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5"/>
  </p:notesMasterIdLst>
  <p:sldIdLst>
    <p:sldId id="256" r:id="rId5"/>
    <p:sldId id="258" r:id="rId6"/>
    <p:sldId id="260" r:id="rId7"/>
    <p:sldId id="266" r:id="rId8"/>
    <p:sldId id="275" r:id="rId9"/>
    <p:sldId id="277" r:id="rId10"/>
    <p:sldId id="259" r:id="rId11"/>
    <p:sldId id="297" r:id="rId12"/>
    <p:sldId id="299" r:id="rId13"/>
    <p:sldId id="291" r:id="rId14"/>
    <p:sldId id="292" r:id="rId15"/>
    <p:sldId id="302" r:id="rId16"/>
    <p:sldId id="295" r:id="rId17"/>
    <p:sldId id="296" r:id="rId18"/>
    <p:sldId id="300" r:id="rId19"/>
    <p:sldId id="293" r:id="rId20"/>
    <p:sldId id="301" r:id="rId21"/>
    <p:sldId id="290" r:id="rId22"/>
    <p:sldId id="289" r:id="rId23"/>
    <p:sldId id="267" r:id="rId24"/>
  </p:sldIdLst>
  <p:sldSz cx="9144000" cy="5143500" type="screen16x9"/>
  <p:notesSz cx="6858000" cy="9144000"/>
  <p:embeddedFontLst>
    <p:embeddedFont>
      <p:font typeface="Big Shoulders Display" pitchFamily="2" charset="0"/>
      <p:regular r:id="rId26"/>
      <p:bold r:id="rId27"/>
    </p:embeddedFont>
    <p:embeddedFont>
      <p:font typeface="Big Shoulders Display Light" charset="0"/>
      <p:regular r:id="rId28"/>
    </p:embeddedFont>
    <p:embeddedFont>
      <p:font typeface="Big Shoulders Display Medium" pitchFamily="2" charset="0"/>
      <p:regular r:id="rId29"/>
    </p:embeddedFont>
    <p:embeddedFont>
      <p:font typeface="Big Shoulders Display SemiBold" pitchFamily="2" charset="0"/>
      <p:regular r:id="rId30"/>
      <p:bold r:id="rId31"/>
    </p:embeddedFont>
    <p:embeddedFont>
      <p:font typeface="Schibsted Grotesk" pitchFamily="2" charset="0"/>
      <p:regular r:id="rId32"/>
      <p:bold r:id="rId33"/>
      <p:italic r:id="rId34"/>
      <p:boldItalic r:id="rId35"/>
    </p:embeddedFont>
    <p:embeddedFont>
      <p:font typeface="Schibsted Grotesk Medium" pitchFamily="2" charset="0"/>
      <p:regular r:id="rId36"/>
      <p:italic r:id="rId37"/>
    </p:embeddedFont>
    <p:embeddedFont>
      <p:font typeface="Schibsted Grotesk SemiBold" pitchFamily="2" charset="0"/>
      <p:regular r:id="rId38"/>
      <p:bold r:id="rId39"/>
      <p:italic r:id="rId40"/>
      <p:boldItalic r:id="rId41"/>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11C48"/>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11C48"/>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11C48"/>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11C48"/>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11C48"/>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11C48"/>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11C48"/>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11C48"/>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11C48"/>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289B19-AD85-83DF-2EB6-44FF5CBF672A}" name="Sabrine Brismeur" initials="SB" userId="S::sabrine@naturefoundationsxm.org::ec14ae0a-29a3-4e98-b749-70a43669fae5" providerId="AD"/>
  <p188:author id="{7F595280-E9F0-00E9-FF0F-75B4F5B5A599}" name="Joao Miguel Gouveia Nunes" initials="JN" userId="S::miguel.nunes_funchal.pt#ext#@naturefoundationsxm.onmicrosoft.com::715e928d-748b-44bb-b265-1cd1c7accdef" providerId="AD"/>
  <p188:author id="{2D2B3F81-05D1-12BF-3097-55BB657D28BB}" name="Gastgebruiker" initials="Ga" userId="S::urn:spo:tenantanon#6602ae3a-3919-456e-a119-7c8b06c04f6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YSEBAERT Margaux" initials="MY" lastIdx="3" clrIdx="0">
    <p:extLst>
      <p:ext uri="{19B8F6BF-5375-455C-9EA6-DF929625EA0E}">
        <p15:presenceInfo xmlns:p15="http://schemas.microsoft.com/office/powerpoint/2012/main" userId="S::ysebaertm@iucn.org::b2967778-7b49-4b32-8296-d0b5bafd7d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74C6"/>
    <a:srgbClr val="2F2766"/>
    <a:srgbClr val="C0F9EA"/>
    <a:srgbClr val="000000"/>
    <a:srgbClr val="211C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AF0724-386E-4667-9E3C-6B67BC37727E}" v="129" dt="2026-07-07T09:28:30.53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211C48"/>
        </a:fontRef>
        <a:srgbClr val="211C48"/>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211C48"/>
        </a:fontRef>
        <a:srgbClr val="211C48"/>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211C48"/>
        </a:fontRef>
        <a:srgbClr val="211C48"/>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211C48"/>
        </a:fontRef>
        <a:srgbClr val="211C48"/>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8"/>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211C48"/>
        </a:fontRef>
        <a:srgbClr val="211C48"/>
      </a:tcTxStyle>
      <a:tcStyle>
        <a:tcBdr>
          <a:left>
            <a:ln w="12700" cap="flat">
              <a:noFill/>
              <a:miter lim="400000"/>
            </a:ln>
          </a:left>
          <a:right>
            <a:ln w="12700" cap="flat">
              <a:noFill/>
              <a:miter lim="400000"/>
            </a:ln>
          </a:right>
          <a:top>
            <a:ln w="50800" cap="flat">
              <a:solidFill>
                <a:srgbClr val="211C48"/>
              </a:solidFill>
              <a:prstDash val="solid"/>
              <a:round/>
            </a:ln>
          </a:top>
          <a:bottom>
            <a:ln w="25400" cap="flat">
              <a:solidFill>
                <a:srgbClr val="211C48"/>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211C48"/>
              </a:solidFill>
              <a:prstDash val="solid"/>
              <a:round/>
            </a:ln>
          </a:top>
          <a:bottom>
            <a:ln w="25400" cap="flat">
              <a:solidFill>
                <a:srgbClr val="211C48"/>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211C48"/>
        </a:fontRef>
        <a:srgbClr val="211C48"/>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E"/>
          </a:solidFill>
        </a:fill>
      </a:tcStyle>
    </a:wholeTbl>
    <a:band2H>
      <a:tcTxStyle/>
      <a:tcStyle>
        <a:tcBdr/>
        <a:fill>
          <a:solidFill>
            <a:srgbClr val="E7E7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11C48"/>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11C48"/>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11C48"/>
          </a:solidFill>
        </a:fill>
      </a:tcStyle>
    </a:firstRow>
  </a:tblStyle>
  <a:tblStyle styleId="{2708684C-4D16-4618-839F-0558EEFCDFE6}" styleName="">
    <a:tblBg/>
    <a:wholeTbl>
      <a:tcTxStyle b="off" i="off">
        <a:fontRef idx="minor">
          <a:srgbClr val="211C48"/>
        </a:fontRef>
        <a:srgbClr val="211C48"/>
      </a:tcTxStyle>
      <a:tcStyle>
        <a:tcBdr>
          <a:left>
            <a:ln w="12700" cap="flat">
              <a:solidFill>
                <a:srgbClr val="211C48"/>
              </a:solidFill>
              <a:prstDash val="solid"/>
              <a:round/>
            </a:ln>
          </a:left>
          <a:right>
            <a:ln w="12700" cap="flat">
              <a:solidFill>
                <a:srgbClr val="211C48"/>
              </a:solidFill>
              <a:prstDash val="solid"/>
              <a:round/>
            </a:ln>
          </a:right>
          <a:top>
            <a:ln w="12700" cap="flat">
              <a:solidFill>
                <a:srgbClr val="211C48"/>
              </a:solidFill>
              <a:prstDash val="solid"/>
              <a:round/>
            </a:ln>
          </a:top>
          <a:bottom>
            <a:ln w="12700" cap="flat">
              <a:solidFill>
                <a:srgbClr val="211C48"/>
              </a:solidFill>
              <a:prstDash val="solid"/>
              <a:round/>
            </a:ln>
          </a:bottom>
          <a:insideH>
            <a:ln w="12700" cap="flat">
              <a:solidFill>
                <a:srgbClr val="211C48"/>
              </a:solidFill>
              <a:prstDash val="solid"/>
              <a:round/>
            </a:ln>
          </a:insideH>
          <a:insideV>
            <a:ln w="12700" cap="flat">
              <a:solidFill>
                <a:srgbClr val="211C48"/>
              </a:solidFill>
              <a:prstDash val="solid"/>
              <a:round/>
            </a:ln>
          </a:insideV>
        </a:tcBdr>
        <a:fill>
          <a:solidFill>
            <a:srgbClr val="211C48">
              <a:alpha val="20000"/>
            </a:srgbClr>
          </a:solidFill>
        </a:fill>
      </a:tcStyle>
    </a:wholeTbl>
    <a:band2H>
      <a:tcTxStyle/>
      <a:tcStyle>
        <a:tcBdr/>
        <a:fill>
          <a:solidFill>
            <a:srgbClr val="FFFFFF"/>
          </a:solidFill>
        </a:fill>
      </a:tcStyle>
    </a:band2H>
    <a:firstCol>
      <a:tcTxStyle b="on" i="off">
        <a:fontRef idx="minor">
          <a:srgbClr val="211C48"/>
        </a:fontRef>
        <a:srgbClr val="211C48"/>
      </a:tcTxStyle>
      <a:tcStyle>
        <a:tcBdr>
          <a:left>
            <a:ln w="12700" cap="flat">
              <a:solidFill>
                <a:srgbClr val="211C48"/>
              </a:solidFill>
              <a:prstDash val="solid"/>
              <a:round/>
            </a:ln>
          </a:left>
          <a:right>
            <a:ln w="12700" cap="flat">
              <a:solidFill>
                <a:srgbClr val="211C48"/>
              </a:solidFill>
              <a:prstDash val="solid"/>
              <a:round/>
            </a:ln>
          </a:right>
          <a:top>
            <a:ln w="12700" cap="flat">
              <a:solidFill>
                <a:srgbClr val="211C48"/>
              </a:solidFill>
              <a:prstDash val="solid"/>
              <a:round/>
            </a:ln>
          </a:top>
          <a:bottom>
            <a:ln w="12700" cap="flat">
              <a:solidFill>
                <a:srgbClr val="211C48"/>
              </a:solidFill>
              <a:prstDash val="solid"/>
              <a:round/>
            </a:ln>
          </a:bottom>
          <a:insideH>
            <a:ln w="12700" cap="flat">
              <a:solidFill>
                <a:srgbClr val="211C48"/>
              </a:solidFill>
              <a:prstDash val="solid"/>
              <a:round/>
            </a:ln>
          </a:insideH>
          <a:insideV>
            <a:ln w="12700" cap="flat">
              <a:solidFill>
                <a:srgbClr val="211C48"/>
              </a:solidFill>
              <a:prstDash val="solid"/>
              <a:round/>
            </a:ln>
          </a:insideV>
        </a:tcBdr>
        <a:fill>
          <a:solidFill>
            <a:srgbClr val="211C48">
              <a:alpha val="20000"/>
            </a:srgbClr>
          </a:solidFill>
        </a:fill>
      </a:tcStyle>
    </a:firstCol>
    <a:lastRow>
      <a:tcTxStyle b="on" i="off">
        <a:fontRef idx="minor">
          <a:srgbClr val="211C48"/>
        </a:fontRef>
        <a:srgbClr val="211C48"/>
      </a:tcTxStyle>
      <a:tcStyle>
        <a:tcBdr>
          <a:left>
            <a:ln w="12700" cap="flat">
              <a:solidFill>
                <a:srgbClr val="211C48"/>
              </a:solidFill>
              <a:prstDash val="solid"/>
              <a:round/>
            </a:ln>
          </a:left>
          <a:right>
            <a:ln w="12700" cap="flat">
              <a:solidFill>
                <a:srgbClr val="211C48"/>
              </a:solidFill>
              <a:prstDash val="solid"/>
              <a:round/>
            </a:ln>
          </a:right>
          <a:top>
            <a:ln w="50800" cap="flat">
              <a:solidFill>
                <a:srgbClr val="211C48"/>
              </a:solidFill>
              <a:prstDash val="solid"/>
              <a:round/>
            </a:ln>
          </a:top>
          <a:bottom>
            <a:ln w="12700" cap="flat">
              <a:solidFill>
                <a:srgbClr val="211C48"/>
              </a:solidFill>
              <a:prstDash val="solid"/>
              <a:round/>
            </a:ln>
          </a:bottom>
          <a:insideH>
            <a:ln w="12700" cap="flat">
              <a:solidFill>
                <a:srgbClr val="211C48"/>
              </a:solidFill>
              <a:prstDash val="solid"/>
              <a:round/>
            </a:ln>
          </a:insideH>
          <a:insideV>
            <a:ln w="12700" cap="flat">
              <a:solidFill>
                <a:srgbClr val="211C48"/>
              </a:solidFill>
              <a:prstDash val="solid"/>
              <a:round/>
            </a:ln>
          </a:insideV>
        </a:tcBdr>
        <a:fill>
          <a:noFill/>
        </a:fill>
      </a:tcStyle>
    </a:lastRow>
    <a:firstRow>
      <a:tcTxStyle b="on" i="off">
        <a:fontRef idx="minor">
          <a:srgbClr val="211C48"/>
        </a:fontRef>
        <a:srgbClr val="211C48"/>
      </a:tcTxStyle>
      <a:tcStyle>
        <a:tcBdr>
          <a:left>
            <a:ln w="12700" cap="flat">
              <a:solidFill>
                <a:srgbClr val="211C48"/>
              </a:solidFill>
              <a:prstDash val="solid"/>
              <a:round/>
            </a:ln>
          </a:left>
          <a:right>
            <a:ln w="12700" cap="flat">
              <a:solidFill>
                <a:srgbClr val="211C48"/>
              </a:solidFill>
              <a:prstDash val="solid"/>
              <a:round/>
            </a:ln>
          </a:right>
          <a:top>
            <a:ln w="12700" cap="flat">
              <a:solidFill>
                <a:srgbClr val="211C48"/>
              </a:solidFill>
              <a:prstDash val="solid"/>
              <a:round/>
            </a:ln>
          </a:top>
          <a:bottom>
            <a:ln w="25400" cap="flat">
              <a:solidFill>
                <a:srgbClr val="211C48"/>
              </a:solidFill>
              <a:prstDash val="solid"/>
              <a:round/>
            </a:ln>
          </a:bottom>
          <a:insideH>
            <a:ln w="12700" cap="flat">
              <a:solidFill>
                <a:srgbClr val="211C48"/>
              </a:solidFill>
              <a:prstDash val="solid"/>
              <a:round/>
            </a:ln>
          </a:insideH>
          <a:insideV>
            <a:ln w="12700" cap="flat">
              <a:solidFill>
                <a:srgbClr val="211C48"/>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4116" autoAdjust="0"/>
  </p:normalViewPr>
  <p:slideViewPr>
    <p:cSldViewPr snapToGrid="0">
      <p:cViewPr varScale="1">
        <p:scale>
          <a:sx n="79" d="100"/>
          <a:sy n="79" d="100"/>
        </p:scale>
        <p:origin x="254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Shape 28"/>
          <p:cNvSpPr>
            <a:spLocks noGrp="1" noRot="1" noChangeAspect="1"/>
          </p:cNvSpPr>
          <p:nvPr>
            <p:ph type="sldImg"/>
          </p:nvPr>
        </p:nvSpPr>
        <p:spPr>
          <a:xfrm>
            <a:off x="1143000" y="685800"/>
            <a:ext cx="4572000" cy="3429000"/>
          </a:xfrm>
          <a:prstGeom prst="rect">
            <a:avLst/>
          </a:prstGeom>
        </p:spPr>
        <p:txBody>
          <a:bodyPr/>
          <a:lstStyle/>
          <a:p>
            <a:endParaRPr/>
          </a:p>
        </p:txBody>
      </p:sp>
      <p:sp>
        <p:nvSpPr>
          <p:cNvPr id="29" name="Shape 2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1">
                <a:sym typeface="Wingdings" panose="05000000000000000000" pitchFamily="2" charset="2"/>
              </a:rPr>
              <a:t>SABRINE</a:t>
            </a:r>
            <a:endParaRPr lang="en-US" b="1" i="1">
              <a:solidFill>
                <a:srgbClr val="000000"/>
              </a:solidFill>
              <a:latin typeface="Calibri"/>
              <a:ea typeface="Calibri"/>
              <a:cs typeface="Calibri"/>
            </a:endParaRPr>
          </a:p>
          <a:p>
            <a:endParaRPr lang="en-US" b="1" i="1">
              <a:sym typeface="Wingdings" panose="05000000000000000000" pitchFamily="2" charset="2"/>
            </a:endParaRPr>
          </a:p>
          <a:p>
            <a:pPr marL="171450" indent="-171450">
              <a:buFont typeface="Arial"/>
              <a:buChar char="•"/>
            </a:pPr>
            <a:r>
              <a:rPr lang="en-US">
                <a:sym typeface="Wingdings" panose="05000000000000000000" pitchFamily="2" charset="2"/>
              </a:rPr>
              <a:t>Honorable Members, distinguished representatives, dear partners -- thank you very much for the opportunity to present to you today. My name is Sabrine </a:t>
            </a:r>
            <a:r>
              <a:rPr lang="en-US" err="1">
                <a:sym typeface="Wingdings" panose="05000000000000000000" pitchFamily="2" charset="2"/>
              </a:rPr>
              <a:t>Brismeur</a:t>
            </a:r>
            <a:r>
              <a:rPr lang="en-US">
                <a:sym typeface="Wingdings" panose="05000000000000000000" pitchFamily="2" charset="2"/>
              </a:rPr>
              <a:t>, and I have the great honor of leading the "Voices from the Territories" presentation today. </a:t>
            </a:r>
          </a:p>
          <a:p>
            <a:pPr marL="171450" indent="-171450">
              <a:buFont typeface="Arial"/>
              <a:buChar char="•"/>
            </a:pPr>
            <a:r>
              <a:rPr lang="en-GB" b="1"/>
              <a:t>Across the globe, the EU’s outermost regions and Overseas Countries and Territories harbour a disproportionately high level of biodiversity compared to their metropolitan states and are estimated to account for more than 70% of Europe's biodiversity. </a:t>
            </a:r>
            <a:r>
              <a:rPr lang="en-US">
                <a:sym typeface="Wingdings" panose="05000000000000000000" pitchFamily="2" charset="2"/>
              </a:rPr>
              <a:t>Their diverse flora and fauna, much of it unique to these regions, form incredible ecosystems that directly and intimately support the livelihoods and wellbeing of local economies and cultures.</a:t>
            </a:r>
          </a:p>
          <a:p>
            <a:pPr marL="171450" indent="-171450">
              <a:buFont typeface="Arial"/>
              <a:buChar char="•"/>
            </a:pPr>
            <a:r>
              <a:rPr lang="en-US">
                <a:solidFill>
                  <a:srgbClr val="000000"/>
                </a:solidFill>
                <a:latin typeface="Calibri"/>
                <a:ea typeface="Calibri"/>
                <a:cs typeface="Calibri"/>
                <a:sym typeface="Wingdings" panose="05000000000000000000" pitchFamily="2" charset="2"/>
              </a:rPr>
              <a:t>But this biodiversity is under severe threat. At the frontlines of this crisis are local conservationists, who are working to turn the tide on globally declining environmental conditions, often with the support of EU-funded </a:t>
            </a:r>
            <a:r>
              <a:rPr lang="en-US" err="1">
                <a:solidFill>
                  <a:srgbClr val="000000"/>
                </a:solidFill>
                <a:latin typeface="Calibri"/>
                <a:ea typeface="Calibri"/>
                <a:cs typeface="Calibri"/>
                <a:sym typeface="Wingdings" panose="05000000000000000000" pitchFamily="2" charset="2"/>
              </a:rPr>
              <a:t>programmes</a:t>
            </a:r>
            <a:r>
              <a:rPr lang="en-US">
                <a:solidFill>
                  <a:srgbClr val="000000"/>
                </a:solidFill>
                <a:latin typeface="Calibri"/>
                <a:ea typeface="Calibri"/>
                <a:cs typeface="Calibri"/>
                <a:sym typeface="Wingdings" panose="05000000000000000000" pitchFamily="2" charset="2"/>
              </a:rPr>
              <a:t> like BESTLIFE2030.</a:t>
            </a:r>
            <a:endParaRPr lang="en-US">
              <a:solidFill>
                <a:srgbClr val="000000"/>
              </a:solidFill>
              <a:latin typeface="Calibri"/>
              <a:ea typeface="Calibri"/>
              <a:cs typeface="Calibri"/>
            </a:endParaRPr>
          </a:p>
          <a:p>
            <a:pPr marL="171450" indent="-171450">
              <a:buFont typeface="Arial"/>
              <a:buChar char="•"/>
            </a:pPr>
            <a:r>
              <a:rPr lang="en-GB" b="1"/>
              <a:t>Together, our experiences demonstrate how locally led conservation is contributing to the implementation of the EU Biodiversity Strategy for 2030 and the Kunming–Montreal Global Biodiversity Framework, while highlighting why continued investment will be essential under the next Multiannual Financial Framework.</a:t>
            </a:r>
            <a:endParaRPr lang="en-US" b="1">
              <a:solidFill>
                <a:srgbClr val="000000"/>
              </a:solidFill>
              <a:latin typeface="Calibri"/>
              <a:ea typeface="Calibri"/>
              <a:cs typeface="Calibri"/>
            </a:endParaRPr>
          </a:p>
          <a:p>
            <a:pPr marL="171450" indent="-171450">
              <a:buFont typeface="Arial"/>
              <a:buChar char="•"/>
            </a:pPr>
            <a:r>
              <a:rPr lang="en-US">
                <a:solidFill>
                  <a:srgbClr val="000000"/>
                </a:solidFill>
                <a:latin typeface="Calibri"/>
                <a:ea typeface="Calibri"/>
                <a:cs typeface="Calibri"/>
                <a:sym typeface="Wingdings" panose="05000000000000000000" pitchFamily="2" charset="2"/>
              </a:rPr>
              <a:t>Today, a few of these impacted environmental practitioners are pleased to share our experiences with you, from our work in the Caribbean, Macaronesia, and the Indian Ocean.</a:t>
            </a:r>
            <a:endParaRPr lang="en-US" b="0" i="0">
              <a:sym typeface="Wingdings" panose="05000000000000000000" pitchFamily="2" charset="2"/>
            </a:endParaRPr>
          </a:p>
        </p:txBody>
      </p:sp>
    </p:spTree>
    <p:extLst>
      <p:ext uri="{BB962C8B-B14F-4D97-AF65-F5344CB8AC3E}">
        <p14:creationId xmlns:p14="http://schemas.microsoft.com/office/powerpoint/2010/main" val="3310437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a:cs typeface="+mn-lt"/>
              </a:rPr>
              <a:t>SABRINE</a:t>
            </a:r>
          </a:p>
          <a:p>
            <a:endParaRPr lang="en-US" b="1" i="1">
              <a:cs typeface="+mn-lt"/>
            </a:endParaRPr>
          </a:p>
          <a:p>
            <a:r>
              <a:rPr lang="en-US" b="0" i="0">
                <a:cs typeface="+mn-lt"/>
              </a:rPr>
              <a:t>I come from a family on French Saint-Martin that has been prominent in the maritime sector for decades. As a child, I often accompanied my father on recreational fishing trips for snapper, tuna, or lobster. </a:t>
            </a:r>
          </a:p>
          <a:p>
            <a:endParaRPr lang="en-US" b="0" i="0">
              <a:cs typeface="+mn-lt"/>
            </a:endParaRPr>
          </a:p>
          <a:p>
            <a:r>
              <a:rPr lang="en-US" b="0" i="0">
                <a:cs typeface="+mn-lt"/>
              </a:rPr>
              <a:t>But the artisanal fishery was never something I knew much about — and neither did my </a:t>
            </a:r>
            <a:r>
              <a:rPr lang="en-US" b="0" i="0" err="1">
                <a:cs typeface="+mn-lt"/>
              </a:rPr>
              <a:t>organisation</a:t>
            </a:r>
            <a:r>
              <a:rPr lang="en-US" b="0" i="0">
                <a:cs typeface="+mn-lt"/>
              </a:rPr>
              <a:t>, the Nature Foundation — despite our role as a leading marine conservation institution on the island. </a:t>
            </a:r>
          </a:p>
          <a:p>
            <a:endParaRPr lang="en-US" b="0" i="0">
              <a:cs typeface="+mn-lt"/>
            </a:endParaRPr>
          </a:p>
          <a:p>
            <a:r>
              <a:rPr lang="en-US" b="0" i="0">
                <a:cs typeface="+mn-lt"/>
              </a:rPr>
              <a:t>Conservation and fisheries are often seen as being at odds with one another, and relationships can be particularly tense in Caribbean island contexts — where some conservation efforts can leave people feeling like nature is being protected from them, rather than for them. </a:t>
            </a:r>
          </a:p>
          <a:p>
            <a:endParaRPr lang="en-US" b="0" i="0">
              <a:cs typeface="+mn-lt"/>
            </a:endParaRPr>
          </a:p>
          <a:p>
            <a:r>
              <a:rPr lang="en-US" b="0" i="0">
                <a:cs typeface="+mn-lt"/>
              </a:rPr>
              <a:t>When I joined the NGO in 2023, we didn't necessarily have a bad relationship with fishers — but we didn't have a relationship with them at all. For years, local fishers had been engaged repeatedly by agents from governments, consultancies, and private companies, with no tangible benefits for them. This has understandably eroded their trust and willingness to cooperate with decision-makers, especially in a politically sensitive sector like conservation. </a:t>
            </a:r>
          </a:p>
          <a:p>
            <a:endParaRPr lang="en-US" b="0" i="0">
              <a:cs typeface="+mn-lt"/>
            </a:endParaRPr>
          </a:p>
          <a:p>
            <a:r>
              <a:rPr lang="en-US" b="0" i="0">
                <a:cs typeface="+mn-lt"/>
              </a:rPr>
              <a:t>This is an enormous disadvantage for both parties. On an island as small as ours, individual negative actions can quickly accumulate into significant impacts — whether that means a shark taken from a protected reef, or a fisher who walks away feeling dismissed.</a:t>
            </a:r>
          </a:p>
          <a:p>
            <a:endParaRPr lang="en-US" b="0" i="0">
              <a:cs typeface="+mn-lt"/>
            </a:endParaRPr>
          </a:p>
          <a:p>
            <a:r>
              <a:rPr lang="en-US" b="0" i="0">
                <a:cs typeface="+mn-lt"/>
              </a:rPr>
              <a:t>So, through our BESTLIFE2030 project, my team and I set out to change the status quo and build a real relationship — for the benefit of everyone involved. The centerpiece of our project was a </a:t>
            </a:r>
            <a:r>
              <a:rPr lang="en-US" b="0" i="0" err="1">
                <a:cs typeface="+mn-lt"/>
              </a:rPr>
              <a:t>programme</a:t>
            </a:r>
            <a:r>
              <a:rPr lang="en-US" b="0" i="0">
                <a:cs typeface="+mn-lt"/>
              </a:rPr>
              <a:t> linking collaborative educational workshops with direct livelihood support for artisanal fishers. </a:t>
            </a:r>
          </a:p>
          <a:p>
            <a:endParaRPr lang="en-US" b="0" i="0">
              <a:cs typeface="+mn-lt"/>
            </a:endParaRPr>
          </a:p>
          <a:p>
            <a:r>
              <a:rPr lang="en-US" b="0" i="0">
                <a:cs typeface="+mn-lt"/>
              </a:rPr>
              <a:t>In exchange for helping us develop our </a:t>
            </a:r>
            <a:r>
              <a:rPr lang="en-US" b="0" i="0" err="1">
                <a:cs typeface="+mn-lt"/>
              </a:rPr>
              <a:t>programme</a:t>
            </a:r>
            <a:r>
              <a:rPr lang="en-US" b="0" i="0">
                <a:cs typeface="+mn-lt"/>
              </a:rPr>
              <a:t> and participating in workshops on marine conservation and sustainable fisheries, fishers received up to USD 1,500 in essential goods and services. </a:t>
            </a:r>
          </a:p>
          <a:p>
            <a:endParaRPr lang="en-US" b="0" i="0">
              <a:cs typeface="+mn-lt"/>
            </a:endParaRPr>
          </a:p>
          <a:p>
            <a:r>
              <a:rPr lang="en-US" b="0" i="0">
                <a:cs typeface="+mn-lt"/>
              </a:rPr>
              <a:t>We helped one fisher find and install a boat winch to place his fish traps in deeper waters — allowing him to target varied species and move away from the overexploited shallow reefs where parrotfish are regularly harvested. Another chose a replacement pump for his boat, whose failing equipment was directly threatening his income and livelihood. </a:t>
            </a:r>
          </a:p>
          <a:p>
            <a:endParaRPr lang="en-US" b="0" i="0">
              <a:cs typeface="+mn-lt"/>
            </a:endParaRPr>
          </a:p>
          <a:p>
            <a:r>
              <a:rPr lang="en-US" b="0" i="0">
                <a:cs typeface="+mn-lt"/>
              </a:rPr>
              <a:t>During these workshops, fishers received locally </a:t>
            </a:r>
            <a:r>
              <a:rPr lang="en-US" b="0" i="0" err="1">
                <a:cs typeface="+mn-lt"/>
              </a:rPr>
              <a:t>customised</a:t>
            </a:r>
            <a:r>
              <a:rPr lang="en-US" b="0" i="0">
                <a:cs typeface="+mn-lt"/>
              </a:rPr>
              <a:t>, 3D-printed measurement gauges for lobster and conch, fish identification resources, and descending devices to release undersized catch — tools we have since seen them using in the field. We worked together to understand what a sustainable fishery could look like for Sint Maarten. We found common ground on difficult and sometimes divisive topics, and we found a way to communicate with one another — even when we disagreed. </a:t>
            </a:r>
          </a:p>
          <a:p>
            <a:endParaRPr lang="en-US" b="0" i="0">
              <a:cs typeface="+mn-lt"/>
            </a:endParaRPr>
          </a:p>
          <a:p>
            <a:r>
              <a:rPr lang="en-US" b="0" i="0">
                <a:cs typeface="+mn-lt"/>
              </a:rPr>
              <a:t>In the coming weeks, our project will roll out a second round of workshops for more fishers, tied to fishery monitoring that will generate the critical baseline data we need for effective conservation and management going forward. </a:t>
            </a:r>
          </a:p>
        </p:txBody>
      </p:sp>
    </p:spTree>
    <p:extLst>
      <p:ext uri="{BB962C8B-B14F-4D97-AF65-F5344CB8AC3E}">
        <p14:creationId xmlns:p14="http://schemas.microsoft.com/office/powerpoint/2010/main" val="1293134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a:t>SABRINE</a:t>
            </a:r>
          </a:p>
          <a:p>
            <a:endParaRPr lang="en-US" b="1" i="1"/>
          </a:p>
          <a:p>
            <a:r>
              <a:rPr lang="en-US" b="0" i="0"/>
              <a:t>This group of fishers now knows that we are serious about supporting them and their livelihoods. They know that we have immense respect for what it takes to fish, and for the knowledge they carry. They know that though we will not always agree, we ultimately want the same outcomes: abundant marine life in a healthy sea. And now, we can begin working toward that together — through marine park management, fisheries legislation, and public education. </a:t>
            </a:r>
          </a:p>
          <a:p>
            <a:endParaRPr lang="en-US" b="0" i="0"/>
          </a:p>
          <a:p>
            <a:r>
              <a:rPr lang="en-US" b="0" i="0"/>
              <a:t>This kind of work takes an extraordinary amount of time, trust, and transparency. Mindset shifts do not immediately translate to behavioral change — but we must start somewhere, and this is it. BESTLIFE2030 gave us the means to begin building this critically important relationship, with what we anticipate will be real and lasting benefits for marine biodiversity down the line. </a:t>
            </a:r>
          </a:p>
          <a:p>
            <a:endParaRPr lang="en-US" b="0" i="0"/>
          </a:p>
          <a:p>
            <a:r>
              <a:rPr lang="en-US" b="0" i="0"/>
              <a:t>Thank you!</a:t>
            </a:r>
          </a:p>
        </p:txBody>
      </p:sp>
    </p:spTree>
    <p:extLst>
      <p:ext uri="{BB962C8B-B14F-4D97-AF65-F5344CB8AC3E}">
        <p14:creationId xmlns:p14="http://schemas.microsoft.com/office/powerpoint/2010/main" val="3375563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6BF7E-321B-8434-553C-DF7011F810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943C2A-DBF3-5783-F4AC-030D373D767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4B18BE5-0BC8-6357-B3DC-006732441A08}"/>
              </a:ext>
            </a:extLst>
          </p:cNvPr>
          <p:cNvSpPr>
            <a:spLocks noGrp="1"/>
          </p:cNvSpPr>
          <p:nvPr>
            <p:ph type="body" idx="1"/>
          </p:nvPr>
        </p:nvSpPr>
        <p:spPr/>
        <p:txBody>
          <a:bodyPr/>
          <a:lstStyle/>
          <a:p>
            <a:r>
              <a:rPr lang="en-US" b="1" i="1"/>
              <a:t>LAETITIA</a:t>
            </a:r>
          </a:p>
          <a:p>
            <a:endParaRPr lang="en-US" b="1" i="1"/>
          </a:p>
          <a:p>
            <a:r>
              <a:rPr lang="en-US" b="0" i="0"/>
              <a:t>My name is Laëtitia Faivre, and I work on the island of Mayotte, where I lead the RESTOCOR project — a restoration initiative focused on the freshwater rivers that are home to </a:t>
            </a:r>
            <a:r>
              <a:rPr lang="en-US" b="0" i="0" err="1"/>
              <a:t>Cotylopus</a:t>
            </a:r>
            <a:r>
              <a:rPr lang="en-US" b="0" i="0"/>
              <a:t> </a:t>
            </a:r>
            <a:r>
              <a:rPr lang="en-US" b="0" i="0" err="1"/>
              <a:t>rubripinnis</a:t>
            </a:r>
            <a:r>
              <a:rPr lang="en-US" b="0" i="0"/>
              <a:t>, a fish species found nowhere else on Earth outside the Comoros Archipelago. </a:t>
            </a:r>
          </a:p>
          <a:p>
            <a:endParaRPr lang="en-US" b="0" i="0"/>
          </a:p>
          <a:p>
            <a:r>
              <a:rPr lang="en-US" b="0" i="0"/>
              <a:t>Mayotte's rivers are under serious pressure. More than 330 barriers interrupt their natural flow. Domestic uses continuously degrade water quality and widespread illegal water extraction leaves stretches of river too shallow and sluggish to sustain aquatic life at all. </a:t>
            </a:r>
          </a:p>
        </p:txBody>
      </p:sp>
    </p:spTree>
    <p:extLst>
      <p:ext uri="{BB962C8B-B14F-4D97-AF65-F5344CB8AC3E}">
        <p14:creationId xmlns:p14="http://schemas.microsoft.com/office/powerpoint/2010/main" val="386553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8F7C7-FF93-1B8E-4E0E-08D4A4C9A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E2265-63C4-3791-7D64-AC7493BE18F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7531544-35D3-C38F-2E57-917728F1AA7C}"/>
              </a:ext>
            </a:extLst>
          </p:cNvPr>
          <p:cNvSpPr>
            <a:spLocks noGrp="1"/>
          </p:cNvSpPr>
          <p:nvPr>
            <p:ph type="body" idx="1"/>
          </p:nvPr>
        </p:nvSpPr>
        <p:spPr/>
        <p:txBody>
          <a:bodyPr/>
          <a:lstStyle/>
          <a:p>
            <a:r>
              <a:rPr lang="en-US" b="1" i="1"/>
              <a:t>LAETITIA</a:t>
            </a:r>
          </a:p>
          <a:p>
            <a:endParaRPr lang="en-US" b="1" i="1"/>
          </a:p>
          <a:p>
            <a:r>
              <a:rPr lang="en-US" b="0" i="0"/>
              <a:t>The RESTOCOR project works on two fronts at the same time: </a:t>
            </a:r>
          </a:p>
          <a:p>
            <a:endParaRPr lang="en-US" b="0" i="0"/>
          </a:p>
          <a:p>
            <a:r>
              <a:rPr lang="en-US" b="0" i="0"/>
              <a:t>The first is restoring habitat quality across three watersheds through river cleanups carried out in partnership with social reintegration NGOs, awareness campaigns reaching local communities, elected officials and schoolchildren, training local </a:t>
            </a:r>
            <a:r>
              <a:rPr lang="en-US" b="0" i="0" err="1"/>
              <a:t>organisations</a:t>
            </a:r>
            <a:r>
              <a:rPr lang="en-US" b="0" i="0"/>
              <a:t> in biodiversity and habitat monitoring, and targeted action against illegal water extraction. </a:t>
            </a:r>
          </a:p>
          <a:p>
            <a:endParaRPr lang="en-US" b="0" i="0"/>
          </a:p>
          <a:p>
            <a:r>
              <a:rPr lang="en-US" b="0" i="0"/>
              <a:t>The second is measuring whether it is working, by tracking populations of </a:t>
            </a:r>
            <a:r>
              <a:rPr lang="en-US" b="0" i="0" err="1"/>
              <a:t>Cotylopus</a:t>
            </a:r>
            <a:r>
              <a:rPr lang="en-US" b="0" i="0"/>
              <a:t> </a:t>
            </a:r>
            <a:r>
              <a:rPr lang="en-US" b="0" i="0" err="1"/>
              <a:t>rubripinnis</a:t>
            </a:r>
            <a:r>
              <a:rPr lang="en-US" b="0" i="0"/>
              <a:t> and other native fish and crustaceans as well as monitoring how their spawning grounds respond over time. </a:t>
            </a:r>
          </a:p>
          <a:p>
            <a:endParaRPr lang="en-US" b="0" i="0"/>
          </a:p>
          <a:p>
            <a:r>
              <a:rPr lang="en-US" b="0" i="0"/>
              <a:t>The real challenge of this project was bringing together local </a:t>
            </a:r>
            <a:r>
              <a:rPr lang="en-US" b="0" i="0" err="1"/>
              <a:t>organisations</a:t>
            </a:r>
            <a:r>
              <a:rPr lang="en-US" b="0" i="0"/>
              <a:t> from the social sector, community members, local authorities, and scientific expertise — all toward the common goal of long-term biodiversity conservation. </a:t>
            </a:r>
          </a:p>
          <a:p>
            <a:endParaRPr lang="en-US" b="0" i="0"/>
          </a:p>
          <a:p>
            <a:r>
              <a:rPr lang="en-US" b="0" i="0"/>
              <a:t>But during my last field visit in June, on the </a:t>
            </a:r>
            <a:r>
              <a:rPr lang="en-US" b="0" i="0" err="1"/>
              <a:t>Gouloué</a:t>
            </a:r>
            <a:r>
              <a:rPr lang="en-US" b="0" i="0"/>
              <a:t> River, I </a:t>
            </a:r>
            <a:r>
              <a:rPr lang="en-US" b="0" i="0" err="1"/>
              <a:t>realised</a:t>
            </a:r>
            <a:r>
              <a:rPr lang="en-US" b="0" i="0"/>
              <a:t> that challenge had been partially met. </a:t>
            </a:r>
          </a:p>
          <a:p>
            <a:endParaRPr lang="en-US" b="0" i="0"/>
          </a:p>
          <a:p>
            <a:r>
              <a:rPr lang="en-US" b="0" i="0"/>
              <a:t>Ali, 20, participated in a work-study programme with our partner NGO, Mayotte Nature Environnement. He was responsible for waste and log jam cleanup sessions, and that day, Ali was diligently measuring the river's flow rate with a current meter — assessing whether the removals his team had carried out were yet improving water circulation. </a:t>
            </a:r>
          </a:p>
          <a:p>
            <a:endParaRPr lang="en-US" b="0" i="0"/>
          </a:p>
          <a:p>
            <a:r>
              <a:rPr lang="en-US" b="0" i="0"/>
              <a:t>Marcellina, 11, lived in the banga — the informal settlement — just beside the river. She was examining larvae caught in plankton nets under a magnifying glass. She hasn't missed a single one of our four monitoring sessions. She told me that if the river is cleaner today, it's partly because of her — and the 80 other eco-delegates from her middle school who have been coming to clean it every month, ever since she went back and told her teacher what we were doing. </a:t>
            </a:r>
          </a:p>
          <a:p>
            <a:endParaRPr lang="en-US" b="0" i="0"/>
          </a:p>
          <a:p>
            <a:r>
              <a:rPr lang="en-US" b="0" i="0"/>
              <a:t>We have risen to the challenge — thanks to a young volunteer who found us after seeing our work on television, thanks to local </a:t>
            </a:r>
            <a:r>
              <a:rPr lang="en-US" b="0" i="0" err="1"/>
              <a:t>organisations</a:t>
            </a:r>
            <a:r>
              <a:rPr lang="en-US" b="0" i="0"/>
              <a:t> independently raising funds to continue what we started, and thanks to their ongoing support for environmental monitoring on other rivers in Mayotte. </a:t>
            </a:r>
          </a:p>
          <a:p>
            <a:endParaRPr lang="en-US" b="0" i="0"/>
          </a:p>
          <a:p>
            <a:r>
              <a:rPr lang="en-US" b="0" i="0"/>
              <a:t>RESTOCOR is making visible progress, but our work is not finished. It is still too early to say whether these actions have truly led to the recovery of </a:t>
            </a:r>
            <a:r>
              <a:rPr lang="en-US" b="0" i="0" err="1"/>
              <a:t>Cotylopus</a:t>
            </a:r>
            <a:r>
              <a:rPr lang="en-US" b="0" i="0"/>
              <a:t> </a:t>
            </a:r>
            <a:r>
              <a:rPr lang="en-US" b="0" i="0" err="1"/>
              <a:t>rubripinnis</a:t>
            </a:r>
            <a:r>
              <a:rPr lang="en-US" b="0" i="0"/>
              <a:t> populations. They remain highly vulnerable — along with the broader biodiversity and the rivers we all depend on. </a:t>
            </a:r>
          </a:p>
        </p:txBody>
      </p:sp>
    </p:spTree>
    <p:extLst>
      <p:ext uri="{BB962C8B-B14F-4D97-AF65-F5344CB8AC3E}">
        <p14:creationId xmlns:p14="http://schemas.microsoft.com/office/powerpoint/2010/main" val="1485137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B50F3-7B0D-DC64-3771-6F2A6CF19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F41DC-7B0F-6934-4DC0-89480F200FF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0B66F3A-615D-A570-C968-89A27A5FD6D9}"/>
              </a:ext>
            </a:extLst>
          </p:cNvPr>
          <p:cNvSpPr>
            <a:spLocks noGrp="1"/>
          </p:cNvSpPr>
          <p:nvPr>
            <p:ph type="body" idx="1"/>
          </p:nvPr>
        </p:nvSpPr>
        <p:spPr/>
        <p:txBody>
          <a:bodyPr/>
          <a:lstStyle/>
          <a:p>
            <a:r>
              <a:rPr lang="en-US" b="1" i="1" dirty="0"/>
              <a:t>LAETITIA</a:t>
            </a:r>
          </a:p>
          <a:p>
            <a:endParaRPr lang="en-US" b="1" i="1" dirty="0"/>
          </a:p>
          <a:p>
            <a:pPr marL="0" marR="0" lvl="0" indent="0" defTabSz="914400" eaLnBrk="1" fontAlgn="auto" latinLnBrk="0" hangingPunct="1">
              <a:lnSpc>
                <a:spcPct val="100000"/>
              </a:lnSpc>
              <a:spcBef>
                <a:spcPts val="0"/>
              </a:spcBef>
              <a:spcAft>
                <a:spcPts val="0"/>
              </a:spcAft>
              <a:buClrTx/>
              <a:buSzTx/>
              <a:buFontTx/>
              <a:buNone/>
              <a:tabLst/>
              <a:defRPr/>
            </a:pPr>
            <a:r>
              <a:rPr lang="en-GB" sz="1200" dirty="0">
                <a:effectLst/>
                <a:latin typeface="+mn-lt"/>
                <a:ea typeface="+mn-ea"/>
                <a:cs typeface="+mn-cs"/>
                <a:sym typeface="Calibri"/>
              </a:rPr>
              <a:t>Restoring freshwater ecosystems takes time. Flexible, long-term investment is therefore essential if Europe is to meet its restoration ambitions.</a:t>
            </a:r>
            <a:endParaRPr lang="en-US" i="0" dirty="0"/>
          </a:p>
          <a:p>
            <a:endParaRPr lang="en-US" b="0" i="0" dirty="0"/>
          </a:p>
          <a:p>
            <a:r>
              <a:rPr lang="en-US" b="0" i="0" dirty="0"/>
              <a:t>These joint efforts in restoration, awareness-raising, and scientific monitoring must be sustained. The condition of our waterways continues to deteriorate in the face of growing pressures on the territory. The impact of habitat restoration and awareness-raising can only be measured over the medium to long term — 5 to 10 years. That is the true nature of ecological recovery. </a:t>
            </a:r>
          </a:p>
          <a:p>
            <a:endParaRPr lang="en-US" b="0" i="0" dirty="0"/>
          </a:p>
          <a:p>
            <a:r>
              <a:rPr lang="en-US" b="0" i="0" dirty="0"/>
              <a:t>Biodiversity and water resource protection must become genuine priorities for the region, backed by the financial, human, and technical resources needed to see them succeed.  </a:t>
            </a:r>
          </a:p>
          <a:p>
            <a:endParaRPr lang="en-US" b="0" i="0" dirty="0"/>
          </a:p>
          <a:p>
            <a:r>
              <a:rPr lang="en-US" b="0" i="0" dirty="0"/>
              <a:t>Initiatives like RESTOCOR deserve greater support from local governments and authorities, and </a:t>
            </a:r>
            <a:r>
              <a:rPr lang="en-US" b="0" i="0" dirty="0" err="1"/>
              <a:t>programmes</a:t>
            </a:r>
            <a:r>
              <a:rPr lang="en-US" b="0" i="0" dirty="0"/>
              <a:t> like BESTLIF2030 are essential in helping us showcase the value of these conservation projects to our regional decision-makers. </a:t>
            </a:r>
          </a:p>
          <a:p>
            <a:endParaRPr lang="en-US" b="0" i="0" dirty="0"/>
          </a:p>
          <a:p>
            <a:pPr marL="0" marR="0" lvl="0" indent="0" defTabSz="914400" eaLnBrk="1" fontAlgn="auto" latinLnBrk="0" hangingPunct="1">
              <a:lnSpc>
                <a:spcPct val="100000"/>
              </a:lnSpc>
              <a:spcBef>
                <a:spcPts val="0"/>
              </a:spcBef>
              <a:spcAft>
                <a:spcPts val="0"/>
              </a:spcAft>
              <a:buClrTx/>
              <a:buSzTx/>
              <a:buFontTx/>
              <a:buNone/>
              <a:tabLst/>
              <a:defRPr/>
            </a:pPr>
            <a:r>
              <a:rPr lang="en-US" b="0" i="0" dirty="0"/>
              <a:t>Thank you.</a:t>
            </a:r>
          </a:p>
        </p:txBody>
      </p:sp>
    </p:spTree>
    <p:extLst>
      <p:ext uri="{BB962C8B-B14F-4D97-AF65-F5344CB8AC3E}">
        <p14:creationId xmlns:p14="http://schemas.microsoft.com/office/powerpoint/2010/main" val="111168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7DF78-4C2A-F4EF-9C91-5572474ACF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47504-A8C6-2DC8-616A-CB2D6EB8E3B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1DAD2D5-7C42-7FF8-2051-F48B538D6235}"/>
              </a:ext>
            </a:extLst>
          </p:cNvPr>
          <p:cNvSpPr>
            <a:spLocks noGrp="1"/>
          </p:cNvSpPr>
          <p:nvPr>
            <p:ph type="body" idx="1"/>
          </p:nvPr>
        </p:nvSpPr>
        <p:spPr/>
        <p:txBody>
          <a:bodyPr/>
          <a:lstStyle/>
          <a:p>
            <a:r>
              <a:rPr lang="en-US" b="1" i="1" dirty="0"/>
              <a:t>JOAO</a:t>
            </a:r>
          </a:p>
          <a:p>
            <a:endParaRPr lang="en-US" b="1" i="1" dirty="0"/>
          </a:p>
          <a:p>
            <a:r>
              <a:rPr lang="en-US" b="0" i="0" dirty="0"/>
              <a:t>My name is João Nunes, and I coordinate the Mac </a:t>
            </a:r>
            <a:r>
              <a:rPr lang="en-US" b="0" i="0" dirty="0" err="1"/>
              <a:t>Puffinus</a:t>
            </a:r>
            <a:r>
              <a:rPr lang="en-US" b="0" i="0" dirty="0"/>
              <a:t> project at the Ecological Park of Funchal on Madeira Island, managed by the Funchal City Council. Our project focuses on the conservation of the Manx Shearwater — a seabird that breeds in Madeira and the Canary Islands and remains one of the least-known seabirds in our region. </a:t>
            </a:r>
          </a:p>
        </p:txBody>
      </p:sp>
    </p:spTree>
    <p:extLst>
      <p:ext uri="{BB962C8B-B14F-4D97-AF65-F5344CB8AC3E}">
        <p14:creationId xmlns:p14="http://schemas.microsoft.com/office/powerpoint/2010/main" val="636621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8F7C7-FF93-1B8E-4E0E-08D4A4C9A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E2265-63C4-3791-7D64-AC7493BE18F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7531544-35D3-C38F-2E57-917728F1AA7C}"/>
              </a:ext>
            </a:extLst>
          </p:cNvPr>
          <p:cNvSpPr>
            <a:spLocks noGrp="1"/>
          </p:cNvSpPr>
          <p:nvPr>
            <p:ph type="body" idx="1"/>
          </p:nvPr>
        </p:nvSpPr>
        <p:spPr/>
        <p:txBody>
          <a:bodyPr/>
          <a:lstStyle/>
          <a:p>
            <a:r>
              <a:rPr lang="en-US" b="1" i="1"/>
              <a:t>JOAO</a:t>
            </a:r>
          </a:p>
          <a:p>
            <a:endParaRPr lang="en-US">
              <a:cs typeface="+mn-lt"/>
            </a:endParaRPr>
          </a:p>
          <a:p>
            <a:r>
              <a:rPr lang="en-US">
                <a:cs typeface="+mn-lt"/>
              </a:rPr>
              <a:t>When we started this project, one of our biggest challenges was surprisingly simple: we did not know enough. Important breeding areas remained undiscovered, and the threats these birds face were poorly understood. Without this knowledge, it is difficult to protect a species effectively.</a:t>
            </a:r>
          </a:p>
          <a:p>
            <a:endParaRPr lang="en-US">
              <a:cs typeface="+mn-lt"/>
            </a:endParaRPr>
          </a:p>
          <a:p>
            <a:r>
              <a:rPr lang="en-US">
                <a:cs typeface="+mn-lt"/>
              </a:rPr>
              <a:t>BESTLIFE2030 gave us the opportunity to change that. </a:t>
            </a:r>
          </a:p>
          <a:p>
            <a:endParaRPr lang="en-US">
              <a:cs typeface="+mn-lt"/>
            </a:endParaRPr>
          </a:p>
          <a:p>
            <a:r>
              <a:rPr lang="en-US">
                <a:cs typeface="+mn-lt"/>
              </a:rPr>
              <a:t>Over the last few months, teams in Madeira and the Canary Islands have worked together to better understand this species. In Madeira, we monitored remote valleys and searched for breeding areas in difficult terrain. In the Canary Islands, our partners identified several new potential breeding areas and began mapping how these birds move across the region. By sharing methods, experience, and knowledge across islands, we have been able to achieve much more than any of us could have achieved alone. </a:t>
            </a:r>
          </a:p>
          <a:p>
            <a:endParaRPr lang="en-US">
              <a:cs typeface="+mn-lt"/>
            </a:endParaRPr>
          </a:p>
          <a:p>
            <a:r>
              <a:rPr lang="en-US">
                <a:cs typeface="+mn-lt"/>
              </a:rPr>
              <a:t>What we discovered exceeded our expectations, and what we found is already informing management decisions and laying the foundation for the long-term conservation of this species in Macaronesia. </a:t>
            </a:r>
          </a:p>
          <a:p>
            <a:endParaRPr lang="en-US">
              <a:cs typeface="+mn-lt"/>
            </a:endParaRPr>
          </a:p>
          <a:p>
            <a:r>
              <a:rPr lang="en-US">
                <a:cs typeface="+mn-lt"/>
              </a:rPr>
              <a:t>But what I value most about this project is not a specific result. It is the collaboration that made those results possible. </a:t>
            </a:r>
          </a:p>
          <a:p>
            <a:endParaRPr lang="en-US">
              <a:cs typeface="+mn-lt"/>
            </a:endParaRPr>
          </a:p>
          <a:p>
            <a:r>
              <a:rPr lang="en-US">
                <a:cs typeface="+mn-lt"/>
              </a:rPr>
              <a:t>We brought people and institutions together, filled critical knowledge gaps, and created foundations for long-term conservation. Public authorities, NGOs, schools, volunteers, private companies, and local stakeholders all contributed to a common goal. This is what locally led conservation looks like in practice. </a:t>
            </a:r>
          </a:p>
          <a:p>
            <a:endParaRPr lang="en-US">
              <a:cs typeface="+mn-lt"/>
            </a:endParaRPr>
          </a:p>
          <a:p>
            <a:r>
              <a:rPr lang="en-US">
                <a:cs typeface="+mn-lt"/>
              </a:rPr>
              <a:t>Projects like Mac </a:t>
            </a:r>
            <a:r>
              <a:rPr lang="en-US" err="1">
                <a:cs typeface="+mn-lt"/>
              </a:rPr>
              <a:t>Puffinus</a:t>
            </a:r>
            <a:r>
              <a:rPr lang="en-US">
                <a:cs typeface="+mn-lt"/>
              </a:rPr>
              <a:t> demonstrate that targeted investment creates lasting impact when it supports local expertise, cooperation, and commitment. We are delivering meaningful outcomes for biodiversity, strengthening cooperation across territories, and creating benefits for both nature and society. </a:t>
            </a:r>
          </a:p>
          <a:p>
            <a:endParaRPr lang="en-US">
              <a:cs typeface="+mn-lt"/>
            </a:endParaRPr>
          </a:p>
          <a:p>
            <a:r>
              <a:rPr lang="en-US">
                <a:cs typeface="+mn-lt"/>
              </a:rPr>
              <a:t>At the same time, our experience has made one thing clear: conservation is not a one-time effort. Without continued support, the knowledge gaps we have begun to close would remain unresolved, important breeding areas could remain unprotected, and the momentum built through this collaboration could be lost. </a:t>
            </a:r>
            <a:r>
              <a:rPr lang="en-US" b="1">
                <a:cs typeface="+mn-lt"/>
              </a:rPr>
              <a:t>Long-term conservation requires long-term commitment — and long-term funding. </a:t>
            </a:r>
          </a:p>
        </p:txBody>
      </p:sp>
    </p:spTree>
    <p:extLst>
      <p:ext uri="{BB962C8B-B14F-4D97-AF65-F5344CB8AC3E}">
        <p14:creationId xmlns:p14="http://schemas.microsoft.com/office/powerpoint/2010/main" val="1485137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CEBB1-0129-64DA-7E79-9E46229C2F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08403-22E7-7980-FE8A-562552D6E1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0D2E22F-E708-BCF7-D331-86E2DDF6772F}"/>
              </a:ext>
            </a:extLst>
          </p:cNvPr>
          <p:cNvSpPr>
            <a:spLocks noGrp="1"/>
          </p:cNvSpPr>
          <p:nvPr>
            <p:ph type="body" idx="1"/>
          </p:nvPr>
        </p:nvSpPr>
        <p:spPr/>
        <p:txBody>
          <a:bodyPr/>
          <a:lstStyle/>
          <a:p>
            <a:r>
              <a:rPr lang="en-US" b="1" i="1" dirty="0"/>
              <a:t>JOAO</a:t>
            </a:r>
            <a:endParaRPr lang="en-US" b="1" i="1" dirty="0">
              <a:solidFill>
                <a:srgbClr val="000000"/>
              </a:solidFill>
              <a:latin typeface="Calibri"/>
              <a:ea typeface="Calibri"/>
              <a:cs typeface="Calibri"/>
            </a:endParaRPr>
          </a:p>
          <a:p>
            <a:endParaRPr lang="en-US" i="1" dirty="0"/>
          </a:p>
          <a:p>
            <a:r>
              <a:rPr lang="en-GB" dirty="0"/>
              <a:t>If I had the opportunity to share one message with EU decision-makers, it would be simple: don't forget the islands. Island regions may be small and remote, but they are home to extraordinary biodiversity and unique ecosystems that form an irreplaceable part of Europe's natural heritage. Island regions safeguard biodiversity of global importance.</a:t>
            </a:r>
          </a:p>
          <a:p>
            <a:endParaRPr lang="en-GB" dirty="0"/>
          </a:p>
          <a:p>
            <a:r>
              <a:rPr lang="en-GB" dirty="0"/>
              <a:t>Continued EU investment through programmes such as BESTLIFE2030 enables local organisations to generate the knowledge, partnerships, and long-term stewardship needed to protect these ecosystems for future generations.</a:t>
            </a:r>
          </a:p>
          <a:p>
            <a:endParaRPr lang="en-GB" dirty="0"/>
          </a:p>
          <a:p>
            <a:r>
              <a:rPr lang="en-GB" dirty="0"/>
              <a:t>Continued investment in biodiversity action in island regions through programmes like BESTLIFE2030 is not only an investment in nature; it is an investment in people, cooperation, resilience, and the future of our natural heritage.</a:t>
            </a:r>
          </a:p>
          <a:p>
            <a:endParaRPr lang="en-GB" dirty="0"/>
          </a:p>
          <a:p>
            <a:r>
              <a:rPr lang="en-GB" dirty="0"/>
              <a:t>Thank you.</a:t>
            </a:r>
            <a:endParaRPr lang="en-GB" sz="1200" dirty="0">
              <a:effectLst/>
              <a:latin typeface="+mn-lt"/>
              <a:ea typeface="+mn-ea"/>
              <a:cs typeface="+mn-cs"/>
              <a:sym typeface="Calibri"/>
            </a:endParaRPr>
          </a:p>
          <a:p>
            <a:endParaRPr lang="en-US" b="0" i="0" dirty="0"/>
          </a:p>
        </p:txBody>
      </p:sp>
    </p:spTree>
    <p:extLst>
      <p:ext uri="{BB962C8B-B14F-4D97-AF65-F5344CB8AC3E}">
        <p14:creationId xmlns:p14="http://schemas.microsoft.com/office/powerpoint/2010/main" val="4208476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a:t>SABRINE</a:t>
            </a:r>
          </a:p>
          <a:p>
            <a:endParaRPr lang="en-US" b="1" i="1"/>
          </a:p>
          <a:p>
            <a:pPr marL="171450" indent="-171450">
              <a:buFont typeface="Arial" panose="020B0604020202020204" pitchFamily="34" charset="0"/>
              <a:buChar char="•"/>
            </a:pPr>
            <a:r>
              <a:rPr lang="en-US" b="0" i="0"/>
              <a:t>In closing…</a:t>
            </a:r>
          </a:p>
        </p:txBody>
      </p:sp>
    </p:spTree>
    <p:extLst>
      <p:ext uri="{BB962C8B-B14F-4D97-AF65-F5344CB8AC3E}">
        <p14:creationId xmlns:p14="http://schemas.microsoft.com/office/powerpoint/2010/main" val="1609529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a:t>SABRINE</a:t>
            </a:r>
          </a:p>
          <a:p>
            <a:endParaRPr lang="en-US" b="1" i="1"/>
          </a:p>
          <a:p>
            <a:pPr marL="171450" indent="-171450">
              <a:buFont typeface="Arial" panose="020B0604020202020204" pitchFamily="34" charset="0"/>
              <a:buChar char="•"/>
            </a:pPr>
            <a:r>
              <a:rPr lang="en-US" b="0" i="0"/>
              <a:t>It is no secret that global biodiversity faces significant pressures, but we hope that the handful of examples of BESTLIFEL2030 projects discussed today helps showcase that local actors continue to deliver meaningful, involved, and foundational results on the ground. We represent what effective, locally-led conservation really looks like, not as a concept, but as a proven practice which has been and will continue to deliver results for Europe's biodiversity commitments in the long-term. </a:t>
            </a:r>
            <a:br>
              <a:rPr lang="en-US" b="0" i="0"/>
            </a:br>
            <a:endParaRPr lang="en-US" b="0" i="0"/>
          </a:p>
          <a:p>
            <a:pPr marL="171450" indent="-171450">
              <a:buFont typeface="Arial" panose="020B0604020202020204" pitchFamily="34" charset="0"/>
              <a:buChar char="•"/>
            </a:pPr>
            <a:r>
              <a:rPr lang="en-US" b="0" i="0"/>
              <a:t>As we’ve </a:t>
            </a:r>
            <a:r>
              <a:rPr lang="en-US" b="0" i="0" err="1"/>
              <a:t>emphasised</a:t>
            </a:r>
            <a:r>
              <a:rPr lang="en-US" b="0" i="0"/>
              <a:t> today, conservation initiatives like ours take time and relationshi</a:t>
            </a:r>
            <a:r>
              <a:rPr lang="en-US" i="0"/>
              <a:t>ps to develop, implement, monitor, and produce results. The sorts of outcomes we are working for may function in the timespan of years, decades, or even longer. Earth takes time to heal, even with assistance. </a:t>
            </a:r>
            <a:br>
              <a:rPr lang="en-US" i="0">
                <a:cs typeface="+mn-lt"/>
              </a:rPr>
            </a:br>
            <a:endParaRPr lang="en-US" i="0">
              <a:cs typeface="+mn-lt"/>
            </a:endParaRPr>
          </a:p>
          <a:p>
            <a:pPr marL="171450" indent="-171450">
              <a:buFont typeface="Arial" panose="020B0604020202020204" pitchFamily="34" charset="0"/>
              <a:buChar char="•"/>
            </a:pPr>
            <a:r>
              <a:rPr lang="en-US" b="1" i="0"/>
              <a:t>But this vital work cannot begin without immediate funding and long-term backing. We cannot deliver tomorrow's results without today's support. Our natural world depends on it.</a:t>
            </a:r>
          </a:p>
        </p:txBody>
      </p:sp>
    </p:spTree>
    <p:extLst>
      <p:ext uri="{BB962C8B-B14F-4D97-AF65-F5344CB8AC3E}">
        <p14:creationId xmlns:p14="http://schemas.microsoft.com/office/powerpoint/2010/main" val="2201195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a:t>SABRINE</a:t>
            </a:r>
            <a:br>
              <a:rPr lang="en-US" b="1" i="1">
                <a:cs typeface="+mn-lt"/>
              </a:rPr>
            </a:br>
            <a:endParaRPr lang="en-US" b="1" i="1">
              <a:cs typeface="+mn-lt"/>
            </a:endParaRPr>
          </a:p>
          <a:p>
            <a:pPr marL="171450" indent="-171450">
              <a:buFont typeface="Arial" panose="020B0604020202020204" pitchFamily="34" charset="0"/>
              <a:buChar char="•"/>
            </a:pPr>
            <a:r>
              <a:rPr lang="en-US" b="0" i="0"/>
              <a:t>First, for a bit of context regarding what we do and what challenges we face in doing this work…</a:t>
            </a:r>
          </a:p>
        </p:txBody>
      </p:sp>
    </p:spTree>
    <p:extLst>
      <p:ext uri="{BB962C8B-B14F-4D97-AF65-F5344CB8AC3E}">
        <p14:creationId xmlns:p14="http://schemas.microsoft.com/office/powerpoint/2010/main" val="500699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a:t>SABRINE</a:t>
            </a:r>
          </a:p>
          <a:p>
            <a:endParaRPr lang="en-US" b="1" i="1"/>
          </a:p>
          <a:p>
            <a:r>
              <a:rPr lang="en-US"/>
              <a:t>Thank you very much for your time and attention. We remain open to any questions or comments you may have through our institutional emails.</a:t>
            </a:r>
          </a:p>
        </p:txBody>
      </p:sp>
    </p:spTree>
    <p:extLst>
      <p:ext uri="{BB962C8B-B14F-4D97-AF65-F5344CB8AC3E}">
        <p14:creationId xmlns:p14="http://schemas.microsoft.com/office/powerpoint/2010/main" val="2092923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a:t>SABRINE</a:t>
            </a:r>
            <a:endParaRPr lang="en-US"/>
          </a:p>
          <a:p>
            <a:endParaRPr lang="en-US" b="1" i="1"/>
          </a:p>
          <a:p>
            <a:pPr marL="171450" indent="-171450">
              <a:buFont typeface="Arial" panose="020B0604020202020204" pitchFamily="34" charset="0"/>
              <a:buChar char="•"/>
            </a:pPr>
            <a:r>
              <a:rPr lang="en-US"/>
              <a:t>The three speakers today </a:t>
            </a:r>
            <a:r>
              <a:rPr lang="en-US">
                <a:sym typeface="Wingdings" panose="05000000000000000000" pitchFamily="2" charset="2"/>
              </a:rPr>
              <a:t>represent local non-profits, consulting agencies, and governmental bodies </a:t>
            </a:r>
            <a:r>
              <a:rPr lang="en-US"/>
              <a:t>working to protect biodiversity on our islands. </a:t>
            </a:r>
          </a:p>
          <a:p>
            <a:pPr marL="171450" indent="-171450">
              <a:buFont typeface="Arial" panose="020B0604020202020204" pitchFamily="34" charset="0"/>
              <a:buChar char="•"/>
            </a:pPr>
            <a:r>
              <a:rPr lang="en-US"/>
              <a:t>Conservation practitioners like ourselves do this by: </a:t>
            </a:r>
          </a:p>
          <a:p>
            <a:pPr marL="171450" lvl="2" indent="-171450">
              <a:buFont typeface="Arial" panose="020B0604020202020204" pitchFamily="34" charset="0"/>
              <a:buChar char="•"/>
            </a:pPr>
            <a:r>
              <a:rPr lang="en-US"/>
              <a:t>Building locally-relevant projects for critical issues</a:t>
            </a:r>
          </a:p>
          <a:p>
            <a:pPr marL="171450" lvl="1" indent="-171450">
              <a:buFont typeface="Arial" panose="020B0604020202020204" pitchFamily="34" charset="0"/>
              <a:buChar char="•"/>
            </a:pPr>
            <a:r>
              <a:rPr lang="en-US"/>
              <a:t>Linking them to economic and cultural empowerment</a:t>
            </a:r>
          </a:p>
          <a:p>
            <a:pPr marL="171450" lvl="1" indent="-171450">
              <a:buFont typeface="Arial" panose="020B0604020202020204" pitchFamily="34" charset="0"/>
              <a:buChar char="•"/>
            </a:pPr>
            <a:r>
              <a:rPr lang="en-US"/>
              <a:t>And working with, not against, local stakeholders</a:t>
            </a:r>
          </a:p>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2177509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a:t>SABRINE</a:t>
            </a:r>
            <a:br>
              <a:rPr lang="en-US" b="1" i="1"/>
            </a:br>
            <a:endParaRPr lang="en-US" b="1" i="1"/>
          </a:p>
          <a:p>
            <a:pPr marL="171450" indent="-171450">
              <a:buFont typeface="Arial" panose="020B0604020202020204" pitchFamily="34" charset="0"/>
              <a:buChar char="•"/>
            </a:pPr>
            <a:r>
              <a:rPr lang="en-US" b="0" i="0"/>
              <a:t>Our institutions are faced with a variety of complex, interlinked, and evolving environmental challenges shared by countries all over the world.</a:t>
            </a:r>
          </a:p>
          <a:p>
            <a:pPr marL="171450" indent="-171450">
              <a:buFont typeface="Arial" panose="020B0604020202020204" pitchFamily="34" charset="0"/>
              <a:buChar char="•"/>
            </a:pPr>
            <a:r>
              <a:rPr lang="en-US" b="0" i="0"/>
              <a:t>These include:</a:t>
            </a:r>
          </a:p>
          <a:p>
            <a:pPr marL="171450" lvl="8" indent="-171450">
              <a:buFont typeface="Arial" panose="020B0604020202020204" pitchFamily="34" charset="0"/>
              <a:buChar char="•"/>
            </a:pPr>
            <a:r>
              <a:rPr lang="en-US" b="0" i="0"/>
              <a:t>Ecosystem destruction, largely linked to supporting tourism-oriented economies. For example, on Sint Maarten, fewer than 22 hectares of mangroves remain, with two of the four species approaching local extinction. Most of these sensitive wetlands have been built over or dredged out for marinas, hotels, and other infrastructure. </a:t>
            </a:r>
          </a:p>
          <a:p>
            <a:pPr marL="171450" lvl="8" indent="-171450">
              <a:buFont typeface="Arial" panose="020B0604020202020204" pitchFamily="34" charset="0"/>
              <a:buChar char="•"/>
            </a:pPr>
            <a:r>
              <a:rPr lang="en-US" b="0" i="0"/>
              <a:t>In addition, real or suspected species overexploitation, particularly for marine species, is an ongoing threat.</a:t>
            </a:r>
          </a:p>
          <a:p>
            <a:pPr marL="171450" lvl="8" indent="-171450">
              <a:buFont typeface="Arial" panose="020B0604020202020204" pitchFamily="34" charset="0"/>
              <a:buChar char="•"/>
            </a:pPr>
            <a:r>
              <a:rPr lang="en-US" b="0" i="0"/>
              <a:t>As well as climate change-induced impacts, which our small territories have no mitigative control over; </a:t>
            </a:r>
          </a:p>
          <a:p>
            <a:pPr marL="171450" lvl="8" indent="-171450">
              <a:buFont typeface="Arial" panose="020B0604020202020204" pitchFamily="34" charset="0"/>
              <a:buChar char="•"/>
            </a:pPr>
            <a:r>
              <a:rPr lang="en-US" b="0" i="0"/>
              <a:t>And invasive species and grazing pressures on already-degraded habitats form another significant challenge for our work.</a:t>
            </a:r>
          </a:p>
        </p:txBody>
      </p:sp>
    </p:spTree>
    <p:extLst>
      <p:ext uri="{BB962C8B-B14F-4D97-AF65-F5344CB8AC3E}">
        <p14:creationId xmlns:p14="http://schemas.microsoft.com/office/powerpoint/2010/main" val="1089574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b="1" i="1"/>
              <a:t>SABRINE</a:t>
            </a:r>
          </a:p>
          <a:p>
            <a:endParaRPr lang="en-US"/>
          </a:p>
          <a:p>
            <a:pPr marL="171450" indent="-171450">
              <a:buFont typeface="Arial" panose="020B0604020202020204" pitchFamily="34" charset="0"/>
              <a:buChar char="•"/>
            </a:pPr>
            <a:r>
              <a:rPr lang="en-US"/>
              <a:t>Unsurprisingly, sociopolitical challenges have significant implications for the scope, timeline, budget, and success of our projects and the conservation field as a whole.</a:t>
            </a:r>
          </a:p>
          <a:p>
            <a:pPr marL="171450" lvl="2" indent="-171450">
              <a:buFont typeface="Arial" panose="020B0604020202020204" pitchFamily="34" charset="0"/>
              <a:buChar char="•"/>
            </a:pPr>
            <a:r>
              <a:rPr lang="en-US"/>
              <a:t>Biodiversity initiatives can be difficult to advance alongside immediate policy pressures. For example, in Mayotte, one-third of the population lacks access to running water, and those who do have access face water outages half the time. Two-thirds lack access to sanitation facilities. So, while the issue of aquatic biodiversity -- particularly in freshwater -- is urgent, it can sometimes be harder to justify and is often overlooked in favor of other critical issues at hand.</a:t>
            </a:r>
          </a:p>
          <a:p>
            <a:pPr marL="171450" indent="-171450">
              <a:buFont typeface="Arial" panose="020B0604020202020204" pitchFamily="34" charset="0"/>
              <a:buChar char="•"/>
            </a:pPr>
            <a:r>
              <a:rPr lang="en-US"/>
              <a:t>In addition, competing demands on limited land and marine resources require careful balancing</a:t>
            </a:r>
          </a:p>
          <a:p>
            <a:pPr marL="171450" lvl="1" indent="-171450">
              <a:buFont typeface="Arial" panose="020B0604020202020204" pitchFamily="34" charset="0"/>
              <a:buChar char="•"/>
            </a:pPr>
            <a:r>
              <a:rPr lang="en-US"/>
              <a:t>Linkages between environmental health and community wellbeing are not always apparent;</a:t>
            </a:r>
          </a:p>
          <a:p>
            <a:pPr marL="171450" lvl="2" indent="-171450">
              <a:buFont typeface="Arial" panose="020B0604020202020204" pitchFamily="34" charset="0"/>
              <a:buChar char="•"/>
            </a:pPr>
            <a:r>
              <a:rPr lang="en-US"/>
              <a:t>And policy frameworks and enforcement capacity must evolve, with scope to strengthen implementation at the national level</a:t>
            </a:r>
          </a:p>
        </p:txBody>
      </p:sp>
    </p:spTree>
    <p:extLst>
      <p:ext uri="{BB962C8B-B14F-4D97-AF65-F5344CB8AC3E}">
        <p14:creationId xmlns:p14="http://schemas.microsoft.com/office/powerpoint/2010/main" val="278427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a:t>SABRINE</a:t>
            </a:r>
            <a:br>
              <a:rPr lang="en-US" b="1" i="1"/>
            </a:br>
            <a:endParaRPr lang="en-US" b="1" i="1"/>
          </a:p>
          <a:p>
            <a:r>
              <a:rPr lang="en-US"/>
              <a:t>And finally, the institutional challenges we collectively face:</a:t>
            </a:r>
            <a:br>
              <a:rPr lang="en-US"/>
            </a:br>
            <a:endParaRPr lang="en-US"/>
          </a:p>
          <a:p>
            <a:pPr marL="171450" lvl="2" indent="-171450">
              <a:buFont typeface="Arial" panose="020B0604020202020204" pitchFamily="34" charset="0"/>
              <a:buChar char="•"/>
            </a:pPr>
            <a:r>
              <a:rPr lang="en-US"/>
              <a:t>Bureaucratic complexities create challenges in coordination, funding access, and policy implementation.</a:t>
            </a:r>
            <a:br>
              <a:rPr lang="en-US">
                <a:cs typeface="+mn-lt"/>
              </a:rPr>
            </a:br>
            <a:endParaRPr lang="en-US">
              <a:cs typeface="+mn-lt"/>
            </a:endParaRPr>
          </a:p>
          <a:p>
            <a:pPr marL="171450" lvl="4" indent="-171450">
              <a:buFont typeface="Arial" panose="020B0604020202020204" pitchFamily="34" charset="0"/>
              <a:buChar char="•"/>
            </a:pPr>
            <a:r>
              <a:rPr lang="en-US"/>
              <a:t>Data must be strengthened in ecosystem and species monitoring </a:t>
            </a:r>
            <a:r>
              <a:rPr lang="en-US" err="1"/>
              <a:t>programmes</a:t>
            </a:r>
            <a:r>
              <a:rPr lang="en-US"/>
              <a:t>. For example, in Madeira and the Canary Islands, limited information on breeding colonies and the species' distribution at sea initially made it difficult to identify priority conservation areas and effectively plan future monitoring and management actions.</a:t>
            </a:r>
            <a:br>
              <a:rPr lang="en-US">
                <a:solidFill>
                  <a:srgbClr val="000000"/>
                </a:solidFill>
                <a:latin typeface="Calibri"/>
                <a:ea typeface="Calibri"/>
                <a:cs typeface="Calibri"/>
              </a:rPr>
            </a:br>
            <a:endParaRPr lang="en-US">
              <a:solidFill>
                <a:srgbClr val="000000"/>
              </a:solidFill>
              <a:latin typeface="Calibri"/>
              <a:ea typeface="Calibri"/>
              <a:cs typeface="Calibri"/>
            </a:endParaRPr>
          </a:p>
          <a:p>
            <a:pPr marL="171450" lvl="4" indent="-171450">
              <a:buFont typeface="Arial" panose="020B0604020202020204" pitchFamily="34" charset="0"/>
              <a:buChar char="•"/>
            </a:pPr>
            <a:r>
              <a:rPr lang="en-US"/>
              <a:t>Frequently, activities may be constrained or limited by reliance on donor or project-based funding.</a:t>
            </a:r>
            <a:br>
              <a:rPr lang="en-US">
                <a:cs typeface="+mn-lt"/>
              </a:rPr>
            </a:br>
            <a:endParaRPr lang="en-US">
              <a:cs typeface="+mn-lt"/>
            </a:endParaRPr>
          </a:p>
          <a:p>
            <a:pPr marL="171450" lvl="7" indent="-171450">
              <a:buFont typeface="Arial" panose="020B0604020202020204" pitchFamily="34" charset="0"/>
              <a:buChar char="•"/>
            </a:pPr>
            <a:r>
              <a:rPr lang="en-US"/>
              <a:t>And finally, capacity constraints and workforce retention remain ongoing challenges in small island contexts.</a:t>
            </a:r>
          </a:p>
        </p:txBody>
      </p:sp>
    </p:spTree>
    <p:extLst>
      <p:ext uri="{BB962C8B-B14F-4D97-AF65-F5344CB8AC3E}">
        <p14:creationId xmlns:p14="http://schemas.microsoft.com/office/powerpoint/2010/main" val="2239113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SABRINE</a:t>
            </a:r>
          </a:p>
          <a:p>
            <a:endParaRPr lang="en-US" b="1" i="1" dirty="0"/>
          </a:p>
          <a:p>
            <a:pPr marL="171450" indent="-171450" algn="l">
              <a:buFont typeface="Arial"/>
              <a:buChar char="•"/>
            </a:pPr>
            <a:r>
              <a:rPr lang="en-US" b="0" i="0" dirty="0"/>
              <a:t>We know that</a:t>
            </a:r>
            <a:r>
              <a:rPr lang="en-US" dirty="0"/>
              <a:t>:</a:t>
            </a:r>
          </a:p>
          <a:p>
            <a:pPr algn="l"/>
            <a:endParaRPr lang="en-US" dirty="0"/>
          </a:p>
          <a:p>
            <a:pPr marL="171450" indent="-171450" algn="l">
              <a:buFont typeface="Arial"/>
              <a:buChar char="•"/>
            </a:pPr>
            <a:r>
              <a:rPr lang="en-US" dirty="0" err="1"/>
              <a:t>Programmes</a:t>
            </a:r>
            <a:r>
              <a:rPr lang="en-US" dirty="0"/>
              <a:t> like BESTLIFE2030 can’t solve all our problems...</a:t>
            </a:r>
          </a:p>
          <a:p>
            <a:pPr algn="l"/>
            <a:endParaRPr lang="en-US" dirty="0"/>
          </a:p>
          <a:p>
            <a:pPr marL="171450" indent="-171450" algn="l">
              <a:buFont typeface="Arial"/>
              <a:buChar char="•"/>
            </a:pPr>
            <a:r>
              <a:rPr lang="en-US" dirty="0"/>
              <a:t>Relying solely on project-based funding is unsustainable. Outermost regions and Overseas Countries and Territories need structural and open funding to support long-term conservation initiatives that respond to local needs.</a:t>
            </a:r>
          </a:p>
          <a:p>
            <a:pPr algn="l"/>
            <a:endParaRPr lang="en-US" dirty="0"/>
          </a:p>
          <a:p>
            <a:pPr marL="171450" indent="-171450" algn="l">
              <a:buFont typeface="Arial"/>
              <a:buChar char="•"/>
            </a:pPr>
            <a:r>
              <a:rPr lang="en-US" dirty="0"/>
              <a:t>... but they are essential to helping us reach our goals.</a:t>
            </a:r>
          </a:p>
          <a:p>
            <a:pPr algn="l"/>
            <a:endParaRPr lang="en-US" dirty="0"/>
          </a:p>
          <a:p>
            <a:pPr marL="171450" indent="-171450" algn="l">
              <a:buFont typeface="Arial"/>
              <a:buChar char="•"/>
            </a:pPr>
            <a:r>
              <a:rPr lang="en-US" dirty="0"/>
              <a:t>BESTLIFE2030 plays a key role in protecting biodiversity globally. Its focuses, inclusion, </a:t>
            </a:r>
            <a:r>
              <a:rPr lang="en-US" b="0" dirty="0"/>
              <a:t>and </a:t>
            </a:r>
            <a:r>
              <a:rPr lang="en-US" dirty="0"/>
              <a:t>flexibility allow us </a:t>
            </a:r>
            <a:r>
              <a:rPr lang="en-US" b="0" dirty="0"/>
              <a:t>to </a:t>
            </a:r>
            <a:r>
              <a:rPr lang="en-US" dirty="0"/>
              <a:t>conduct valuable work when financial instruments can’t be provided sustainably, projects are deemed too ambitious </a:t>
            </a:r>
            <a:r>
              <a:rPr lang="en-US" b="0" dirty="0"/>
              <a:t>for </a:t>
            </a:r>
            <a:r>
              <a:rPr lang="en-US" dirty="0"/>
              <a:t>solely local support, or institutions are already juggling too many tasks.</a:t>
            </a:r>
          </a:p>
          <a:p>
            <a:endParaRPr lang="en-US" b="0" dirty="0">
              <a:cs typeface="+mn-lt"/>
            </a:endParaRPr>
          </a:p>
        </p:txBody>
      </p:sp>
    </p:spTree>
    <p:extLst>
      <p:ext uri="{BB962C8B-B14F-4D97-AF65-F5344CB8AC3E}">
        <p14:creationId xmlns:p14="http://schemas.microsoft.com/office/powerpoint/2010/main" val="3404883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a:t>SABRINE</a:t>
            </a:r>
            <a:endParaRPr lang="en-US" b="1" i="1">
              <a:solidFill>
                <a:srgbClr val="000000"/>
              </a:solidFill>
              <a:latin typeface="Calibri"/>
              <a:ea typeface="Calibri"/>
              <a:cs typeface="Calibri"/>
            </a:endParaRPr>
          </a:p>
          <a:p>
            <a:pPr marL="0" indent="0">
              <a:buFont typeface="Arial" panose="020B0604020202020204" pitchFamily="34" charset="0"/>
              <a:buNone/>
            </a:pPr>
            <a:endParaRPr lang="en-US" b="0" i="0"/>
          </a:p>
          <a:p>
            <a:pPr marL="171450" indent="-171450">
              <a:buFont typeface="Arial" panose="020B0604020202020204" pitchFamily="34" charset="0"/>
              <a:buChar char="•"/>
            </a:pPr>
            <a:r>
              <a:rPr lang="en-US" b="0" i="0"/>
              <a:t>With some understanding about the significant challenges we face in mind, we are excited to share a little bit about our projects with you now.</a:t>
            </a:r>
          </a:p>
          <a:p>
            <a:pPr marL="171450" indent="-171450">
              <a:buFont typeface="Arial" panose="020B0604020202020204" pitchFamily="34" charset="0"/>
              <a:buChar char="•"/>
            </a:pPr>
            <a:endParaRPr lang="en-US" b="0" i="0"/>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a:effectLst/>
                <a:latin typeface="+mn-lt"/>
                <a:ea typeface="+mn-ea"/>
                <a:cs typeface="+mn-cs"/>
                <a:sym typeface="Calibri"/>
              </a:rPr>
              <a:t>These three projects are just a small selection from more than 50 locally led conservation initiatives supported currently through the BESTLIFE programme across Europe's overseas regions and territories.</a:t>
            </a:r>
            <a:br>
              <a:rPr lang="en-US" b="0" i="0"/>
            </a:br>
            <a:endParaRPr lang="en-US" b="0" i="0"/>
          </a:p>
          <a:p>
            <a:pPr marL="171450" indent="-171450">
              <a:buFont typeface="Arial" panose="020B0604020202020204" pitchFamily="34" charset="0"/>
              <a:buChar char="•"/>
            </a:pPr>
            <a:r>
              <a:rPr lang="en-US" b="0" i="0"/>
              <a:t>From habitat restoration to scientific monitoring and community engagement, these projects allow for nimble, innovative, and targeted focuses. They encourage us to explore unknown and long-overdue sectors of our work and develop creative and collaborative solutions in a local context, with scientifically sound and deeply personal results.</a:t>
            </a:r>
          </a:p>
        </p:txBody>
      </p:sp>
    </p:spTree>
    <p:extLst>
      <p:ext uri="{BB962C8B-B14F-4D97-AF65-F5344CB8AC3E}">
        <p14:creationId xmlns:p14="http://schemas.microsoft.com/office/powerpoint/2010/main" val="221037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a:t>SABRINE</a:t>
            </a:r>
          </a:p>
          <a:p>
            <a:endParaRPr lang="en-US" b="1" i="1"/>
          </a:p>
          <a:p>
            <a:r>
              <a:rPr lang="en-US" i="0"/>
              <a:t>My name is Sabrine </a:t>
            </a:r>
            <a:r>
              <a:rPr lang="en-US" i="0" err="1"/>
              <a:t>Brismeur</a:t>
            </a:r>
            <a:r>
              <a:rPr lang="en-US" i="0"/>
              <a:t>. On the island of Sint Maarten in the Caribbean, I lead a project dedicated to establishing a foundation for conservation success in our marine and coastal areas — particularly for our local sharks and rays. </a:t>
            </a:r>
          </a:p>
          <a:p>
            <a:endParaRPr lang="en-US" i="0"/>
          </a:p>
          <a:p>
            <a:r>
              <a:rPr lang="en-US" i="0"/>
              <a:t>Despite being critical to a balanced marine ecosystem, these species are globally under threat from overfishing and habitat degradation. Sint Maarten's waters are no exception. </a:t>
            </a:r>
          </a:p>
          <a:p>
            <a:endParaRPr lang="en-US" i="0"/>
          </a:p>
          <a:p>
            <a:r>
              <a:rPr lang="en-US" i="0"/>
              <a:t>Through our BESTLIFE2030 project, MENAA, we developed an initiative that collects essential data on our understudied artisanal fishery and works closely with fishers to improve conservation outcomes for sensitive shark and ray species. </a:t>
            </a:r>
          </a:p>
          <a:p>
            <a:endParaRPr lang="en-US" i="0"/>
          </a:p>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n-lt"/>
                <a:ea typeface="+mn-ea"/>
                <a:cs typeface="+mn-cs"/>
                <a:sym typeface="Calibri"/>
              </a:rPr>
              <a:t>This is the kind of long-term partnership needed to strengthen the effective management of marine biodiversity and enable locals deliver the EU's biodiversity objectives.</a:t>
            </a:r>
            <a:endParaRPr lang="en-US" i="0"/>
          </a:p>
          <a:p>
            <a:endParaRPr lang="en-US" i="0"/>
          </a:p>
          <a:p>
            <a:r>
              <a:rPr lang="en-US" i="0"/>
              <a:t> </a:t>
            </a:r>
          </a:p>
        </p:txBody>
      </p:sp>
    </p:spTree>
    <p:extLst>
      <p:ext uri="{BB962C8B-B14F-4D97-AF65-F5344CB8AC3E}">
        <p14:creationId xmlns:p14="http://schemas.microsoft.com/office/powerpoint/2010/main" val="3876509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143000" y="842032"/>
            <a:ext cx="6858000" cy="1791254"/>
          </a:xfrm>
          <a:prstGeom prst="rect">
            <a:avLst/>
          </a:prstGeom>
        </p:spPr>
        <p:txBody>
          <a:bodyPr anchor="b"/>
          <a:lstStyle>
            <a:lvl1pPr algn="ctr">
              <a:defRPr sz="4500"/>
            </a:lvl1pPr>
          </a:lstStyle>
          <a:p>
            <a:r>
              <a:t>Title Text</a:t>
            </a:r>
          </a:p>
        </p:txBody>
      </p:sp>
      <p:sp>
        <p:nvSpPr>
          <p:cNvPr id="12" name="Body Level One…"/>
          <p:cNvSpPr txBox="1">
            <a:spLocks noGrp="1"/>
          </p:cNvSpPr>
          <p:nvPr>
            <p:ph type="body" sz="quarter" idx="1"/>
          </p:nvPr>
        </p:nvSpPr>
        <p:spPr>
          <a:xfrm>
            <a:off x="1143000" y="2702362"/>
            <a:ext cx="6858000" cy="1242206"/>
          </a:xfrm>
          <a:prstGeom prst="rect">
            <a:avLst/>
          </a:prstGeom>
        </p:spPr>
        <p:txBody>
          <a:bodyPr/>
          <a:lstStyle>
            <a:lvl1pPr marL="0" indent="0" algn="ctr">
              <a:buSzTx/>
              <a:buFontTx/>
              <a:buNone/>
              <a:defRPr sz="1800"/>
            </a:lvl1pPr>
            <a:lvl2pPr marL="0" indent="342900" algn="ctr">
              <a:buSzTx/>
              <a:buFontTx/>
              <a:buNone/>
              <a:defRPr sz="1800"/>
            </a:lvl2pPr>
            <a:lvl3pPr marL="0" indent="685800" algn="ctr">
              <a:buSzTx/>
              <a:buFontTx/>
              <a:buNone/>
              <a:defRPr sz="1800"/>
            </a:lvl3pPr>
            <a:lvl4pPr marL="0" indent="1028700" algn="ctr">
              <a:buSzTx/>
              <a:buFontTx/>
              <a:buNone/>
              <a:defRPr sz="1800"/>
            </a:lvl4pPr>
            <a:lvl5pPr marL="0" indent="1371600" algn="ctr">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28650" y="273928"/>
            <a:ext cx="7886700" cy="994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28650" y="1369641"/>
            <a:ext cx="7886700" cy="3264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457950" y="4768734"/>
            <a:ext cx="335866" cy="333089"/>
          </a:xfrm>
          <a:prstGeom prst="rect">
            <a:avLst/>
          </a:prstGeom>
          <a:ln w="12700">
            <a:miter lim="400000"/>
          </a:ln>
        </p:spPr>
        <p:txBody>
          <a:bodyPr wrap="none" lIns="45719" rIns="45719">
            <a:spAutoFit/>
          </a:body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211C48"/>
          </a:solidFill>
          <a:uFillTx/>
          <a:latin typeface="+mn-lt"/>
          <a:ea typeface="+mn-ea"/>
          <a:cs typeface="+mn-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211C48"/>
          </a:solidFill>
          <a:uFillTx/>
          <a:latin typeface="+mn-lt"/>
          <a:ea typeface="+mn-ea"/>
          <a:cs typeface="+mn-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211C48"/>
          </a:solidFill>
          <a:uFillTx/>
          <a:latin typeface="+mn-lt"/>
          <a:ea typeface="+mn-ea"/>
          <a:cs typeface="+mn-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211C48"/>
          </a:solidFill>
          <a:uFillTx/>
          <a:latin typeface="+mn-lt"/>
          <a:ea typeface="+mn-ea"/>
          <a:cs typeface="+mn-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211C48"/>
          </a:solidFill>
          <a:uFillTx/>
          <a:latin typeface="+mn-lt"/>
          <a:ea typeface="+mn-ea"/>
          <a:cs typeface="+mn-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211C48"/>
          </a:solidFill>
          <a:uFillTx/>
          <a:latin typeface="+mn-lt"/>
          <a:ea typeface="+mn-ea"/>
          <a:cs typeface="+mn-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211C48"/>
          </a:solidFill>
          <a:uFillTx/>
          <a:latin typeface="+mn-lt"/>
          <a:ea typeface="+mn-ea"/>
          <a:cs typeface="+mn-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211C48"/>
          </a:solidFill>
          <a:uFillTx/>
          <a:latin typeface="+mn-lt"/>
          <a:ea typeface="+mn-ea"/>
          <a:cs typeface="+mn-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211C48"/>
          </a:solidFill>
          <a:uFillTx/>
          <a:latin typeface="+mn-lt"/>
          <a:ea typeface="+mn-ea"/>
          <a:cs typeface="+mn-cs"/>
          <a:sym typeface="Calibri"/>
        </a:defRPr>
      </a:lvl9pPr>
    </p:titleStyle>
    <p:body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211C48"/>
          </a:solidFill>
          <a:uFillTx/>
          <a:latin typeface="+mn-lt"/>
          <a:ea typeface="+mn-ea"/>
          <a:cs typeface="+mn-cs"/>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211C48"/>
          </a:solidFill>
          <a:uFillTx/>
          <a:latin typeface="+mn-lt"/>
          <a:ea typeface="+mn-ea"/>
          <a:cs typeface="+mn-cs"/>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211C48"/>
          </a:solidFill>
          <a:uFillTx/>
          <a:latin typeface="+mn-lt"/>
          <a:ea typeface="+mn-ea"/>
          <a:cs typeface="+mn-cs"/>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211C48"/>
          </a:solidFill>
          <a:uFillTx/>
          <a:latin typeface="+mn-lt"/>
          <a:ea typeface="+mn-ea"/>
          <a:cs typeface="+mn-cs"/>
          <a:sym typeface="Calibri"/>
        </a:defRPr>
      </a:lvl4pPr>
      <a:lvl5pPr marL="16485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211C48"/>
          </a:solidFill>
          <a:uFillTx/>
          <a:latin typeface="+mn-lt"/>
          <a:ea typeface="+mn-ea"/>
          <a:cs typeface="+mn-cs"/>
          <a:sym typeface="Calibri"/>
        </a:defRPr>
      </a:lvl5pPr>
      <a:lvl6pPr marL="19914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211C48"/>
          </a:solidFill>
          <a:uFillTx/>
          <a:latin typeface="+mn-lt"/>
          <a:ea typeface="+mn-ea"/>
          <a:cs typeface="+mn-cs"/>
          <a:sym typeface="Calibri"/>
        </a:defRPr>
      </a:lvl6pPr>
      <a:lvl7pPr marL="23343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211C48"/>
          </a:solidFill>
          <a:uFillTx/>
          <a:latin typeface="+mn-lt"/>
          <a:ea typeface="+mn-ea"/>
          <a:cs typeface="+mn-cs"/>
          <a:sym typeface="Calibri"/>
        </a:defRPr>
      </a:lvl7pPr>
      <a:lvl8pPr marL="26772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211C48"/>
          </a:solidFill>
          <a:uFillTx/>
          <a:latin typeface="+mn-lt"/>
          <a:ea typeface="+mn-ea"/>
          <a:cs typeface="+mn-cs"/>
          <a:sym typeface="Calibri"/>
        </a:defRPr>
      </a:lvl8pPr>
      <a:lvl9pPr marL="30201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211C48"/>
          </a:solidFill>
          <a:uFillTx/>
          <a:latin typeface="+mn-lt"/>
          <a:ea typeface="+mn-ea"/>
          <a:cs typeface="+mn-cs"/>
          <a:sym typeface="Calibri"/>
        </a:defRPr>
      </a:lvl9pPr>
    </p:bodyStyle>
    <p:otherStyle>
      <a:lvl1pPr marL="0" marR="0" indent="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1pPr>
      <a:lvl2pPr marL="0" marR="0" indent="45720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2pPr>
      <a:lvl3pPr marL="0" marR="0" indent="91440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3pPr>
      <a:lvl4pPr marL="0" marR="0" indent="137160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4pPr>
      <a:lvl5pPr marL="0" marR="0" indent="182880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5pPr>
      <a:lvl6pPr marL="0" marR="0" indent="228600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6pPr>
      <a:lvl7pPr marL="0" marR="0" indent="274320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7pPr>
      <a:lvl8pPr marL="0" marR="0" indent="320040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8pPr>
      <a:lvl9pPr marL="0" marR="0" indent="3657600" algn="l"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mailto:sabrine@naturefoundationsxm.org" TargetMode="External"/><Relationship Id="rId7" Type="http://schemas.openxmlformats.org/officeDocument/2006/relationships/hyperlink" Target="mailto:financebestlife2030@iucn.org"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mailto:bestlife2030@iucn.org" TargetMode="External"/><Relationship Id="rId5" Type="http://schemas.openxmlformats.org/officeDocument/2006/relationships/hyperlink" Target="mailto:laetitia.faivre@ocea.re" TargetMode="External"/><Relationship Id="rId4" Type="http://schemas.openxmlformats.org/officeDocument/2006/relationships/hyperlink" Target="mailto:miguel.nunes@funchal.pt" TargetMode="External"/><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DD546C-C71D-ACC8-083C-8ECD35D92D75}"/>
              </a:ext>
            </a:extLst>
          </p:cNvPr>
          <p:cNvPicPr>
            <a:picLocks noChangeAspect="1"/>
          </p:cNvPicPr>
          <p:nvPr/>
        </p:nvPicPr>
        <p:blipFill>
          <a:blip r:embed="rId3" cstate="print">
            <a:extLst>
              <a:ext uri="{28A0092B-C50C-407E-A947-70E740481C1C}">
                <a14:useLocalDpi xmlns:a14="http://schemas.microsoft.com/office/drawing/2010/main" val="0"/>
              </a:ext>
            </a:extLst>
          </a:blip>
          <a:srcRect t="25870"/>
          <a:stretch>
            <a:fillRect/>
          </a:stretch>
        </p:blipFill>
        <p:spPr>
          <a:xfrm>
            <a:off x="1774415" y="-2"/>
            <a:ext cx="7369586" cy="4096963"/>
          </a:xfrm>
          <a:prstGeom prst="rect">
            <a:avLst/>
          </a:prstGeom>
        </p:spPr>
      </p:pic>
      <p:sp>
        <p:nvSpPr>
          <p:cNvPr id="32" name="Google Shape;10;p2"/>
          <p:cNvSpPr/>
          <p:nvPr/>
        </p:nvSpPr>
        <p:spPr>
          <a:xfrm>
            <a:off x="-7651" y="1120153"/>
            <a:ext cx="3784522" cy="2983778"/>
          </a:xfrm>
          <a:prstGeom prst="rect">
            <a:avLst/>
          </a:prstGeom>
          <a:solidFill>
            <a:srgbClr val="C0F9EA"/>
          </a:solidFill>
          <a:ln w="12700">
            <a:miter lim="400000"/>
          </a:ln>
        </p:spPr>
        <p:txBody>
          <a:bodyPr lIns="45719" rIns="45719" anchor="ctr"/>
          <a:lstStyle/>
          <a:p>
            <a:pPr>
              <a:defRPr sz="1400">
                <a:solidFill>
                  <a:srgbClr val="000000"/>
                </a:solidFill>
                <a:latin typeface="Arial"/>
                <a:ea typeface="Arial"/>
                <a:cs typeface="Arial"/>
                <a:sym typeface="Arial"/>
              </a:defRPr>
            </a:pPr>
            <a:endParaRPr/>
          </a:p>
        </p:txBody>
      </p:sp>
      <p:sp>
        <p:nvSpPr>
          <p:cNvPr id="34" name="Google Shape;162;p32"/>
          <p:cNvSpPr txBox="1">
            <a:spLocks noGrp="1"/>
          </p:cNvSpPr>
          <p:nvPr>
            <p:ph type="subTitle" sz="quarter" idx="1"/>
          </p:nvPr>
        </p:nvSpPr>
        <p:spPr>
          <a:xfrm>
            <a:off x="263940" y="3317640"/>
            <a:ext cx="3151291" cy="452030"/>
          </a:xfrm>
          <a:prstGeom prst="rect">
            <a:avLst/>
          </a:prstGeom>
        </p:spPr>
        <p:txBody>
          <a:bodyPr lIns="91424" tIns="91424" rIns="91424" bIns="91424" anchor="t">
            <a:normAutofit/>
          </a:bodyPr>
          <a:lstStyle>
            <a:lvl1pPr algn="l">
              <a:spcBef>
                <a:spcPts val="0"/>
              </a:spcBef>
              <a:defRPr>
                <a:solidFill>
                  <a:srgbClr val="221D49"/>
                </a:solidFill>
                <a:latin typeface="Antonio Regular"/>
                <a:ea typeface="Antonio Regular"/>
                <a:cs typeface="Antonio Regular"/>
                <a:sym typeface="Antonio Regular"/>
              </a:defRPr>
            </a:lvl1pPr>
          </a:lstStyle>
          <a:p>
            <a:r>
              <a:rPr lang="en-US">
                <a:latin typeface="Big Shoulders Display Medium"/>
              </a:rPr>
              <a:t>1 July </a:t>
            </a:r>
            <a:r>
              <a:rPr>
                <a:latin typeface="Big Shoulders Display Medium"/>
              </a:rPr>
              <a:t>202</a:t>
            </a:r>
            <a:r>
              <a:rPr lang="en-US">
                <a:latin typeface="Big Shoulders Display Medium"/>
              </a:rPr>
              <a:t>6</a:t>
            </a:r>
            <a:endParaRPr>
              <a:latin typeface="Big Shoulders Display Medium"/>
            </a:endParaRPr>
          </a:p>
        </p:txBody>
      </p:sp>
      <p:sp>
        <p:nvSpPr>
          <p:cNvPr id="35" name="Google Shape;162;p32"/>
          <p:cNvSpPr txBox="1"/>
          <p:nvPr/>
        </p:nvSpPr>
        <p:spPr>
          <a:xfrm>
            <a:off x="263940" y="2498439"/>
            <a:ext cx="2950358" cy="738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nchor="t">
            <a:spAutoFit/>
          </a:bodyPr>
          <a:lstStyle>
            <a:lvl1pPr defTabSz="685800">
              <a:lnSpc>
                <a:spcPct val="90000"/>
              </a:lnSpc>
              <a:defRPr>
                <a:solidFill>
                  <a:srgbClr val="221D49"/>
                </a:solidFill>
                <a:latin typeface="Roboto Regular"/>
                <a:ea typeface="Roboto Regular"/>
                <a:cs typeface="Roboto Regular"/>
                <a:sym typeface="Roboto Regular"/>
              </a:defRPr>
            </a:lvl1pPr>
          </a:lstStyle>
          <a:p>
            <a:r>
              <a:rPr lang="en-US" sz="2000">
                <a:latin typeface="Schibsted Grotesk" pitchFamily="2" charset="77"/>
                <a:cs typeface="Schibsted Grotesk" pitchFamily="2" charset="77"/>
              </a:rPr>
              <a:t>Locally led biodiversity action in practice</a:t>
            </a:r>
          </a:p>
        </p:txBody>
      </p:sp>
      <p:pic>
        <p:nvPicPr>
          <p:cNvPr id="36" name="Picture 2" descr="Picture 2"/>
          <p:cNvPicPr>
            <a:picLocks noChangeAspect="1"/>
          </p:cNvPicPr>
          <p:nvPr/>
        </p:nvPicPr>
        <p:blipFill>
          <a:blip r:embed="rId4"/>
          <a:stretch>
            <a:fillRect/>
          </a:stretch>
        </p:blipFill>
        <p:spPr>
          <a:xfrm>
            <a:off x="267348" y="263680"/>
            <a:ext cx="1295545" cy="569802"/>
          </a:xfrm>
          <a:prstGeom prst="rect">
            <a:avLst/>
          </a:prstGeom>
          <a:ln w="12700">
            <a:miter lim="400000"/>
          </a:ln>
        </p:spPr>
      </p:pic>
      <p:sp>
        <p:nvSpPr>
          <p:cNvPr id="37" name="Google Shape;10;p2"/>
          <p:cNvSpPr/>
          <p:nvPr/>
        </p:nvSpPr>
        <p:spPr>
          <a:xfrm>
            <a:off x="-7650" y="4096961"/>
            <a:ext cx="9151650" cy="1055605"/>
          </a:xfrm>
          <a:prstGeom prst="rect">
            <a:avLst/>
          </a:prstGeom>
          <a:solidFill>
            <a:srgbClr val="FFFFFF"/>
          </a:solidFill>
          <a:ln w="12700">
            <a:miter lim="400000"/>
          </a:ln>
        </p:spPr>
        <p:txBody>
          <a:bodyPr lIns="45719" rIns="45719" anchor="ctr"/>
          <a:lstStyle/>
          <a:p>
            <a:pPr>
              <a:defRPr sz="1400">
                <a:solidFill>
                  <a:srgbClr val="000000"/>
                </a:solidFill>
                <a:latin typeface="Arial"/>
                <a:ea typeface="Arial"/>
                <a:cs typeface="Arial"/>
                <a:sym typeface="Arial"/>
              </a:defRPr>
            </a:pPr>
            <a:endParaRPr/>
          </a:p>
        </p:txBody>
      </p:sp>
      <p:pic>
        <p:nvPicPr>
          <p:cNvPr id="38" name="Picture 5"/>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6843" y="4299513"/>
            <a:ext cx="8471959" cy="684944"/>
          </a:xfrm>
          <a:prstGeom prst="rect">
            <a:avLst/>
          </a:prstGeom>
          <a:ln w="12700">
            <a:miter lim="400000"/>
          </a:ln>
        </p:spPr>
      </p:pic>
      <p:sp>
        <p:nvSpPr>
          <p:cNvPr id="2" name="Google Shape;162;p32">
            <a:extLst>
              <a:ext uri="{FF2B5EF4-FFF2-40B4-BE49-F238E27FC236}">
                <a16:creationId xmlns:a16="http://schemas.microsoft.com/office/drawing/2014/main" id="{DF40F4F2-9B5D-07E2-4211-6D8AD76547D5}"/>
              </a:ext>
            </a:extLst>
          </p:cNvPr>
          <p:cNvSpPr txBox="1">
            <a:spLocks/>
          </p:cNvSpPr>
          <p:nvPr/>
        </p:nvSpPr>
        <p:spPr>
          <a:xfrm>
            <a:off x="267349" y="1386745"/>
            <a:ext cx="3335574" cy="990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t">
            <a:noAutofit/>
          </a:bodyPr>
          <a:lstStyle>
            <a:lvl1pPr marL="0" marR="0" indent="0" algn="l" defTabSz="685800" rtl="0" latinLnBrk="0">
              <a:lnSpc>
                <a:spcPct val="90000"/>
              </a:lnSpc>
              <a:spcBef>
                <a:spcPts val="0"/>
              </a:spcBef>
              <a:spcAft>
                <a:spcPts val="0"/>
              </a:spcAft>
              <a:buClrTx/>
              <a:buSzTx/>
              <a:buFontTx/>
              <a:buNone/>
              <a:tabLst/>
              <a:defRPr sz="1800" b="0" i="0" u="none" strike="noStrike" cap="none" spc="0" baseline="0">
                <a:solidFill>
                  <a:srgbClr val="221D49"/>
                </a:solidFill>
                <a:uFillTx/>
                <a:latin typeface="Antonio Regular"/>
                <a:ea typeface="Antonio Regular"/>
                <a:cs typeface="Antonio Regular"/>
                <a:sym typeface="Antonio Regular"/>
              </a:defRPr>
            </a:lvl1pPr>
            <a:lvl2pPr marL="0" marR="0" indent="342900" algn="ctr" defTabSz="685800" rtl="0" latinLnBrk="0">
              <a:lnSpc>
                <a:spcPct val="90000"/>
              </a:lnSpc>
              <a:spcBef>
                <a:spcPts val="700"/>
              </a:spcBef>
              <a:spcAft>
                <a:spcPts val="0"/>
              </a:spcAft>
              <a:buClrTx/>
              <a:buSzTx/>
              <a:buFontTx/>
              <a:buNone/>
              <a:tabLst/>
              <a:defRPr sz="1800" b="0" i="0" u="none" strike="noStrike" cap="none" spc="0" baseline="0">
                <a:solidFill>
                  <a:srgbClr val="211C48"/>
                </a:solidFill>
                <a:uFillTx/>
                <a:latin typeface="+mn-lt"/>
                <a:ea typeface="+mn-ea"/>
                <a:cs typeface="+mn-cs"/>
                <a:sym typeface="Calibri"/>
              </a:defRPr>
            </a:lvl2pPr>
            <a:lvl3pPr marL="0" marR="0" indent="685800" algn="ctr" defTabSz="685800" rtl="0" latinLnBrk="0">
              <a:lnSpc>
                <a:spcPct val="90000"/>
              </a:lnSpc>
              <a:spcBef>
                <a:spcPts val="700"/>
              </a:spcBef>
              <a:spcAft>
                <a:spcPts val="0"/>
              </a:spcAft>
              <a:buClrTx/>
              <a:buSzTx/>
              <a:buFontTx/>
              <a:buNone/>
              <a:tabLst/>
              <a:defRPr sz="1800" b="0" i="0" u="none" strike="noStrike" cap="none" spc="0" baseline="0">
                <a:solidFill>
                  <a:srgbClr val="211C48"/>
                </a:solidFill>
                <a:uFillTx/>
                <a:latin typeface="+mn-lt"/>
                <a:ea typeface="+mn-ea"/>
                <a:cs typeface="+mn-cs"/>
                <a:sym typeface="Calibri"/>
              </a:defRPr>
            </a:lvl3pPr>
            <a:lvl4pPr marL="0" marR="0" indent="1028700" algn="ctr" defTabSz="685800" rtl="0" latinLnBrk="0">
              <a:lnSpc>
                <a:spcPct val="90000"/>
              </a:lnSpc>
              <a:spcBef>
                <a:spcPts val="700"/>
              </a:spcBef>
              <a:spcAft>
                <a:spcPts val="0"/>
              </a:spcAft>
              <a:buClrTx/>
              <a:buSzTx/>
              <a:buFontTx/>
              <a:buNone/>
              <a:tabLst/>
              <a:defRPr sz="1800" b="0" i="0" u="none" strike="noStrike" cap="none" spc="0" baseline="0">
                <a:solidFill>
                  <a:srgbClr val="211C48"/>
                </a:solidFill>
                <a:uFillTx/>
                <a:latin typeface="+mn-lt"/>
                <a:ea typeface="+mn-ea"/>
                <a:cs typeface="+mn-cs"/>
                <a:sym typeface="Calibri"/>
              </a:defRPr>
            </a:lvl4pPr>
            <a:lvl5pPr marL="0" marR="0" indent="1371600" algn="ctr" defTabSz="685800" rtl="0" latinLnBrk="0">
              <a:lnSpc>
                <a:spcPct val="90000"/>
              </a:lnSpc>
              <a:spcBef>
                <a:spcPts val="700"/>
              </a:spcBef>
              <a:spcAft>
                <a:spcPts val="0"/>
              </a:spcAft>
              <a:buClrTx/>
              <a:buSzTx/>
              <a:buFontTx/>
              <a:buNone/>
              <a:tabLst/>
              <a:defRPr sz="1800" b="0" i="0" u="none" strike="noStrike" cap="none" spc="0" baseline="0">
                <a:solidFill>
                  <a:srgbClr val="211C48"/>
                </a:solidFill>
                <a:uFillTx/>
                <a:latin typeface="+mn-lt"/>
                <a:ea typeface="+mn-ea"/>
                <a:cs typeface="+mn-cs"/>
                <a:sym typeface="Calibri"/>
              </a:defRPr>
            </a:lvl5pPr>
            <a:lvl6pPr marL="19914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211C48"/>
                </a:solidFill>
                <a:uFillTx/>
                <a:latin typeface="+mn-lt"/>
                <a:ea typeface="+mn-ea"/>
                <a:cs typeface="+mn-cs"/>
                <a:sym typeface="Calibri"/>
              </a:defRPr>
            </a:lvl6pPr>
            <a:lvl7pPr marL="23343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211C48"/>
                </a:solidFill>
                <a:uFillTx/>
                <a:latin typeface="+mn-lt"/>
                <a:ea typeface="+mn-ea"/>
                <a:cs typeface="+mn-cs"/>
                <a:sym typeface="Calibri"/>
              </a:defRPr>
            </a:lvl7pPr>
            <a:lvl8pPr marL="26772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211C48"/>
                </a:solidFill>
                <a:uFillTx/>
                <a:latin typeface="+mn-lt"/>
                <a:ea typeface="+mn-ea"/>
                <a:cs typeface="+mn-cs"/>
                <a:sym typeface="Calibri"/>
              </a:defRPr>
            </a:lvl8pPr>
            <a:lvl9pPr marL="30201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211C48"/>
                </a:solidFill>
                <a:uFillTx/>
                <a:latin typeface="+mn-lt"/>
                <a:ea typeface="+mn-ea"/>
                <a:cs typeface="+mn-cs"/>
                <a:sym typeface="Calibri"/>
              </a:defRPr>
            </a:lvl9pPr>
          </a:lstStyle>
          <a:p>
            <a:r>
              <a:rPr lang="en-US" sz="3200" b="1">
                <a:latin typeface="Big Shoulders Display" pitchFamily="2" charset="0"/>
              </a:rPr>
              <a:t>Voices from the territories</a:t>
            </a:r>
            <a:endParaRPr lang="en-US" b="1">
              <a:latin typeface="Big Shoulders Display"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32"/>
          <p:cNvSpPr>
            <a:spLocks noGrp="1" noRot="1" noMove="1" noResize="1" noEditPoints="1" noAdjustHandles="1" noChangeArrowheads="1" noChangeShapeType="1"/>
          </p:cNvSpPr>
          <p:nvPr/>
        </p:nvSpPr>
        <p:spPr>
          <a:xfrm>
            <a:off x="0" y="1750352"/>
            <a:ext cx="9144000" cy="2532282"/>
          </a:xfrm>
          <a:prstGeom prst="rect">
            <a:avLst/>
          </a:prstGeom>
          <a:solidFill>
            <a:srgbClr val="E4FBF6"/>
          </a:solidFill>
          <a:ln w="12700">
            <a:miter lim="400000"/>
          </a:ln>
        </p:spPr>
        <p:txBody>
          <a:bodyPr lIns="45719" rIns="45719" anchor="ctr"/>
          <a:lstStyle/>
          <a:p>
            <a:pPr algn="ctr">
              <a:defRPr>
                <a:solidFill>
                  <a:srgbClr val="FFFFFF"/>
                </a:solidFill>
              </a:defRPr>
            </a:pPr>
            <a:endParaRPr/>
          </a:p>
        </p:txBody>
      </p:sp>
      <p:sp>
        <p:nvSpPr>
          <p:cNvPr id="68" name="Google Shape;206;p38"/>
          <p:cNvSpPr txBox="1"/>
          <p:nvPr/>
        </p:nvSpPr>
        <p:spPr>
          <a:xfrm>
            <a:off x="430041" y="992226"/>
            <a:ext cx="8283918" cy="5847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spAutoFit/>
          </a:bodyPr>
          <a:lstStyle>
            <a:lvl1pPr algn="ctr" defTabSz="914400">
              <a:defRPr sz="2400">
                <a:solidFill>
                  <a:srgbClr val="193441"/>
                </a:solidFill>
                <a:latin typeface="Antonio Regular"/>
                <a:ea typeface="Antonio Regular"/>
                <a:cs typeface="Antonio Regular"/>
                <a:sym typeface="Antonio Regular"/>
              </a:defRPr>
            </a:lvl1pPr>
          </a:lstStyle>
          <a:p>
            <a:r>
              <a:rPr lang="en-US" sz="2600" b="1">
                <a:latin typeface="Big Shoulders Display SemiBold" pitchFamily="2" charset="77"/>
              </a:rPr>
              <a:t>Sint Maarten: Healing critical stakeholder relationships</a:t>
            </a:r>
            <a:endParaRPr sz="2600" b="1">
              <a:latin typeface="Big Shoulders Display SemiBold" pitchFamily="2" charset="77"/>
              <a:ea typeface="Roboto Medium"/>
              <a:cs typeface="Roboto Medium"/>
              <a:sym typeface="Roboto Medium"/>
            </a:endParaRPr>
          </a:p>
        </p:txBody>
      </p:sp>
      <p:sp>
        <p:nvSpPr>
          <p:cNvPr id="69" name="Google Shape;207;p38"/>
          <p:cNvSpPr txBox="1"/>
          <p:nvPr/>
        </p:nvSpPr>
        <p:spPr>
          <a:xfrm>
            <a:off x="358381" y="1908451"/>
            <a:ext cx="2358302" cy="5539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chor="b">
            <a:spAutoFit/>
          </a:bodyPr>
          <a:lstStyle>
            <a:lvl1pPr algn="ctr" defTabSz="914400">
              <a:defRPr>
                <a:solidFill>
                  <a:srgbClr val="193441"/>
                </a:solidFill>
                <a:latin typeface="Antonio Regular"/>
                <a:ea typeface="Antonio Regular"/>
                <a:cs typeface="Antonio Regular"/>
                <a:sym typeface="Antonio Regular"/>
              </a:defRPr>
            </a:lvl1pPr>
          </a:lstStyle>
          <a:p>
            <a:r>
              <a:rPr lang="en-US" sz="2400">
                <a:latin typeface="Big Shoulders Display Light" pitchFamily="2" charset="77"/>
              </a:rPr>
              <a:t>Issue</a:t>
            </a:r>
            <a:endParaRPr sz="2400">
              <a:latin typeface="Big Shoulders Display Light" pitchFamily="2" charset="77"/>
            </a:endParaRPr>
          </a:p>
        </p:txBody>
      </p:sp>
      <p:sp>
        <p:nvSpPr>
          <p:cNvPr id="70" name="Google Shape;208;p38"/>
          <p:cNvSpPr txBox="1"/>
          <p:nvPr/>
        </p:nvSpPr>
        <p:spPr>
          <a:xfrm>
            <a:off x="280105" y="2470584"/>
            <a:ext cx="2514855" cy="14772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nchor="t">
            <a:spAutoFit/>
          </a:bodyPr>
          <a:lstStyle>
            <a:lvl1pPr algn="ctr" defTabSz="914400">
              <a:defRPr sz="1600">
                <a:solidFill>
                  <a:srgbClr val="193441"/>
                </a:solidFill>
                <a:latin typeface="Roboto Regular"/>
                <a:ea typeface="Roboto Regular"/>
                <a:cs typeface="Roboto Regular"/>
                <a:sym typeface="Roboto Regular"/>
              </a:defRPr>
            </a:lvl1pPr>
          </a:lstStyle>
          <a:p>
            <a:r>
              <a:rPr lang="en-US" sz="1400">
                <a:solidFill>
                  <a:schemeClr val="bg2">
                    <a:lumMod val="50000"/>
                  </a:schemeClr>
                </a:solidFill>
                <a:latin typeface="Schibsted Grotesk Medium"/>
                <a:cs typeface="Schibsted Grotesk Medium"/>
              </a:rPr>
              <a:t>Our local fishery is completely unstudied, and key stakeholders lack trust. Sharks, rays, and other marine species are at risk in ways not understood.</a:t>
            </a:r>
            <a:endParaRPr sz="1400">
              <a:solidFill>
                <a:schemeClr val="bg2">
                  <a:lumMod val="50000"/>
                </a:schemeClr>
              </a:solidFill>
              <a:latin typeface="Schibsted Grotesk Medium"/>
              <a:cs typeface="Schibsted Grotesk Medium"/>
            </a:endParaRPr>
          </a:p>
        </p:txBody>
      </p:sp>
      <p:sp>
        <p:nvSpPr>
          <p:cNvPr id="71" name="Google Shape;209;p38"/>
          <p:cNvSpPr txBox="1"/>
          <p:nvPr/>
        </p:nvSpPr>
        <p:spPr>
          <a:xfrm>
            <a:off x="3190792" y="1908451"/>
            <a:ext cx="2358301" cy="5539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chor="b">
            <a:spAutoFit/>
          </a:bodyPr>
          <a:lstStyle>
            <a:lvl1pPr algn="ctr" defTabSz="914400">
              <a:defRPr>
                <a:solidFill>
                  <a:srgbClr val="193441"/>
                </a:solidFill>
                <a:latin typeface="Antonio Regular"/>
                <a:ea typeface="Antonio Regular"/>
                <a:cs typeface="Antonio Regular"/>
                <a:sym typeface="Antonio Regular"/>
              </a:defRPr>
            </a:lvl1pPr>
          </a:lstStyle>
          <a:p>
            <a:r>
              <a:rPr lang="en-US" sz="2400">
                <a:latin typeface="Big Shoulders Display Light" pitchFamily="2" charset="77"/>
              </a:rPr>
              <a:t>Action</a:t>
            </a:r>
            <a:endParaRPr sz="2400">
              <a:latin typeface="Big Shoulders Display Light" pitchFamily="2" charset="77"/>
            </a:endParaRPr>
          </a:p>
        </p:txBody>
      </p:sp>
      <p:sp>
        <p:nvSpPr>
          <p:cNvPr id="72" name="Google Shape;210;p38"/>
          <p:cNvSpPr txBox="1"/>
          <p:nvPr/>
        </p:nvSpPr>
        <p:spPr>
          <a:xfrm>
            <a:off x="3102373" y="2470584"/>
            <a:ext cx="2535138" cy="14772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spAutoFit/>
          </a:bodyPr>
          <a:lstStyle>
            <a:lvl1pPr algn="ctr" defTabSz="914400">
              <a:defRPr sz="1600">
                <a:solidFill>
                  <a:srgbClr val="193441"/>
                </a:solidFill>
                <a:latin typeface="Roboto Regular"/>
                <a:ea typeface="Roboto Regular"/>
                <a:cs typeface="Roboto Regular"/>
                <a:sym typeface="Roboto Regular"/>
              </a:defRPr>
            </a:lvl1pPr>
          </a:lstStyle>
          <a:p>
            <a:r>
              <a:rPr lang="en-US" sz="1400">
                <a:solidFill>
                  <a:schemeClr val="bg2">
                    <a:lumMod val="50000"/>
                  </a:schemeClr>
                </a:solidFill>
                <a:latin typeface="Schibsted Grotesk Medium" pitchFamily="2" charset="77"/>
                <a:cs typeface="Schibsted Grotesk Medium" pitchFamily="2" charset="77"/>
              </a:rPr>
              <a:t>Compensation-based initiatives connected to educational workshops, fishery monitoring, qualitative interviews, and stakeholder engagement.</a:t>
            </a:r>
            <a:endParaRPr sz="1400">
              <a:solidFill>
                <a:schemeClr val="bg2">
                  <a:lumMod val="50000"/>
                </a:schemeClr>
              </a:solidFill>
              <a:latin typeface="Schibsted Grotesk Medium" pitchFamily="2" charset="77"/>
              <a:cs typeface="Schibsted Grotesk Medium" pitchFamily="2" charset="77"/>
            </a:endParaRPr>
          </a:p>
        </p:txBody>
      </p:sp>
      <p:sp>
        <p:nvSpPr>
          <p:cNvPr id="73" name="Google Shape;211;p38"/>
          <p:cNvSpPr txBox="1"/>
          <p:nvPr/>
        </p:nvSpPr>
        <p:spPr>
          <a:xfrm>
            <a:off x="6284445" y="1916618"/>
            <a:ext cx="2358301" cy="5539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chor="b">
            <a:spAutoFit/>
          </a:bodyPr>
          <a:lstStyle>
            <a:lvl1pPr algn="ctr" defTabSz="914400">
              <a:defRPr>
                <a:solidFill>
                  <a:srgbClr val="193441"/>
                </a:solidFill>
                <a:latin typeface="Antonio Regular"/>
                <a:ea typeface="Antonio Regular"/>
                <a:cs typeface="Antonio Regular"/>
                <a:sym typeface="Antonio Regular"/>
              </a:defRPr>
            </a:lvl1pPr>
          </a:lstStyle>
          <a:p>
            <a:r>
              <a:rPr lang="en-US" sz="2400">
                <a:latin typeface="Big Shoulders Display Light" pitchFamily="2" charset="77"/>
              </a:rPr>
              <a:t>Impact</a:t>
            </a:r>
            <a:endParaRPr sz="2400">
              <a:latin typeface="Big Shoulders Display Light" pitchFamily="2" charset="77"/>
            </a:endParaRPr>
          </a:p>
        </p:txBody>
      </p:sp>
      <p:sp>
        <p:nvSpPr>
          <p:cNvPr id="74" name="Google Shape;212;p38"/>
          <p:cNvSpPr txBox="1"/>
          <p:nvPr/>
        </p:nvSpPr>
        <p:spPr>
          <a:xfrm>
            <a:off x="6026871" y="2470584"/>
            <a:ext cx="2873448" cy="14772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nchor="t">
            <a:spAutoFit/>
          </a:bodyPr>
          <a:lstStyle>
            <a:lvl1pPr algn="ctr" defTabSz="914400">
              <a:defRPr sz="1600">
                <a:solidFill>
                  <a:srgbClr val="193441"/>
                </a:solidFill>
                <a:latin typeface="Roboto Regular"/>
                <a:ea typeface="Roboto Regular"/>
                <a:cs typeface="Roboto Regular"/>
                <a:sym typeface="Roboto Regular"/>
              </a:defRPr>
            </a:lvl1pPr>
          </a:lstStyle>
          <a:p>
            <a:r>
              <a:rPr lang="en-US" sz="1400">
                <a:solidFill>
                  <a:schemeClr val="bg2">
                    <a:lumMod val="50000"/>
                  </a:schemeClr>
                </a:solidFill>
                <a:latin typeface="Schibsted Grotesk Medium"/>
                <a:cs typeface="Schibsted Grotesk Medium"/>
              </a:rPr>
              <a:t>Fishers are supported, informed, and heard. Critical information on the fishery sector and species threats is obtained. Tools are </a:t>
            </a:r>
            <a:r>
              <a:rPr lang="en-US" sz="1400" err="1">
                <a:solidFill>
                  <a:schemeClr val="bg2">
                    <a:lumMod val="50000"/>
                  </a:schemeClr>
                </a:solidFill>
                <a:latin typeface="Schibsted Grotesk Medium"/>
                <a:cs typeface="Schibsted Grotesk Medium"/>
              </a:rPr>
              <a:t>customised</a:t>
            </a:r>
            <a:r>
              <a:rPr lang="en-US" sz="1400">
                <a:solidFill>
                  <a:schemeClr val="bg2">
                    <a:lumMod val="50000"/>
                  </a:schemeClr>
                </a:solidFill>
                <a:latin typeface="Schibsted Grotesk Medium"/>
                <a:cs typeface="Schibsted Grotesk Medium"/>
              </a:rPr>
              <a:t> for local public knowledge.</a:t>
            </a:r>
            <a:endParaRPr>
              <a:solidFill>
                <a:schemeClr val="bg2">
                  <a:lumMod val="50000"/>
                </a:schemeClr>
              </a:solidFill>
              <a:latin typeface="Schibsted Grotesk Medium"/>
              <a:cs typeface="Schibsted Grotesk Medium"/>
            </a:endParaRPr>
          </a:p>
        </p:txBody>
      </p:sp>
      <p:sp>
        <p:nvSpPr>
          <p:cNvPr id="75" name="Google Shape;43;p8"/>
          <p:cNvSpPr/>
          <p:nvPr/>
        </p:nvSpPr>
        <p:spPr>
          <a:xfrm>
            <a:off x="2953303" y="2443344"/>
            <a:ext cx="1" cy="1391101"/>
          </a:xfrm>
          <a:prstGeom prst="line">
            <a:avLst/>
          </a:prstGeom>
          <a:ln w="19050">
            <a:solidFill>
              <a:srgbClr val="50548C"/>
            </a:solidFill>
          </a:ln>
        </p:spPr>
        <p:txBody>
          <a:bodyPr lIns="45719" rIns="45719"/>
          <a:lstStyle/>
          <a:p>
            <a:endParaRPr/>
          </a:p>
        </p:txBody>
      </p:sp>
      <p:sp>
        <p:nvSpPr>
          <p:cNvPr id="76" name="Google Shape;44;p8"/>
          <p:cNvSpPr/>
          <p:nvPr/>
        </p:nvSpPr>
        <p:spPr>
          <a:xfrm>
            <a:off x="5944925" y="2443344"/>
            <a:ext cx="1" cy="1391101"/>
          </a:xfrm>
          <a:prstGeom prst="line">
            <a:avLst/>
          </a:prstGeom>
          <a:ln w="19050">
            <a:solidFill>
              <a:srgbClr val="50548C"/>
            </a:solidFill>
          </a:ln>
        </p:spPr>
        <p:txBody>
          <a:bodyPr lIns="45719" rIns="45719"/>
          <a:lstStyle/>
          <a:p>
            <a:endParaRPr/>
          </a:p>
        </p:txBody>
      </p:sp>
      <p:pic>
        <p:nvPicPr>
          <p:cNvPr id="77" name="Picture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33982" y="4489644"/>
            <a:ext cx="961139" cy="425283"/>
          </a:xfrm>
          <a:prstGeom prst="rect">
            <a:avLst/>
          </a:prstGeom>
          <a:ln w="12700">
            <a:miter lim="400000"/>
          </a:ln>
        </p:spPr>
      </p:pic>
      <p:sp>
        <p:nvSpPr>
          <p:cNvPr id="78" name="Google Shape;44;p8"/>
          <p:cNvSpPr/>
          <p:nvPr/>
        </p:nvSpPr>
        <p:spPr>
          <a:xfrm>
            <a:off x="7685103" y="4545522"/>
            <a:ext cx="1" cy="599567"/>
          </a:xfrm>
          <a:prstGeom prst="line">
            <a:avLst/>
          </a:prstGeom>
          <a:ln w="19050">
            <a:solidFill>
              <a:srgbClr val="193441"/>
            </a:solidFill>
          </a:ln>
        </p:spPr>
        <p:txBody>
          <a:bodyPr lIns="45719" rIns="45719"/>
          <a:lstStyle/>
          <a:p>
            <a:endParaRPr/>
          </a:p>
        </p:txBody>
      </p:sp>
      <p:pic>
        <p:nvPicPr>
          <p:cNvPr id="2" name="Picture 6">
            <a:extLst>
              <a:ext uri="{FF2B5EF4-FFF2-40B4-BE49-F238E27FC236}">
                <a16:creationId xmlns:a16="http://schemas.microsoft.com/office/drawing/2014/main" id="{B91D1D32-DBD7-AAEC-4DBE-58323953D8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7952" y="237063"/>
            <a:ext cx="768096" cy="768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42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3B7FA-C5E4-E6E6-DAD5-1655C15A540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2DD9E4-7527-316B-903A-1472ED36EA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7" name="Picture 1">
            <a:extLst>
              <a:ext uri="{FF2B5EF4-FFF2-40B4-BE49-F238E27FC236}">
                <a16:creationId xmlns:a16="http://schemas.microsoft.com/office/drawing/2014/main" id="{1825DF34-8EAF-709D-F8C8-A5AD8CC72EF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933982" y="4489644"/>
            <a:ext cx="961139" cy="425283"/>
          </a:xfrm>
          <a:prstGeom prst="rect">
            <a:avLst/>
          </a:prstGeom>
          <a:ln w="12700">
            <a:miter lim="400000"/>
          </a:ln>
        </p:spPr>
      </p:pic>
      <p:sp>
        <p:nvSpPr>
          <p:cNvPr id="78" name="Google Shape;44;p8">
            <a:extLst>
              <a:ext uri="{FF2B5EF4-FFF2-40B4-BE49-F238E27FC236}">
                <a16:creationId xmlns:a16="http://schemas.microsoft.com/office/drawing/2014/main" id="{5CBE21D6-2BD2-F268-5A12-F3971D30A978}"/>
              </a:ext>
            </a:extLst>
          </p:cNvPr>
          <p:cNvSpPr/>
          <p:nvPr/>
        </p:nvSpPr>
        <p:spPr>
          <a:xfrm>
            <a:off x="7685103" y="4545522"/>
            <a:ext cx="1" cy="599567"/>
          </a:xfrm>
          <a:prstGeom prst="line">
            <a:avLst/>
          </a:prstGeom>
          <a:ln w="19050">
            <a:solidFill>
              <a:srgbClr val="193441"/>
            </a:solidFill>
          </a:ln>
        </p:spPr>
        <p:txBody>
          <a:bodyPr lIns="45719" rIns="45719"/>
          <a:lstStyle/>
          <a:p>
            <a:endParaRPr/>
          </a:p>
        </p:txBody>
      </p:sp>
      <p:sp>
        <p:nvSpPr>
          <p:cNvPr id="7" name="Google Shape;208;p38">
            <a:extLst>
              <a:ext uri="{FF2B5EF4-FFF2-40B4-BE49-F238E27FC236}">
                <a16:creationId xmlns:a16="http://schemas.microsoft.com/office/drawing/2014/main" id="{07590DCC-3AEB-84D1-3CEC-D8FE79109F27}"/>
              </a:ext>
            </a:extLst>
          </p:cNvPr>
          <p:cNvSpPr txBox="1"/>
          <p:nvPr/>
        </p:nvSpPr>
        <p:spPr>
          <a:xfrm>
            <a:off x="268070" y="4332969"/>
            <a:ext cx="7168154" cy="7386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nchor="t">
            <a:spAutoFit/>
          </a:bodyPr>
          <a:lstStyle>
            <a:lvl1pPr algn="ctr" defTabSz="914400">
              <a:defRPr sz="1600">
                <a:solidFill>
                  <a:srgbClr val="193441"/>
                </a:solidFill>
                <a:latin typeface="Roboto Regular"/>
                <a:ea typeface="Roboto Regular"/>
                <a:cs typeface="Roboto Regular"/>
                <a:sym typeface="Roboto Regular"/>
              </a:defRPr>
            </a:lvl1pPr>
          </a:lstStyle>
          <a:p>
            <a:pPr algn="l"/>
            <a:r>
              <a:rPr lang="en-US" sz="1150">
                <a:solidFill>
                  <a:schemeClr val="tx1"/>
                </a:solidFill>
                <a:latin typeface="Schibsted Grotesk Medium"/>
                <a:cs typeface="Schibsted Grotesk Medium"/>
              </a:rPr>
              <a:t>On St. Maarten, strengthening legislative frameworks and enforcement capacity is important for addressing biodiversity pressures. </a:t>
            </a:r>
            <a:r>
              <a:rPr lang="en-US" sz="1150" b="1">
                <a:solidFill>
                  <a:schemeClr val="tx1"/>
                </a:solidFill>
                <a:latin typeface="Schibsted Grotesk" pitchFamily="2" charset="77"/>
                <a:cs typeface="Schibsted Grotesk" pitchFamily="2" charset="77"/>
              </a:rPr>
              <a:t>BESTLIFE2030 allows us to make community-focused interventions that support local livelihoods and involve key stakeholders in conservation efforts.</a:t>
            </a:r>
            <a:endParaRPr sz="1150" b="1">
              <a:solidFill>
                <a:schemeClr val="tx1"/>
              </a:solidFill>
              <a:latin typeface="Schibsted Grotesk" pitchFamily="2" charset="77"/>
              <a:cs typeface="Schibsted Grotesk" pitchFamily="2" charset="77"/>
            </a:endParaRPr>
          </a:p>
        </p:txBody>
      </p:sp>
    </p:spTree>
    <p:extLst>
      <p:ext uri="{BB962C8B-B14F-4D97-AF65-F5344CB8AC3E}">
        <p14:creationId xmlns:p14="http://schemas.microsoft.com/office/powerpoint/2010/main" val="307194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85095-879A-F6D7-0CF2-498C2E9BF71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C51DD48-C829-6D90-990B-B816D9F2CD9E}"/>
              </a:ext>
            </a:extLst>
          </p:cNvPr>
          <p:cNvPicPr>
            <a:picLocks noChangeAspect="1"/>
          </p:cNvPicPr>
          <p:nvPr/>
        </p:nvPicPr>
        <p:blipFill>
          <a:blip r:embed="rId3">
            <a:extLst>
              <a:ext uri="{28A0092B-C50C-407E-A947-70E740481C1C}">
                <a14:useLocalDpi xmlns:a14="http://schemas.microsoft.com/office/drawing/2010/main" val="0"/>
              </a:ext>
            </a:extLst>
          </a:blip>
          <a:srcRect l="7290" t="31387" r="24931" b="22009"/>
          <a:stretch>
            <a:fillRect/>
          </a:stretch>
        </p:blipFill>
        <p:spPr>
          <a:xfrm>
            <a:off x="0" y="0"/>
            <a:ext cx="9143999" cy="5143500"/>
          </a:xfrm>
          <a:prstGeom prst="rect">
            <a:avLst/>
          </a:prstGeom>
        </p:spPr>
      </p:pic>
      <p:sp>
        <p:nvSpPr>
          <p:cNvPr id="4904" name="Rectangle 1">
            <a:extLst>
              <a:ext uri="{FF2B5EF4-FFF2-40B4-BE49-F238E27FC236}">
                <a16:creationId xmlns:a16="http://schemas.microsoft.com/office/drawing/2014/main" id="{A4C8BB05-173A-B8E5-D467-B3F93207AC42}"/>
              </a:ext>
            </a:extLst>
          </p:cNvPr>
          <p:cNvSpPr/>
          <p:nvPr/>
        </p:nvSpPr>
        <p:spPr>
          <a:xfrm>
            <a:off x="0" y="-1589"/>
            <a:ext cx="9144000" cy="5143500"/>
          </a:xfrm>
          <a:prstGeom prst="rect">
            <a:avLst/>
          </a:prstGeom>
          <a:solidFill>
            <a:srgbClr val="2F2766">
              <a:alpha val="50196"/>
            </a:srgbClr>
          </a:solidFill>
          <a:ln w="12700">
            <a:miter lim="400000"/>
          </a:ln>
        </p:spPr>
        <p:txBody>
          <a:bodyPr lIns="45719" rIns="45719" anchor="ctr"/>
          <a:lstStyle/>
          <a:p>
            <a:pPr algn="ctr">
              <a:defRPr>
                <a:solidFill>
                  <a:srgbClr val="FFFFFF"/>
                </a:solidFill>
              </a:defRPr>
            </a:pPr>
            <a:endParaRPr/>
          </a:p>
        </p:txBody>
      </p:sp>
      <p:sp>
        <p:nvSpPr>
          <p:cNvPr id="4896" name="Rectangle 1">
            <a:extLst>
              <a:ext uri="{FF2B5EF4-FFF2-40B4-BE49-F238E27FC236}">
                <a16:creationId xmlns:a16="http://schemas.microsoft.com/office/drawing/2014/main" id="{E49991AB-BD28-EA43-C0A5-D9B4F162748B}"/>
              </a:ext>
            </a:extLst>
          </p:cNvPr>
          <p:cNvSpPr/>
          <p:nvPr/>
        </p:nvSpPr>
        <p:spPr>
          <a:xfrm>
            <a:off x="1892789" y="885690"/>
            <a:ext cx="5358421" cy="3372120"/>
          </a:xfrm>
          <a:prstGeom prst="rect">
            <a:avLst/>
          </a:prstGeom>
          <a:solidFill>
            <a:schemeClr val="tx1">
              <a:lumMod val="90000"/>
              <a:lumOff val="10000"/>
              <a:alpha val="74902"/>
            </a:schemeClr>
          </a:solidFill>
          <a:ln w="12700">
            <a:miter lim="400000"/>
          </a:ln>
        </p:spPr>
        <p:txBody>
          <a:bodyPr lIns="45719" rIns="45719" anchor="ctr"/>
          <a:lstStyle/>
          <a:p>
            <a:pPr algn="ctr">
              <a:defRPr>
                <a:solidFill>
                  <a:srgbClr val="FFFFFF"/>
                </a:solidFill>
              </a:defRPr>
            </a:pPr>
            <a:endParaRPr/>
          </a:p>
        </p:txBody>
      </p:sp>
      <p:sp>
        <p:nvSpPr>
          <p:cNvPr id="4891" name="Google Shape;190;p36">
            <a:extLst>
              <a:ext uri="{FF2B5EF4-FFF2-40B4-BE49-F238E27FC236}">
                <a16:creationId xmlns:a16="http://schemas.microsoft.com/office/drawing/2014/main" id="{F4365EAA-B009-C89A-2A43-E6DB750CEB57}"/>
              </a:ext>
            </a:extLst>
          </p:cNvPr>
          <p:cNvSpPr txBox="1"/>
          <p:nvPr/>
        </p:nvSpPr>
        <p:spPr>
          <a:xfrm>
            <a:off x="1979450" y="3025331"/>
            <a:ext cx="5185097" cy="111783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spAutoFit/>
          </a:bodyPr>
          <a:lstStyle/>
          <a:p>
            <a:pPr algn="ctr" defTabSz="685800">
              <a:lnSpc>
                <a:spcPct val="114000"/>
              </a:lnSpc>
              <a:defRPr>
                <a:solidFill>
                  <a:srgbClr val="193441"/>
                </a:solidFill>
                <a:latin typeface="Roboto Regular"/>
                <a:ea typeface="Roboto Regular"/>
                <a:cs typeface="Roboto Regular"/>
                <a:sym typeface="Roboto Regular"/>
              </a:defRPr>
            </a:pPr>
            <a:r>
              <a:rPr lang="en-US" sz="1400" b="1">
                <a:solidFill>
                  <a:schemeClr val="bg1"/>
                </a:solidFill>
                <a:latin typeface="Schibsted Grotesk Medium" pitchFamily="2" charset="77"/>
                <a:cs typeface="Schibsted Grotesk Medium" pitchFamily="2" charset="77"/>
              </a:rPr>
              <a:t>RESTOCOR: Restoration of the Habitat and Populations of </a:t>
            </a:r>
            <a:r>
              <a:rPr lang="en-US" sz="1400" b="1" i="1" err="1">
                <a:solidFill>
                  <a:schemeClr val="bg1"/>
                </a:solidFill>
                <a:latin typeface="Schibsted Grotesk Medium" pitchFamily="2" charset="77"/>
                <a:cs typeface="Schibsted Grotesk Medium" pitchFamily="2" charset="77"/>
              </a:rPr>
              <a:t>Cotylopus</a:t>
            </a:r>
            <a:r>
              <a:rPr lang="en-US" sz="1400" b="1" i="1">
                <a:solidFill>
                  <a:schemeClr val="bg1"/>
                </a:solidFill>
                <a:latin typeface="Schibsted Grotesk Medium" pitchFamily="2" charset="77"/>
                <a:cs typeface="Schibsted Grotesk Medium" pitchFamily="2" charset="77"/>
              </a:rPr>
              <a:t> </a:t>
            </a:r>
            <a:r>
              <a:rPr lang="en-US" sz="1400" b="1" i="1" err="1">
                <a:solidFill>
                  <a:schemeClr val="bg1"/>
                </a:solidFill>
                <a:latin typeface="Schibsted Grotesk Medium" pitchFamily="2" charset="77"/>
                <a:cs typeface="Schibsted Grotesk Medium" pitchFamily="2" charset="77"/>
              </a:rPr>
              <a:t>rubripinnis</a:t>
            </a:r>
            <a:r>
              <a:rPr lang="en-US" sz="1400" b="1">
                <a:solidFill>
                  <a:schemeClr val="bg1"/>
                </a:solidFill>
                <a:latin typeface="Schibsted Grotesk Medium" pitchFamily="2" charset="77"/>
                <a:cs typeface="Schibsted Grotesk Medium" pitchFamily="2" charset="77"/>
              </a:rPr>
              <a:t> in the Rivers of Mayotte </a:t>
            </a:r>
            <a:br>
              <a:rPr lang="en-US" sz="1400" b="1">
                <a:solidFill>
                  <a:schemeClr val="bg1"/>
                </a:solidFill>
                <a:latin typeface="Schibsted Grotesk Medium" pitchFamily="2" charset="77"/>
                <a:cs typeface="Schibsted Grotesk Medium" pitchFamily="2" charset="77"/>
              </a:rPr>
            </a:br>
            <a:endParaRPr lang="en-US" sz="1400" b="1">
              <a:solidFill>
                <a:schemeClr val="bg1"/>
              </a:solidFill>
              <a:latin typeface="Schibsted Grotesk Medium" pitchFamily="2" charset="77"/>
              <a:cs typeface="Schibsted Grotesk Medium" pitchFamily="2" charset="77"/>
            </a:endParaRPr>
          </a:p>
          <a:p>
            <a:pPr algn="ctr" defTabSz="685800">
              <a:lnSpc>
                <a:spcPct val="114000"/>
              </a:lnSpc>
              <a:defRPr>
                <a:solidFill>
                  <a:srgbClr val="193441"/>
                </a:solidFill>
                <a:latin typeface="Roboto Regular"/>
                <a:ea typeface="Roboto Regular"/>
                <a:cs typeface="Roboto Regular"/>
                <a:sym typeface="Roboto Regular"/>
              </a:defRPr>
            </a:pPr>
            <a:r>
              <a:rPr lang="en-US" sz="1200">
                <a:solidFill>
                  <a:schemeClr val="bg1"/>
                </a:solidFill>
                <a:latin typeface="Schibsted Grotesk Medium" pitchFamily="2" charset="77"/>
                <a:cs typeface="Schibsted Grotesk Medium" pitchFamily="2" charset="77"/>
              </a:rPr>
              <a:t>Implemented by OCEA Consult’ &amp; Mayotte Nature Environnement</a:t>
            </a:r>
          </a:p>
        </p:txBody>
      </p:sp>
      <p:grpSp>
        <p:nvGrpSpPr>
          <p:cNvPr id="8941" name="Group 8940">
            <a:extLst>
              <a:ext uri="{FF2B5EF4-FFF2-40B4-BE49-F238E27FC236}">
                <a16:creationId xmlns:a16="http://schemas.microsoft.com/office/drawing/2014/main" id="{73660411-DEDA-6348-FCC5-DAE00F1DA04A}"/>
              </a:ext>
            </a:extLst>
          </p:cNvPr>
          <p:cNvGrpSpPr/>
          <p:nvPr/>
        </p:nvGrpSpPr>
        <p:grpSpPr>
          <a:xfrm>
            <a:off x="2080678" y="1000331"/>
            <a:ext cx="1395805" cy="2050763"/>
            <a:chOff x="2037205" y="2138432"/>
            <a:chExt cx="1357296" cy="2240926"/>
          </a:xfrm>
        </p:grpSpPr>
        <p:sp>
          <p:nvSpPr>
            <p:cNvPr id="7" name="Google Shape;255;p43">
              <a:extLst>
                <a:ext uri="{FF2B5EF4-FFF2-40B4-BE49-F238E27FC236}">
                  <a16:creationId xmlns:a16="http://schemas.microsoft.com/office/drawing/2014/main" id="{D8DC1533-AF6B-A5EF-D7EA-2E4051A4A621}"/>
                </a:ext>
              </a:extLst>
            </p:cNvPr>
            <p:cNvSpPr/>
            <p:nvPr/>
          </p:nvSpPr>
          <p:spPr>
            <a:xfrm>
              <a:off x="3161639" y="392803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0" y="5549"/>
                    <a:pt x="0" y="5549"/>
                  </a:cubicBezTo>
                  <a:cubicBezTo>
                    <a:pt x="0" y="10899"/>
                    <a:pt x="0" y="16250"/>
                    <a:pt x="21600" y="21600"/>
                  </a:cubicBezTo>
                  <a:cubicBezTo>
                    <a:pt x="0" y="16250"/>
                    <a:pt x="0" y="5549"/>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76" name="Google Shape;1871;p43">
              <a:extLst>
                <a:ext uri="{FF2B5EF4-FFF2-40B4-BE49-F238E27FC236}">
                  <a16:creationId xmlns:a16="http://schemas.microsoft.com/office/drawing/2014/main" id="{477378E9-1C6D-835A-BF91-4EA4FC3EF3C2}"/>
                </a:ext>
              </a:extLst>
            </p:cNvPr>
            <p:cNvSpPr/>
            <p:nvPr/>
          </p:nvSpPr>
          <p:spPr>
            <a:xfrm>
              <a:off x="3370376" y="2138432"/>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27"/>
                    <a:pt x="5383" y="21600"/>
                    <a:pt x="10833" y="21600"/>
                  </a:cubicBezTo>
                  <a:cubicBezTo>
                    <a:pt x="16217" y="21600"/>
                    <a:pt x="21600" y="17627"/>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78" name="Google Shape;1873;p43">
              <a:extLst>
                <a:ext uri="{FF2B5EF4-FFF2-40B4-BE49-F238E27FC236}">
                  <a16:creationId xmlns:a16="http://schemas.microsoft.com/office/drawing/2014/main" id="{8D3CFCE7-5669-E595-07AB-FBB757E217A2}"/>
                </a:ext>
              </a:extLst>
            </p:cNvPr>
            <p:cNvSpPr/>
            <p:nvPr/>
          </p:nvSpPr>
          <p:spPr>
            <a:xfrm>
              <a:off x="3342169" y="2168644"/>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858"/>
                  </a:cubicBezTo>
                  <a:cubicBezTo>
                    <a:pt x="0" y="15729"/>
                    <a:pt x="5871" y="21600"/>
                    <a:pt x="11815" y="21600"/>
                  </a:cubicBezTo>
                  <a:cubicBezTo>
                    <a:pt x="17686" y="21600"/>
                    <a:pt x="21600" y="15729"/>
                    <a:pt x="21600" y="9858"/>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79" name="Google Shape;1874;p43">
              <a:extLst>
                <a:ext uri="{FF2B5EF4-FFF2-40B4-BE49-F238E27FC236}">
                  <a16:creationId xmlns:a16="http://schemas.microsoft.com/office/drawing/2014/main" id="{ED85E93D-BB50-500A-9073-D5B33A1315E2}"/>
                </a:ext>
              </a:extLst>
            </p:cNvPr>
            <p:cNvSpPr/>
            <p:nvPr/>
          </p:nvSpPr>
          <p:spPr>
            <a:xfrm>
              <a:off x="3370376" y="2196851"/>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81" name="Google Shape;1876;p43">
              <a:extLst>
                <a:ext uri="{FF2B5EF4-FFF2-40B4-BE49-F238E27FC236}">
                  <a16:creationId xmlns:a16="http://schemas.microsoft.com/office/drawing/2014/main" id="{E26862C2-F9E1-BA96-5CAC-C29455C7E36F}"/>
                </a:ext>
              </a:extLst>
            </p:cNvPr>
            <p:cNvSpPr/>
            <p:nvPr/>
          </p:nvSpPr>
          <p:spPr>
            <a:xfrm>
              <a:off x="3342169" y="2227063"/>
              <a:ext cx="22121"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785"/>
                  </a:cubicBezTo>
                  <a:cubicBezTo>
                    <a:pt x="0" y="15729"/>
                    <a:pt x="5871"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82" name="Google Shape;1877;p43">
              <a:extLst>
                <a:ext uri="{FF2B5EF4-FFF2-40B4-BE49-F238E27FC236}">
                  <a16:creationId xmlns:a16="http://schemas.microsoft.com/office/drawing/2014/main" id="{79EA6ACC-F9BC-42AE-5193-493C688A88DA}"/>
                </a:ext>
              </a:extLst>
            </p:cNvPr>
            <p:cNvSpPr/>
            <p:nvPr/>
          </p:nvSpPr>
          <p:spPr>
            <a:xfrm>
              <a:off x="3370376" y="2255196"/>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99"/>
                    <a:pt x="5383" y="21600"/>
                    <a:pt x="10833" y="21600"/>
                  </a:cubicBezTo>
                  <a:cubicBezTo>
                    <a:pt x="16217" y="21600"/>
                    <a:pt x="21600" y="17699"/>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84" name="Google Shape;1879;p43">
              <a:extLst>
                <a:ext uri="{FF2B5EF4-FFF2-40B4-BE49-F238E27FC236}">
                  <a16:creationId xmlns:a16="http://schemas.microsoft.com/office/drawing/2014/main" id="{CFAD3B41-4C06-A700-2454-F9E062CC9575}"/>
                </a:ext>
              </a:extLst>
            </p:cNvPr>
            <p:cNvSpPr/>
            <p:nvPr/>
          </p:nvSpPr>
          <p:spPr>
            <a:xfrm>
              <a:off x="3342169" y="2285408"/>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73"/>
                    <a:pt x="0" y="9825"/>
                  </a:cubicBezTo>
                  <a:cubicBezTo>
                    <a:pt x="0" y="15676"/>
                    <a:pt x="5871" y="21600"/>
                    <a:pt x="11815" y="21600"/>
                  </a:cubicBezTo>
                  <a:cubicBezTo>
                    <a:pt x="17686" y="21600"/>
                    <a:pt x="21600" y="15676"/>
                    <a:pt x="21600" y="982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85" name="Google Shape;1880;p43">
              <a:extLst>
                <a:ext uri="{FF2B5EF4-FFF2-40B4-BE49-F238E27FC236}">
                  <a16:creationId xmlns:a16="http://schemas.microsoft.com/office/drawing/2014/main" id="{DB494B85-1CEB-86AC-3286-3A0BA34A1F50}"/>
                </a:ext>
              </a:extLst>
            </p:cNvPr>
            <p:cNvSpPr/>
            <p:nvPr/>
          </p:nvSpPr>
          <p:spPr>
            <a:xfrm>
              <a:off x="3370376" y="2313615"/>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87" name="Google Shape;1882;p43">
              <a:extLst>
                <a:ext uri="{FF2B5EF4-FFF2-40B4-BE49-F238E27FC236}">
                  <a16:creationId xmlns:a16="http://schemas.microsoft.com/office/drawing/2014/main" id="{7A7FB48E-6507-8A61-165C-47A857007C20}"/>
                </a:ext>
              </a:extLst>
            </p:cNvPr>
            <p:cNvSpPr/>
            <p:nvPr/>
          </p:nvSpPr>
          <p:spPr>
            <a:xfrm>
              <a:off x="3342169" y="2343827"/>
              <a:ext cx="22121"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785"/>
                  </a:cubicBezTo>
                  <a:cubicBezTo>
                    <a:pt x="0" y="15729"/>
                    <a:pt x="5871"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88" name="Google Shape;1883;p43">
              <a:extLst>
                <a:ext uri="{FF2B5EF4-FFF2-40B4-BE49-F238E27FC236}">
                  <a16:creationId xmlns:a16="http://schemas.microsoft.com/office/drawing/2014/main" id="{F0949769-CFCC-D1F2-865D-F65204FA1DC8}"/>
                </a:ext>
              </a:extLst>
            </p:cNvPr>
            <p:cNvSpPr/>
            <p:nvPr/>
          </p:nvSpPr>
          <p:spPr>
            <a:xfrm>
              <a:off x="3370376" y="237203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90" name="Google Shape;1885;p43">
              <a:extLst>
                <a:ext uri="{FF2B5EF4-FFF2-40B4-BE49-F238E27FC236}">
                  <a16:creationId xmlns:a16="http://schemas.microsoft.com/office/drawing/2014/main" id="{B392E2CC-B6AF-2405-87D9-63FD1BEEF703}"/>
                </a:ext>
              </a:extLst>
            </p:cNvPr>
            <p:cNvSpPr/>
            <p:nvPr/>
          </p:nvSpPr>
          <p:spPr>
            <a:xfrm>
              <a:off x="3342169" y="2402172"/>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73"/>
                    <a:pt x="0" y="9825"/>
                  </a:cubicBezTo>
                  <a:cubicBezTo>
                    <a:pt x="0" y="15676"/>
                    <a:pt x="5871" y="21600"/>
                    <a:pt x="11815" y="21600"/>
                  </a:cubicBezTo>
                  <a:cubicBezTo>
                    <a:pt x="17686" y="21600"/>
                    <a:pt x="21600" y="15676"/>
                    <a:pt x="21600" y="982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91" name="Google Shape;1886;p43">
              <a:extLst>
                <a:ext uri="{FF2B5EF4-FFF2-40B4-BE49-F238E27FC236}">
                  <a16:creationId xmlns:a16="http://schemas.microsoft.com/office/drawing/2014/main" id="{30C4BC1C-3E53-7EC3-D952-C16185A01D58}"/>
                </a:ext>
              </a:extLst>
            </p:cNvPr>
            <p:cNvSpPr/>
            <p:nvPr/>
          </p:nvSpPr>
          <p:spPr>
            <a:xfrm>
              <a:off x="3370376" y="2430379"/>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93" name="Google Shape;1888;p43">
              <a:extLst>
                <a:ext uri="{FF2B5EF4-FFF2-40B4-BE49-F238E27FC236}">
                  <a16:creationId xmlns:a16="http://schemas.microsoft.com/office/drawing/2014/main" id="{596927B6-76FD-D23D-B46B-AC183E9134E5}"/>
                </a:ext>
              </a:extLst>
            </p:cNvPr>
            <p:cNvSpPr/>
            <p:nvPr/>
          </p:nvSpPr>
          <p:spPr>
            <a:xfrm>
              <a:off x="3342169" y="2460590"/>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858"/>
                  </a:cubicBezTo>
                  <a:cubicBezTo>
                    <a:pt x="0" y="17686"/>
                    <a:pt x="5871" y="21600"/>
                    <a:pt x="11815" y="21600"/>
                  </a:cubicBezTo>
                  <a:cubicBezTo>
                    <a:pt x="17686" y="21600"/>
                    <a:pt x="21600" y="17686"/>
                    <a:pt x="21600" y="9858"/>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94" name="Google Shape;1889;p43">
              <a:extLst>
                <a:ext uri="{FF2B5EF4-FFF2-40B4-BE49-F238E27FC236}">
                  <a16:creationId xmlns:a16="http://schemas.microsoft.com/office/drawing/2014/main" id="{9E1CFD8F-198E-80F8-2F40-970F69F649EB}"/>
                </a:ext>
              </a:extLst>
            </p:cNvPr>
            <p:cNvSpPr/>
            <p:nvPr/>
          </p:nvSpPr>
          <p:spPr>
            <a:xfrm>
              <a:off x="3370376" y="2488798"/>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96" name="Google Shape;1891;p43">
              <a:extLst>
                <a:ext uri="{FF2B5EF4-FFF2-40B4-BE49-F238E27FC236}">
                  <a16:creationId xmlns:a16="http://schemas.microsoft.com/office/drawing/2014/main" id="{F17FDDD8-7486-A15F-F89E-070F551EDE21}"/>
                </a:ext>
              </a:extLst>
            </p:cNvPr>
            <p:cNvSpPr/>
            <p:nvPr/>
          </p:nvSpPr>
          <p:spPr>
            <a:xfrm>
              <a:off x="3342169" y="2519009"/>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785"/>
                  </a:cubicBezTo>
                  <a:cubicBezTo>
                    <a:pt x="0" y="17686"/>
                    <a:pt x="5871" y="21600"/>
                    <a:pt x="11815" y="21600"/>
                  </a:cubicBezTo>
                  <a:cubicBezTo>
                    <a:pt x="17686" y="21600"/>
                    <a:pt x="21600" y="17686"/>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97" name="Google Shape;1892;p43">
              <a:extLst>
                <a:ext uri="{FF2B5EF4-FFF2-40B4-BE49-F238E27FC236}">
                  <a16:creationId xmlns:a16="http://schemas.microsoft.com/office/drawing/2014/main" id="{B3BBDD2A-623D-DEB6-68D5-B8245A40D31C}"/>
                </a:ext>
              </a:extLst>
            </p:cNvPr>
            <p:cNvSpPr/>
            <p:nvPr/>
          </p:nvSpPr>
          <p:spPr>
            <a:xfrm>
              <a:off x="3370376" y="2547142"/>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99" name="Google Shape;1894;p43">
              <a:extLst>
                <a:ext uri="{FF2B5EF4-FFF2-40B4-BE49-F238E27FC236}">
                  <a16:creationId xmlns:a16="http://schemas.microsoft.com/office/drawing/2014/main" id="{3845BC8B-872F-80C5-E3D5-52D63D0217EF}"/>
                </a:ext>
              </a:extLst>
            </p:cNvPr>
            <p:cNvSpPr/>
            <p:nvPr/>
          </p:nvSpPr>
          <p:spPr>
            <a:xfrm>
              <a:off x="3342169" y="2577354"/>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01"/>
                    <a:pt x="0" y="9825"/>
                  </a:cubicBezTo>
                  <a:cubicBezTo>
                    <a:pt x="0" y="17627"/>
                    <a:pt x="5871" y="21600"/>
                    <a:pt x="11815" y="21600"/>
                  </a:cubicBezTo>
                  <a:cubicBezTo>
                    <a:pt x="17686" y="21600"/>
                    <a:pt x="21600" y="17627"/>
                    <a:pt x="21600" y="9825"/>
                  </a:cubicBezTo>
                  <a:cubicBezTo>
                    <a:pt x="21600" y="390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00" name="Google Shape;1895;p43">
              <a:extLst>
                <a:ext uri="{FF2B5EF4-FFF2-40B4-BE49-F238E27FC236}">
                  <a16:creationId xmlns:a16="http://schemas.microsoft.com/office/drawing/2014/main" id="{666FB758-869A-BF83-1BB3-8AF94B5FC0BD}"/>
                </a:ext>
              </a:extLst>
            </p:cNvPr>
            <p:cNvSpPr/>
            <p:nvPr/>
          </p:nvSpPr>
          <p:spPr>
            <a:xfrm>
              <a:off x="3370376" y="2605561"/>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03" name="Google Shape;1898;p43">
              <a:extLst>
                <a:ext uri="{FF2B5EF4-FFF2-40B4-BE49-F238E27FC236}">
                  <a16:creationId xmlns:a16="http://schemas.microsoft.com/office/drawing/2014/main" id="{D1564219-364F-4790-2762-9E6996E50D83}"/>
                </a:ext>
              </a:extLst>
            </p:cNvPr>
            <p:cNvSpPr/>
            <p:nvPr/>
          </p:nvSpPr>
          <p:spPr>
            <a:xfrm>
              <a:off x="3342169" y="2635472"/>
              <a:ext cx="22121" cy="1270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7156"/>
                    <a:pt x="0" y="21600"/>
                  </a:cubicBezTo>
                  <a:lnTo>
                    <a:pt x="21600" y="21600"/>
                  </a:lnTo>
                  <a:cubicBezTo>
                    <a:pt x="21600" y="7156"/>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04" name="Google Shape;1899;p43">
              <a:extLst>
                <a:ext uri="{FF2B5EF4-FFF2-40B4-BE49-F238E27FC236}">
                  <a16:creationId xmlns:a16="http://schemas.microsoft.com/office/drawing/2014/main" id="{25EBF689-A221-24FE-1A90-359AB87EA117}"/>
                </a:ext>
              </a:extLst>
            </p:cNvPr>
            <p:cNvSpPr/>
            <p:nvPr/>
          </p:nvSpPr>
          <p:spPr>
            <a:xfrm>
              <a:off x="3370376" y="2663980"/>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06" name="Google Shape;1901;p43">
              <a:extLst>
                <a:ext uri="{FF2B5EF4-FFF2-40B4-BE49-F238E27FC236}">
                  <a16:creationId xmlns:a16="http://schemas.microsoft.com/office/drawing/2014/main" id="{7B975716-DBEA-18B1-40FC-B4DC96D9E15E}"/>
                </a:ext>
              </a:extLst>
            </p:cNvPr>
            <p:cNvSpPr/>
            <p:nvPr/>
          </p:nvSpPr>
          <p:spPr>
            <a:xfrm>
              <a:off x="3342169" y="2645494"/>
              <a:ext cx="2212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4444"/>
                    <a:pt x="5871" y="21600"/>
                    <a:pt x="11815" y="21600"/>
                  </a:cubicBezTo>
                  <a:cubicBezTo>
                    <a:pt x="17686" y="21600"/>
                    <a:pt x="21600" y="14444"/>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07" name="Google Shape;1902;p43">
              <a:extLst>
                <a:ext uri="{FF2B5EF4-FFF2-40B4-BE49-F238E27FC236}">
                  <a16:creationId xmlns:a16="http://schemas.microsoft.com/office/drawing/2014/main" id="{A920EB10-E4D7-A378-D653-4E8488A81420}"/>
                </a:ext>
              </a:extLst>
            </p:cNvPr>
            <p:cNvSpPr/>
            <p:nvPr/>
          </p:nvSpPr>
          <p:spPr>
            <a:xfrm>
              <a:off x="3342169" y="2694118"/>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73"/>
                    <a:pt x="0" y="11775"/>
                  </a:cubicBezTo>
                  <a:cubicBezTo>
                    <a:pt x="0" y="17699"/>
                    <a:pt x="5871" y="21600"/>
                    <a:pt x="11815" y="21600"/>
                  </a:cubicBezTo>
                  <a:cubicBezTo>
                    <a:pt x="17686" y="21600"/>
                    <a:pt x="21600" y="17699"/>
                    <a:pt x="21600" y="1177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08" name="Google Shape;1903;p43">
              <a:extLst>
                <a:ext uri="{FF2B5EF4-FFF2-40B4-BE49-F238E27FC236}">
                  <a16:creationId xmlns:a16="http://schemas.microsoft.com/office/drawing/2014/main" id="{D7E522E2-6023-1DAA-3338-7C49DFFAF3E2}"/>
                </a:ext>
              </a:extLst>
            </p:cNvPr>
            <p:cNvSpPr/>
            <p:nvPr/>
          </p:nvSpPr>
          <p:spPr>
            <a:xfrm>
              <a:off x="3370376" y="2722325"/>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10" name="Google Shape;1905;p43">
              <a:extLst>
                <a:ext uri="{FF2B5EF4-FFF2-40B4-BE49-F238E27FC236}">
                  <a16:creationId xmlns:a16="http://schemas.microsoft.com/office/drawing/2014/main" id="{C0FEBC34-845F-98D4-46E9-718514C1FBB3}"/>
                </a:ext>
              </a:extLst>
            </p:cNvPr>
            <p:cNvSpPr/>
            <p:nvPr/>
          </p:nvSpPr>
          <p:spPr>
            <a:xfrm>
              <a:off x="3342169" y="2752536"/>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11815"/>
                  </a:cubicBezTo>
                  <a:cubicBezTo>
                    <a:pt x="0" y="17686"/>
                    <a:pt x="5871" y="21600"/>
                    <a:pt x="11815" y="21600"/>
                  </a:cubicBezTo>
                  <a:cubicBezTo>
                    <a:pt x="17686" y="21600"/>
                    <a:pt x="21600" y="17686"/>
                    <a:pt x="21600" y="1181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11" name="Google Shape;1906;p43">
              <a:extLst>
                <a:ext uri="{FF2B5EF4-FFF2-40B4-BE49-F238E27FC236}">
                  <a16:creationId xmlns:a16="http://schemas.microsoft.com/office/drawing/2014/main" id="{858E67D1-A56E-C68C-A39C-22D7A9A1FB59}"/>
                </a:ext>
              </a:extLst>
            </p:cNvPr>
            <p:cNvSpPr/>
            <p:nvPr/>
          </p:nvSpPr>
          <p:spPr>
            <a:xfrm>
              <a:off x="3370376" y="278074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13" name="Google Shape;1908;p43">
              <a:extLst>
                <a:ext uri="{FF2B5EF4-FFF2-40B4-BE49-F238E27FC236}">
                  <a16:creationId xmlns:a16="http://schemas.microsoft.com/office/drawing/2014/main" id="{C585004F-7FD7-8081-3599-0A8383488DAF}"/>
                </a:ext>
              </a:extLst>
            </p:cNvPr>
            <p:cNvSpPr/>
            <p:nvPr/>
          </p:nvSpPr>
          <p:spPr>
            <a:xfrm>
              <a:off x="3342169" y="2810955"/>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11742"/>
                  </a:cubicBezTo>
                  <a:cubicBezTo>
                    <a:pt x="0" y="17686"/>
                    <a:pt x="5871" y="21600"/>
                    <a:pt x="11815" y="21600"/>
                  </a:cubicBezTo>
                  <a:cubicBezTo>
                    <a:pt x="17686" y="21600"/>
                    <a:pt x="21600" y="17686"/>
                    <a:pt x="21600" y="11742"/>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14" name="Google Shape;1909;p43">
              <a:extLst>
                <a:ext uri="{FF2B5EF4-FFF2-40B4-BE49-F238E27FC236}">
                  <a16:creationId xmlns:a16="http://schemas.microsoft.com/office/drawing/2014/main" id="{CAABB6DD-E7B4-8454-5DB7-E17F06609C2A}"/>
                </a:ext>
              </a:extLst>
            </p:cNvPr>
            <p:cNvSpPr/>
            <p:nvPr/>
          </p:nvSpPr>
          <p:spPr>
            <a:xfrm>
              <a:off x="3370376" y="2839088"/>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16" name="Google Shape;1911;p43">
              <a:extLst>
                <a:ext uri="{FF2B5EF4-FFF2-40B4-BE49-F238E27FC236}">
                  <a16:creationId xmlns:a16="http://schemas.microsoft.com/office/drawing/2014/main" id="{99CFEFBE-2F40-F109-C9F7-4921F8A70AAC}"/>
                </a:ext>
              </a:extLst>
            </p:cNvPr>
            <p:cNvSpPr/>
            <p:nvPr/>
          </p:nvSpPr>
          <p:spPr>
            <a:xfrm>
              <a:off x="3342169" y="2869300"/>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01"/>
                    <a:pt x="0" y="11775"/>
                  </a:cubicBezTo>
                  <a:cubicBezTo>
                    <a:pt x="0" y="17627"/>
                    <a:pt x="5871" y="21600"/>
                    <a:pt x="11815" y="21600"/>
                  </a:cubicBezTo>
                  <a:cubicBezTo>
                    <a:pt x="17686" y="21600"/>
                    <a:pt x="21600" y="17627"/>
                    <a:pt x="21600" y="11775"/>
                  </a:cubicBezTo>
                  <a:cubicBezTo>
                    <a:pt x="21600" y="390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17" name="Google Shape;1912;p43">
              <a:extLst>
                <a:ext uri="{FF2B5EF4-FFF2-40B4-BE49-F238E27FC236}">
                  <a16:creationId xmlns:a16="http://schemas.microsoft.com/office/drawing/2014/main" id="{6812CAF3-5C0E-C65F-3115-A55B59E51560}"/>
                </a:ext>
              </a:extLst>
            </p:cNvPr>
            <p:cNvSpPr/>
            <p:nvPr/>
          </p:nvSpPr>
          <p:spPr>
            <a:xfrm>
              <a:off x="3370376" y="2897507"/>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20" name="Google Shape;1915;p43">
              <a:extLst>
                <a:ext uri="{FF2B5EF4-FFF2-40B4-BE49-F238E27FC236}">
                  <a16:creationId xmlns:a16="http://schemas.microsoft.com/office/drawing/2014/main" id="{75D20FAF-9B1B-5999-FF25-CE9D6A6A8125}"/>
                </a:ext>
              </a:extLst>
            </p:cNvPr>
            <p:cNvSpPr/>
            <p:nvPr/>
          </p:nvSpPr>
          <p:spPr>
            <a:xfrm>
              <a:off x="3370376" y="2955926"/>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21" name="Google Shape;1916;p43">
              <a:extLst>
                <a:ext uri="{FF2B5EF4-FFF2-40B4-BE49-F238E27FC236}">
                  <a16:creationId xmlns:a16="http://schemas.microsoft.com/office/drawing/2014/main" id="{F75F1536-A3BE-19FA-8990-A00B36B20B8C}"/>
                </a:ext>
              </a:extLst>
            </p:cNvPr>
            <p:cNvSpPr/>
            <p:nvPr/>
          </p:nvSpPr>
          <p:spPr>
            <a:xfrm>
              <a:off x="3342169" y="2927719"/>
              <a:ext cx="22121"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871"/>
                    <a:pt x="0" y="11815"/>
                  </a:cubicBezTo>
                  <a:cubicBezTo>
                    <a:pt x="0" y="17686"/>
                    <a:pt x="5871" y="21600"/>
                    <a:pt x="11815" y="21600"/>
                  </a:cubicBezTo>
                  <a:cubicBezTo>
                    <a:pt x="17686" y="21600"/>
                    <a:pt x="21600" y="17686"/>
                    <a:pt x="21600" y="11815"/>
                  </a:cubicBezTo>
                  <a:cubicBezTo>
                    <a:pt x="21600" y="587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22" name="Google Shape;1917;p43">
              <a:extLst>
                <a:ext uri="{FF2B5EF4-FFF2-40B4-BE49-F238E27FC236}">
                  <a16:creationId xmlns:a16="http://schemas.microsoft.com/office/drawing/2014/main" id="{7DC2BEDA-1732-A670-6731-8EA5A19CB991}"/>
                </a:ext>
              </a:extLst>
            </p:cNvPr>
            <p:cNvSpPr/>
            <p:nvPr/>
          </p:nvSpPr>
          <p:spPr>
            <a:xfrm>
              <a:off x="3342169" y="2986064"/>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924"/>
                    <a:pt x="0" y="11775"/>
                  </a:cubicBezTo>
                  <a:cubicBezTo>
                    <a:pt x="0" y="17627"/>
                    <a:pt x="5871" y="21600"/>
                    <a:pt x="11815" y="21600"/>
                  </a:cubicBezTo>
                  <a:cubicBezTo>
                    <a:pt x="17686" y="21600"/>
                    <a:pt x="21600" y="17627"/>
                    <a:pt x="21600" y="11775"/>
                  </a:cubicBezTo>
                  <a:cubicBezTo>
                    <a:pt x="21600" y="592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23" name="Google Shape;1918;p43">
              <a:extLst>
                <a:ext uri="{FF2B5EF4-FFF2-40B4-BE49-F238E27FC236}">
                  <a16:creationId xmlns:a16="http://schemas.microsoft.com/office/drawing/2014/main" id="{C62AD4F2-89F1-597F-4109-9260FBBD1BA2}"/>
                </a:ext>
              </a:extLst>
            </p:cNvPr>
            <p:cNvSpPr/>
            <p:nvPr/>
          </p:nvSpPr>
          <p:spPr>
            <a:xfrm>
              <a:off x="3370376" y="3016275"/>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01"/>
                    <a:pt x="0" y="9825"/>
                  </a:cubicBezTo>
                  <a:cubicBezTo>
                    <a:pt x="0" y="15676"/>
                    <a:pt x="5383" y="21600"/>
                    <a:pt x="10833" y="21600"/>
                  </a:cubicBezTo>
                  <a:cubicBezTo>
                    <a:pt x="16217" y="21600"/>
                    <a:pt x="21600" y="15676"/>
                    <a:pt x="21600" y="9825"/>
                  </a:cubicBezTo>
                  <a:cubicBezTo>
                    <a:pt x="21600" y="390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26" name="Google Shape;1921;p43">
              <a:extLst>
                <a:ext uri="{FF2B5EF4-FFF2-40B4-BE49-F238E27FC236}">
                  <a16:creationId xmlns:a16="http://schemas.microsoft.com/office/drawing/2014/main" id="{006FBD60-AFF0-B7AD-C582-42A2BCE14A6B}"/>
                </a:ext>
              </a:extLst>
            </p:cNvPr>
            <p:cNvSpPr/>
            <p:nvPr/>
          </p:nvSpPr>
          <p:spPr>
            <a:xfrm>
              <a:off x="3370376" y="3074694"/>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5729"/>
                    <a:pt x="5383" y="21600"/>
                    <a:pt x="10833" y="21600"/>
                  </a:cubicBezTo>
                  <a:cubicBezTo>
                    <a:pt x="16217" y="21600"/>
                    <a:pt x="21600" y="15729"/>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27" name="Google Shape;1922;p43">
              <a:extLst>
                <a:ext uri="{FF2B5EF4-FFF2-40B4-BE49-F238E27FC236}">
                  <a16:creationId xmlns:a16="http://schemas.microsoft.com/office/drawing/2014/main" id="{48E96878-6A20-D4DB-9EDA-9BF23D47E026}"/>
                </a:ext>
              </a:extLst>
            </p:cNvPr>
            <p:cNvSpPr/>
            <p:nvPr/>
          </p:nvSpPr>
          <p:spPr>
            <a:xfrm>
              <a:off x="3342169" y="3044483"/>
              <a:ext cx="22121"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871"/>
                    <a:pt x="0" y="11815"/>
                  </a:cubicBezTo>
                  <a:cubicBezTo>
                    <a:pt x="0" y="17686"/>
                    <a:pt x="5871" y="21600"/>
                    <a:pt x="11815" y="21600"/>
                  </a:cubicBezTo>
                  <a:cubicBezTo>
                    <a:pt x="17686" y="21600"/>
                    <a:pt x="21600" y="17686"/>
                    <a:pt x="21600" y="11815"/>
                  </a:cubicBezTo>
                  <a:cubicBezTo>
                    <a:pt x="21600" y="587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28" name="Google Shape;1923;p43">
              <a:extLst>
                <a:ext uri="{FF2B5EF4-FFF2-40B4-BE49-F238E27FC236}">
                  <a16:creationId xmlns:a16="http://schemas.microsoft.com/office/drawing/2014/main" id="{D46C7D35-1AAA-11D1-20B4-21339D6D6BE7}"/>
                </a:ext>
              </a:extLst>
            </p:cNvPr>
            <p:cNvSpPr/>
            <p:nvPr/>
          </p:nvSpPr>
          <p:spPr>
            <a:xfrm>
              <a:off x="3344174" y="3101561"/>
              <a:ext cx="20116" cy="12701"/>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cubicBezTo>
                    <a:pt x="4304" y="0"/>
                    <a:pt x="2152" y="4320"/>
                    <a:pt x="0" y="12960"/>
                  </a:cubicBezTo>
                  <a:cubicBezTo>
                    <a:pt x="8688" y="17280"/>
                    <a:pt x="17296" y="21600"/>
                    <a:pt x="21600" y="21600"/>
                  </a:cubicBezTo>
                  <a:cubicBezTo>
                    <a:pt x="21600" y="8640"/>
                    <a:pt x="17296" y="0"/>
                    <a:pt x="1084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39" name="Google Shape;1934;p43">
              <a:extLst>
                <a:ext uri="{FF2B5EF4-FFF2-40B4-BE49-F238E27FC236}">
                  <a16:creationId xmlns:a16="http://schemas.microsoft.com/office/drawing/2014/main" id="{2B6ADB07-185F-EDC6-8D2A-23C0284ABA25}"/>
                </a:ext>
              </a:extLst>
            </p:cNvPr>
            <p:cNvSpPr/>
            <p:nvPr/>
          </p:nvSpPr>
          <p:spPr>
            <a:xfrm>
              <a:off x="3311957" y="2138432"/>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24"/>
                    <a:pt x="0" y="11775"/>
                  </a:cubicBezTo>
                  <a:cubicBezTo>
                    <a:pt x="0" y="17627"/>
                    <a:pt x="5433" y="21600"/>
                    <a:pt x="10800" y="21600"/>
                  </a:cubicBezTo>
                  <a:cubicBezTo>
                    <a:pt x="16167" y="21600"/>
                    <a:pt x="21600" y="17627"/>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40" name="Google Shape;1935;p43">
              <a:extLst>
                <a:ext uri="{FF2B5EF4-FFF2-40B4-BE49-F238E27FC236}">
                  <a16:creationId xmlns:a16="http://schemas.microsoft.com/office/drawing/2014/main" id="{004D7D44-6985-512D-3451-37A276726EB1}"/>
                </a:ext>
              </a:extLst>
            </p:cNvPr>
            <p:cNvSpPr/>
            <p:nvPr/>
          </p:nvSpPr>
          <p:spPr>
            <a:xfrm>
              <a:off x="3283824" y="2168644"/>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858"/>
                  </a:cubicBezTo>
                  <a:cubicBezTo>
                    <a:pt x="0" y="15729"/>
                    <a:pt x="3914" y="21600"/>
                    <a:pt x="11742" y="21600"/>
                  </a:cubicBezTo>
                  <a:cubicBezTo>
                    <a:pt x="17686" y="21600"/>
                    <a:pt x="21600" y="15729"/>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41" name="Google Shape;1936;p43">
              <a:extLst>
                <a:ext uri="{FF2B5EF4-FFF2-40B4-BE49-F238E27FC236}">
                  <a16:creationId xmlns:a16="http://schemas.microsoft.com/office/drawing/2014/main" id="{92EE58F2-8DC7-5722-E0D2-E56A065F75C2}"/>
                </a:ext>
              </a:extLst>
            </p:cNvPr>
            <p:cNvSpPr/>
            <p:nvPr/>
          </p:nvSpPr>
          <p:spPr>
            <a:xfrm>
              <a:off x="3311957" y="2196851"/>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42" name="Google Shape;1937;p43">
              <a:extLst>
                <a:ext uri="{FF2B5EF4-FFF2-40B4-BE49-F238E27FC236}">
                  <a16:creationId xmlns:a16="http://schemas.microsoft.com/office/drawing/2014/main" id="{B31A006C-4722-B98A-2761-B9FC3EEC43A3}"/>
                </a:ext>
              </a:extLst>
            </p:cNvPr>
            <p:cNvSpPr/>
            <p:nvPr/>
          </p:nvSpPr>
          <p:spPr>
            <a:xfrm>
              <a:off x="3283824" y="2227063"/>
              <a:ext cx="22121"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5729"/>
                    <a:pt x="3914"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43" name="Google Shape;1938;p43">
              <a:extLst>
                <a:ext uri="{FF2B5EF4-FFF2-40B4-BE49-F238E27FC236}">
                  <a16:creationId xmlns:a16="http://schemas.microsoft.com/office/drawing/2014/main" id="{879A341E-56BF-761F-3B13-F6DA4861AE17}"/>
                </a:ext>
              </a:extLst>
            </p:cNvPr>
            <p:cNvSpPr/>
            <p:nvPr/>
          </p:nvSpPr>
          <p:spPr>
            <a:xfrm>
              <a:off x="3311957" y="2255196"/>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24"/>
                    <a:pt x="0" y="11775"/>
                  </a:cubicBezTo>
                  <a:cubicBezTo>
                    <a:pt x="0" y="17699"/>
                    <a:pt x="5433" y="21600"/>
                    <a:pt x="10800" y="21600"/>
                  </a:cubicBezTo>
                  <a:cubicBezTo>
                    <a:pt x="16167" y="21600"/>
                    <a:pt x="21600" y="17699"/>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44" name="Google Shape;1939;p43">
              <a:extLst>
                <a:ext uri="{FF2B5EF4-FFF2-40B4-BE49-F238E27FC236}">
                  <a16:creationId xmlns:a16="http://schemas.microsoft.com/office/drawing/2014/main" id="{25139B71-0399-22BC-1B1A-8F8CA7B2B9AC}"/>
                </a:ext>
              </a:extLst>
            </p:cNvPr>
            <p:cNvSpPr/>
            <p:nvPr/>
          </p:nvSpPr>
          <p:spPr>
            <a:xfrm>
              <a:off x="3283824" y="2285408"/>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73"/>
                    <a:pt x="0" y="9825"/>
                  </a:cubicBezTo>
                  <a:cubicBezTo>
                    <a:pt x="0" y="15676"/>
                    <a:pt x="3914" y="21600"/>
                    <a:pt x="11742" y="21600"/>
                  </a:cubicBezTo>
                  <a:cubicBezTo>
                    <a:pt x="17686" y="21600"/>
                    <a:pt x="21600" y="15676"/>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45" name="Google Shape;1940;p43">
              <a:extLst>
                <a:ext uri="{FF2B5EF4-FFF2-40B4-BE49-F238E27FC236}">
                  <a16:creationId xmlns:a16="http://schemas.microsoft.com/office/drawing/2014/main" id="{EF12E495-6CAF-CA81-6BB8-608FBDF3FFF7}"/>
                </a:ext>
              </a:extLst>
            </p:cNvPr>
            <p:cNvSpPr/>
            <p:nvPr/>
          </p:nvSpPr>
          <p:spPr>
            <a:xfrm>
              <a:off x="3311957" y="2313615"/>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46" name="Google Shape;1941;p43">
              <a:extLst>
                <a:ext uri="{FF2B5EF4-FFF2-40B4-BE49-F238E27FC236}">
                  <a16:creationId xmlns:a16="http://schemas.microsoft.com/office/drawing/2014/main" id="{1B360406-DFCC-DC98-29F1-182DA7FF9F99}"/>
                </a:ext>
              </a:extLst>
            </p:cNvPr>
            <p:cNvSpPr/>
            <p:nvPr/>
          </p:nvSpPr>
          <p:spPr>
            <a:xfrm>
              <a:off x="3283824" y="2343827"/>
              <a:ext cx="22121"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5729"/>
                    <a:pt x="3914"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47" name="Google Shape;1942;p43">
              <a:extLst>
                <a:ext uri="{FF2B5EF4-FFF2-40B4-BE49-F238E27FC236}">
                  <a16:creationId xmlns:a16="http://schemas.microsoft.com/office/drawing/2014/main" id="{3C275696-3771-C7DB-166B-0345E6047705}"/>
                </a:ext>
              </a:extLst>
            </p:cNvPr>
            <p:cNvSpPr/>
            <p:nvPr/>
          </p:nvSpPr>
          <p:spPr>
            <a:xfrm>
              <a:off x="3311957" y="2372034"/>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48" name="Google Shape;1943;p43">
              <a:extLst>
                <a:ext uri="{FF2B5EF4-FFF2-40B4-BE49-F238E27FC236}">
                  <a16:creationId xmlns:a16="http://schemas.microsoft.com/office/drawing/2014/main" id="{A83643D3-23F3-8FF7-5FA9-F407CBAE21B8}"/>
                </a:ext>
              </a:extLst>
            </p:cNvPr>
            <p:cNvSpPr/>
            <p:nvPr/>
          </p:nvSpPr>
          <p:spPr>
            <a:xfrm>
              <a:off x="3283824" y="2402172"/>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73"/>
                    <a:pt x="0" y="9825"/>
                  </a:cubicBezTo>
                  <a:cubicBezTo>
                    <a:pt x="0" y="15676"/>
                    <a:pt x="3914" y="21600"/>
                    <a:pt x="11742" y="21600"/>
                  </a:cubicBezTo>
                  <a:cubicBezTo>
                    <a:pt x="17686" y="21600"/>
                    <a:pt x="21600" y="15676"/>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49" name="Google Shape;1944;p43">
              <a:extLst>
                <a:ext uri="{FF2B5EF4-FFF2-40B4-BE49-F238E27FC236}">
                  <a16:creationId xmlns:a16="http://schemas.microsoft.com/office/drawing/2014/main" id="{DFC87949-E68B-49B2-8236-35EBACD02BF3}"/>
                </a:ext>
              </a:extLst>
            </p:cNvPr>
            <p:cNvSpPr/>
            <p:nvPr/>
          </p:nvSpPr>
          <p:spPr>
            <a:xfrm>
              <a:off x="3311957" y="2430379"/>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50" name="Google Shape;1945;p43">
              <a:extLst>
                <a:ext uri="{FF2B5EF4-FFF2-40B4-BE49-F238E27FC236}">
                  <a16:creationId xmlns:a16="http://schemas.microsoft.com/office/drawing/2014/main" id="{DA0B0C39-68C5-E29A-51AF-DB1905383ECB}"/>
                </a:ext>
              </a:extLst>
            </p:cNvPr>
            <p:cNvSpPr/>
            <p:nvPr/>
          </p:nvSpPr>
          <p:spPr>
            <a:xfrm>
              <a:off x="3283824" y="2460590"/>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858"/>
                  </a:cubicBezTo>
                  <a:cubicBezTo>
                    <a:pt x="0" y="17686"/>
                    <a:pt x="3914" y="21600"/>
                    <a:pt x="11742" y="21600"/>
                  </a:cubicBezTo>
                  <a:cubicBezTo>
                    <a:pt x="17686" y="21600"/>
                    <a:pt x="21600" y="17686"/>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51" name="Google Shape;1946;p43">
              <a:extLst>
                <a:ext uri="{FF2B5EF4-FFF2-40B4-BE49-F238E27FC236}">
                  <a16:creationId xmlns:a16="http://schemas.microsoft.com/office/drawing/2014/main" id="{5A54C993-4DBE-688E-CAD9-A6B848670BB6}"/>
                </a:ext>
              </a:extLst>
            </p:cNvPr>
            <p:cNvSpPr/>
            <p:nvPr/>
          </p:nvSpPr>
          <p:spPr>
            <a:xfrm>
              <a:off x="3311957" y="2488798"/>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52" name="Google Shape;1947;p43">
              <a:extLst>
                <a:ext uri="{FF2B5EF4-FFF2-40B4-BE49-F238E27FC236}">
                  <a16:creationId xmlns:a16="http://schemas.microsoft.com/office/drawing/2014/main" id="{D8B74BB1-6D62-0DAE-2A5E-822095C71D6F}"/>
                </a:ext>
              </a:extLst>
            </p:cNvPr>
            <p:cNvSpPr/>
            <p:nvPr/>
          </p:nvSpPr>
          <p:spPr>
            <a:xfrm>
              <a:off x="3283824" y="2519009"/>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7686"/>
                    <a:pt x="3914" y="21600"/>
                    <a:pt x="11742" y="21600"/>
                  </a:cubicBezTo>
                  <a:cubicBezTo>
                    <a:pt x="17686" y="21600"/>
                    <a:pt x="21600" y="17686"/>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53" name="Google Shape;1948;p43">
              <a:extLst>
                <a:ext uri="{FF2B5EF4-FFF2-40B4-BE49-F238E27FC236}">
                  <a16:creationId xmlns:a16="http://schemas.microsoft.com/office/drawing/2014/main" id="{94FF2934-AF4A-8951-7101-DCAF1BA4838D}"/>
                </a:ext>
              </a:extLst>
            </p:cNvPr>
            <p:cNvSpPr/>
            <p:nvPr/>
          </p:nvSpPr>
          <p:spPr>
            <a:xfrm>
              <a:off x="3311957" y="2547142"/>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54" name="Google Shape;1949;p43">
              <a:extLst>
                <a:ext uri="{FF2B5EF4-FFF2-40B4-BE49-F238E27FC236}">
                  <a16:creationId xmlns:a16="http://schemas.microsoft.com/office/drawing/2014/main" id="{36603719-2FC6-BCED-380E-92B6A48E764C}"/>
                </a:ext>
              </a:extLst>
            </p:cNvPr>
            <p:cNvSpPr/>
            <p:nvPr/>
          </p:nvSpPr>
          <p:spPr>
            <a:xfrm>
              <a:off x="3283824" y="2577354"/>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01"/>
                    <a:pt x="0" y="9825"/>
                  </a:cubicBezTo>
                  <a:cubicBezTo>
                    <a:pt x="0" y="17627"/>
                    <a:pt x="3914" y="21600"/>
                    <a:pt x="11742" y="21600"/>
                  </a:cubicBezTo>
                  <a:cubicBezTo>
                    <a:pt x="17686" y="21600"/>
                    <a:pt x="21600" y="17627"/>
                    <a:pt x="21600" y="982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55" name="Google Shape;1950;p43">
              <a:extLst>
                <a:ext uri="{FF2B5EF4-FFF2-40B4-BE49-F238E27FC236}">
                  <a16:creationId xmlns:a16="http://schemas.microsoft.com/office/drawing/2014/main" id="{79D2DA8F-BE72-7B70-F3DE-241799DB2D74}"/>
                </a:ext>
              </a:extLst>
            </p:cNvPr>
            <p:cNvSpPr/>
            <p:nvPr/>
          </p:nvSpPr>
          <p:spPr>
            <a:xfrm>
              <a:off x="3311957" y="2605561"/>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56" name="Google Shape;1951;p43">
              <a:extLst>
                <a:ext uri="{FF2B5EF4-FFF2-40B4-BE49-F238E27FC236}">
                  <a16:creationId xmlns:a16="http://schemas.microsoft.com/office/drawing/2014/main" id="{93F6EA54-43ED-A5E2-BD07-F2620903F439}"/>
                </a:ext>
              </a:extLst>
            </p:cNvPr>
            <p:cNvSpPr/>
            <p:nvPr/>
          </p:nvSpPr>
          <p:spPr>
            <a:xfrm>
              <a:off x="3283824" y="2635773"/>
              <a:ext cx="22121"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7686"/>
                    <a:pt x="3914" y="21600"/>
                    <a:pt x="11742" y="21600"/>
                  </a:cubicBezTo>
                  <a:cubicBezTo>
                    <a:pt x="17686" y="21600"/>
                    <a:pt x="21600" y="17686"/>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57" name="Google Shape;1952;p43">
              <a:extLst>
                <a:ext uri="{FF2B5EF4-FFF2-40B4-BE49-F238E27FC236}">
                  <a16:creationId xmlns:a16="http://schemas.microsoft.com/office/drawing/2014/main" id="{E24CC52D-0495-CE14-84B1-5C86B87FC0D2}"/>
                </a:ext>
              </a:extLst>
            </p:cNvPr>
            <p:cNvSpPr/>
            <p:nvPr/>
          </p:nvSpPr>
          <p:spPr>
            <a:xfrm>
              <a:off x="3311957" y="2663980"/>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58" name="Google Shape;1953;p43">
              <a:extLst>
                <a:ext uri="{FF2B5EF4-FFF2-40B4-BE49-F238E27FC236}">
                  <a16:creationId xmlns:a16="http://schemas.microsoft.com/office/drawing/2014/main" id="{803897F4-EAE3-F585-ABE8-52FA0A5FA480}"/>
                </a:ext>
              </a:extLst>
            </p:cNvPr>
            <p:cNvSpPr/>
            <p:nvPr/>
          </p:nvSpPr>
          <p:spPr>
            <a:xfrm>
              <a:off x="3283824" y="2694118"/>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73"/>
                    <a:pt x="0" y="11775"/>
                  </a:cubicBezTo>
                  <a:cubicBezTo>
                    <a:pt x="0" y="17699"/>
                    <a:pt x="3914" y="21600"/>
                    <a:pt x="11742" y="21600"/>
                  </a:cubicBezTo>
                  <a:cubicBezTo>
                    <a:pt x="17686" y="21600"/>
                    <a:pt x="21600" y="17699"/>
                    <a:pt x="21600" y="1177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59" name="Google Shape;1954;p43">
              <a:extLst>
                <a:ext uri="{FF2B5EF4-FFF2-40B4-BE49-F238E27FC236}">
                  <a16:creationId xmlns:a16="http://schemas.microsoft.com/office/drawing/2014/main" id="{0F1282EE-50D4-2CD4-782A-323331002AF7}"/>
                </a:ext>
              </a:extLst>
            </p:cNvPr>
            <p:cNvSpPr/>
            <p:nvPr/>
          </p:nvSpPr>
          <p:spPr>
            <a:xfrm>
              <a:off x="3311957" y="2722325"/>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60" name="Google Shape;1955;p43">
              <a:extLst>
                <a:ext uri="{FF2B5EF4-FFF2-40B4-BE49-F238E27FC236}">
                  <a16:creationId xmlns:a16="http://schemas.microsoft.com/office/drawing/2014/main" id="{7736B791-2017-78DA-3FBD-40E52AFD296B}"/>
                </a:ext>
              </a:extLst>
            </p:cNvPr>
            <p:cNvSpPr/>
            <p:nvPr/>
          </p:nvSpPr>
          <p:spPr>
            <a:xfrm>
              <a:off x="3283824" y="2752536"/>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11815"/>
                  </a:cubicBezTo>
                  <a:cubicBezTo>
                    <a:pt x="0" y="17686"/>
                    <a:pt x="3914" y="21600"/>
                    <a:pt x="11742" y="21600"/>
                  </a:cubicBezTo>
                  <a:cubicBezTo>
                    <a:pt x="17686" y="21600"/>
                    <a:pt x="21600" y="17686"/>
                    <a:pt x="21600" y="1181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61" name="Google Shape;1956;p43">
              <a:extLst>
                <a:ext uri="{FF2B5EF4-FFF2-40B4-BE49-F238E27FC236}">
                  <a16:creationId xmlns:a16="http://schemas.microsoft.com/office/drawing/2014/main" id="{FF86749F-E763-460D-4BED-D4F3BE1253FD}"/>
                </a:ext>
              </a:extLst>
            </p:cNvPr>
            <p:cNvSpPr/>
            <p:nvPr/>
          </p:nvSpPr>
          <p:spPr>
            <a:xfrm>
              <a:off x="3311957" y="2780744"/>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62" name="Google Shape;1957;p43">
              <a:extLst>
                <a:ext uri="{FF2B5EF4-FFF2-40B4-BE49-F238E27FC236}">
                  <a16:creationId xmlns:a16="http://schemas.microsoft.com/office/drawing/2014/main" id="{3E8A0609-258C-D0E7-1C47-2D36F11424C2}"/>
                </a:ext>
              </a:extLst>
            </p:cNvPr>
            <p:cNvSpPr/>
            <p:nvPr/>
          </p:nvSpPr>
          <p:spPr>
            <a:xfrm>
              <a:off x="3283824" y="2810955"/>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11742"/>
                  </a:cubicBezTo>
                  <a:cubicBezTo>
                    <a:pt x="0" y="17686"/>
                    <a:pt x="3914" y="21600"/>
                    <a:pt x="11742" y="21600"/>
                  </a:cubicBezTo>
                  <a:cubicBezTo>
                    <a:pt x="17686" y="21600"/>
                    <a:pt x="21600" y="17686"/>
                    <a:pt x="21600" y="11742"/>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63" name="Google Shape;1958;p43">
              <a:extLst>
                <a:ext uri="{FF2B5EF4-FFF2-40B4-BE49-F238E27FC236}">
                  <a16:creationId xmlns:a16="http://schemas.microsoft.com/office/drawing/2014/main" id="{B43DE097-09C1-8848-12FD-BD9F85FB05EA}"/>
                </a:ext>
              </a:extLst>
            </p:cNvPr>
            <p:cNvSpPr/>
            <p:nvPr/>
          </p:nvSpPr>
          <p:spPr>
            <a:xfrm>
              <a:off x="3311957" y="2839088"/>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64" name="Google Shape;1959;p43">
              <a:extLst>
                <a:ext uri="{FF2B5EF4-FFF2-40B4-BE49-F238E27FC236}">
                  <a16:creationId xmlns:a16="http://schemas.microsoft.com/office/drawing/2014/main" id="{AA685A80-59C5-744D-C703-F325324E9C10}"/>
                </a:ext>
              </a:extLst>
            </p:cNvPr>
            <p:cNvSpPr/>
            <p:nvPr/>
          </p:nvSpPr>
          <p:spPr>
            <a:xfrm>
              <a:off x="3283824" y="2869300"/>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01"/>
                    <a:pt x="0" y="11775"/>
                  </a:cubicBezTo>
                  <a:cubicBezTo>
                    <a:pt x="0" y="17627"/>
                    <a:pt x="3914" y="21600"/>
                    <a:pt x="11742" y="21600"/>
                  </a:cubicBezTo>
                  <a:cubicBezTo>
                    <a:pt x="17686" y="21600"/>
                    <a:pt x="21600" y="17627"/>
                    <a:pt x="21600" y="1177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65" name="Google Shape;1960;p43">
              <a:extLst>
                <a:ext uri="{FF2B5EF4-FFF2-40B4-BE49-F238E27FC236}">
                  <a16:creationId xmlns:a16="http://schemas.microsoft.com/office/drawing/2014/main" id="{E326CA82-526A-9228-4AF4-38A7302059E8}"/>
                </a:ext>
              </a:extLst>
            </p:cNvPr>
            <p:cNvSpPr/>
            <p:nvPr/>
          </p:nvSpPr>
          <p:spPr>
            <a:xfrm>
              <a:off x="3311957" y="2897507"/>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66" name="Google Shape;1961;p43">
              <a:extLst>
                <a:ext uri="{FF2B5EF4-FFF2-40B4-BE49-F238E27FC236}">
                  <a16:creationId xmlns:a16="http://schemas.microsoft.com/office/drawing/2014/main" id="{F42A23D2-3CB0-EF1F-5918-3C3D920619B9}"/>
                </a:ext>
              </a:extLst>
            </p:cNvPr>
            <p:cNvSpPr/>
            <p:nvPr/>
          </p:nvSpPr>
          <p:spPr>
            <a:xfrm>
              <a:off x="3311957" y="2955926"/>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67" name="Google Shape;1962;p43">
              <a:extLst>
                <a:ext uri="{FF2B5EF4-FFF2-40B4-BE49-F238E27FC236}">
                  <a16:creationId xmlns:a16="http://schemas.microsoft.com/office/drawing/2014/main" id="{1B5FBE2B-C7AA-9272-E147-87C277EBC556}"/>
                </a:ext>
              </a:extLst>
            </p:cNvPr>
            <p:cNvSpPr/>
            <p:nvPr/>
          </p:nvSpPr>
          <p:spPr>
            <a:xfrm>
              <a:off x="3283824" y="2927719"/>
              <a:ext cx="22121"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871"/>
                    <a:pt x="0" y="11815"/>
                  </a:cubicBezTo>
                  <a:cubicBezTo>
                    <a:pt x="0" y="17686"/>
                    <a:pt x="3914" y="21600"/>
                    <a:pt x="11742" y="21600"/>
                  </a:cubicBezTo>
                  <a:cubicBezTo>
                    <a:pt x="17686" y="21600"/>
                    <a:pt x="21600" y="17686"/>
                    <a:pt x="21600" y="11815"/>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68" name="Google Shape;1963;p43">
              <a:extLst>
                <a:ext uri="{FF2B5EF4-FFF2-40B4-BE49-F238E27FC236}">
                  <a16:creationId xmlns:a16="http://schemas.microsoft.com/office/drawing/2014/main" id="{0822A63E-DB1F-6D13-E7BC-A65BD0029641}"/>
                </a:ext>
              </a:extLst>
            </p:cNvPr>
            <p:cNvSpPr/>
            <p:nvPr/>
          </p:nvSpPr>
          <p:spPr>
            <a:xfrm>
              <a:off x="3283824" y="2986064"/>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924"/>
                    <a:pt x="0" y="11775"/>
                  </a:cubicBezTo>
                  <a:cubicBezTo>
                    <a:pt x="0" y="17627"/>
                    <a:pt x="3914" y="21600"/>
                    <a:pt x="11742" y="21600"/>
                  </a:cubicBezTo>
                  <a:cubicBezTo>
                    <a:pt x="17686" y="21600"/>
                    <a:pt x="21600" y="17627"/>
                    <a:pt x="21600" y="11775"/>
                  </a:cubicBezTo>
                  <a:cubicBezTo>
                    <a:pt x="21600" y="592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69" name="Google Shape;1964;p43">
              <a:extLst>
                <a:ext uri="{FF2B5EF4-FFF2-40B4-BE49-F238E27FC236}">
                  <a16:creationId xmlns:a16="http://schemas.microsoft.com/office/drawing/2014/main" id="{AEC1E0A7-559F-1394-0F86-A15A1E1BB9DC}"/>
                </a:ext>
              </a:extLst>
            </p:cNvPr>
            <p:cNvSpPr/>
            <p:nvPr/>
          </p:nvSpPr>
          <p:spPr>
            <a:xfrm>
              <a:off x="3311957" y="3016275"/>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01"/>
                    <a:pt x="0" y="9825"/>
                  </a:cubicBezTo>
                  <a:cubicBezTo>
                    <a:pt x="0" y="15676"/>
                    <a:pt x="5433" y="21600"/>
                    <a:pt x="10800" y="21600"/>
                  </a:cubicBezTo>
                  <a:cubicBezTo>
                    <a:pt x="16167" y="21600"/>
                    <a:pt x="21600" y="15676"/>
                    <a:pt x="21600" y="982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70" name="Google Shape;1965;p43">
              <a:extLst>
                <a:ext uri="{FF2B5EF4-FFF2-40B4-BE49-F238E27FC236}">
                  <a16:creationId xmlns:a16="http://schemas.microsoft.com/office/drawing/2014/main" id="{4B8917A3-609F-3DA2-0D1F-A70499180707}"/>
                </a:ext>
              </a:extLst>
            </p:cNvPr>
            <p:cNvSpPr/>
            <p:nvPr/>
          </p:nvSpPr>
          <p:spPr>
            <a:xfrm>
              <a:off x="3311957" y="3074694"/>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5729"/>
                    <a:pt x="5433" y="21600"/>
                    <a:pt x="10800" y="21600"/>
                  </a:cubicBezTo>
                  <a:cubicBezTo>
                    <a:pt x="16167" y="21600"/>
                    <a:pt x="21600" y="15729"/>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71" name="Google Shape;1966;p43">
              <a:extLst>
                <a:ext uri="{FF2B5EF4-FFF2-40B4-BE49-F238E27FC236}">
                  <a16:creationId xmlns:a16="http://schemas.microsoft.com/office/drawing/2014/main" id="{1C75CA4F-D94E-0FFE-3FEF-F40930403EB4}"/>
                </a:ext>
              </a:extLst>
            </p:cNvPr>
            <p:cNvSpPr/>
            <p:nvPr/>
          </p:nvSpPr>
          <p:spPr>
            <a:xfrm>
              <a:off x="3283824" y="3044483"/>
              <a:ext cx="22121"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871"/>
                    <a:pt x="0" y="11815"/>
                  </a:cubicBezTo>
                  <a:cubicBezTo>
                    <a:pt x="0" y="17686"/>
                    <a:pt x="3914" y="21600"/>
                    <a:pt x="11742" y="21600"/>
                  </a:cubicBezTo>
                  <a:cubicBezTo>
                    <a:pt x="17686" y="21600"/>
                    <a:pt x="21600" y="17686"/>
                    <a:pt x="21600" y="11815"/>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72" name="Google Shape;1967;p43">
              <a:extLst>
                <a:ext uri="{FF2B5EF4-FFF2-40B4-BE49-F238E27FC236}">
                  <a16:creationId xmlns:a16="http://schemas.microsoft.com/office/drawing/2014/main" id="{9E485CE2-1493-1E8F-1221-96FDC58C5E12}"/>
                </a:ext>
              </a:extLst>
            </p:cNvPr>
            <p:cNvSpPr/>
            <p:nvPr/>
          </p:nvSpPr>
          <p:spPr>
            <a:xfrm>
              <a:off x="3311657" y="3191457"/>
              <a:ext cx="12701" cy="161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66" y="0"/>
                    <a:pt x="0" y="5375"/>
                    <a:pt x="0" y="13537"/>
                  </a:cubicBezTo>
                  <a:cubicBezTo>
                    <a:pt x="0" y="16225"/>
                    <a:pt x="3578" y="18912"/>
                    <a:pt x="3578" y="21600"/>
                  </a:cubicBezTo>
                  <a:cubicBezTo>
                    <a:pt x="7156" y="13537"/>
                    <a:pt x="14444" y="5375"/>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73" name="Google Shape;1968;p43">
              <a:extLst>
                <a:ext uri="{FF2B5EF4-FFF2-40B4-BE49-F238E27FC236}">
                  <a16:creationId xmlns:a16="http://schemas.microsoft.com/office/drawing/2014/main" id="{662A16E3-05AF-EA24-B7BD-BAD64CC8F8CC}"/>
                </a:ext>
              </a:extLst>
            </p:cNvPr>
            <p:cNvSpPr/>
            <p:nvPr/>
          </p:nvSpPr>
          <p:spPr>
            <a:xfrm>
              <a:off x="3283824" y="3161246"/>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944"/>
                    <a:pt x="0" y="11815"/>
                  </a:cubicBezTo>
                  <a:cubicBezTo>
                    <a:pt x="0" y="17686"/>
                    <a:pt x="3914" y="21600"/>
                    <a:pt x="11742" y="21600"/>
                  </a:cubicBezTo>
                  <a:cubicBezTo>
                    <a:pt x="17686" y="21600"/>
                    <a:pt x="21600" y="17686"/>
                    <a:pt x="21600" y="11815"/>
                  </a:cubicBezTo>
                  <a:cubicBezTo>
                    <a:pt x="21600" y="594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74" name="Google Shape;1969;p43">
              <a:extLst>
                <a:ext uri="{FF2B5EF4-FFF2-40B4-BE49-F238E27FC236}">
                  <a16:creationId xmlns:a16="http://schemas.microsoft.com/office/drawing/2014/main" id="{4A4F6E02-C9C3-04E0-4C67-1830CE8A3C06}"/>
                </a:ext>
              </a:extLst>
            </p:cNvPr>
            <p:cNvSpPr/>
            <p:nvPr/>
          </p:nvSpPr>
          <p:spPr>
            <a:xfrm>
              <a:off x="3283824" y="3219665"/>
              <a:ext cx="14030" cy="22120"/>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cubicBezTo>
                    <a:pt x="6171" y="0"/>
                    <a:pt x="0" y="5871"/>
                    <a:pt x="0" y="11742"/>
                  </a:cubicBezTo>
                  <a:cubicBezTo>
                    <a:pt x="0" y="15729"/>
                    <a:pt x="6171" y="21600"/>
                    <a:pt x="12343" y="21600"/>
                  </a:cubicBezTo>
                  <a:cubicBezTo>
                    <a:pt x="15429" y="17686"/>
                    <a:pt x="18514" y="9785"/>
                    <a:pt x="18514" y="3914"/>
                  </a:cubicBezTo>
                  <a:cubicBezTo>
                    <a:pt x="21600" y="3914"/>
                    <a:pt x="21600" y="1957"/>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89" name="Google Shape;1984;p43">
              <a:extLst>
                <a:ext uri="{FF2B5EF4-FFF2-40B4-BE49-F238E27FC236}">
                  <a16:creationId xmlns:a16="http://schemas.microsoft.com/office/drawing/2014/main" id="{101984BA-0D3F-C81D-474A-F5E20A976E52}"/>
                </a:ext>
              </a:extLst>
            </p:cNvPr>
            <p:cNvSpPr/>
            <p:nvPr/>
          </p:nvSpPr>
          <p:spPr>
            <a:xfrm>
              <a:off x="3253613" y="2138432"/>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27"/>
                    <a:pt x="5383" y="21600"/>
                    <a:pt x="10767" y="21600"/>
                  </a:cubicBezTo>
                  <a:cubicBezTo>
                    <a:pt x="16217" y="21600"/>
                    <a:pt x="21600" y="17627"/>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90" name="Google Shape;1985;p43">
              <a:extLst>
                <a:ext uri="{FF2B5EF4-FFF2-40B4-BE49-F238E27FC236}">
                  <a16:creationId xmlns:a16="http://schemas.microsoft.com/office/drawing/2014/main" id="{B631C030-4C4C-A697-78DF-4CE75685D948}"/>
                </a:ext>
              </a:extLst>
            </p:cNvPr>
            <p:cNvSpPr/>
            <p:nvPr/>
          </p:nvSpPr>
          <p:spPr>
            <a:xfrm>
              <a:off x="3225406" y="21686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858"/>
                  </a:cubicBezTo>
                  <a:cubicBezTo>
                    <a:pt x="0" y="15729"/>
                    <a:pt x="3914" y="21600"/>
                    <a:pt x="11815" y="21600"/>
                  </a:cubicBezTo>
                  <a:cubicBezTo>
                    <a:pt x="17686" y="21600"/>
                    <a:pt x="21600" y="15729"/>
                    <a:pt x="21600" y="9858"/>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91" name="Google Shape;1986;p43">
              <a:extLst>
                <a:ext uri="{FF2B5EF4-FFF2-40B4-BE49-F238E27FC236}">
                  <a16:creationId xmlns:a16="http://schemas.microsoft.com/office/drawing/2014/main" id="{7D55AE3E-242A-E30A-45F9-3B5A338E78BD}"/>
                </a:ext>
              </a:extLst>
            </p:cNvPr>
            <p:cNvSpPr/>
            <p:nvPr/>
          </p:nvSpPr>
          <p:spPr>
            <a:xfrm>
              <a:off x="3253613" y="2196851"/>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92" name="Google Shape;1987;p43">
              <a:extLst>
                <a:ext uri="{FF2B5EF4-FFF2-40B4-BE49-F238E27FC236}">
                  <a16:creationId xmlns:a16="http://schemas.microsoft.com/office/drawing/2014/main" id="{652E1FCE-EC04-41D5-FF11-EA77A9C82C4B}"/>
                </a:ext>
              </a:extLst>
            </p:cNvPr>
            <p:cNvSpPr/>
            <p:nvPr/>
          </p:nvSpPr>
          <p:spPr>
            <a:xfrm>
              <a:off x="3225406" y="222706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785"/>
                  </a:cubicBezTo>
                  <a:cubicBezTo>
                    <a:pt x="0" y="15729"/>
                    <a:pt x="3914"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93" name="Google Shape;1988;p43">
              <a:extLst>
                <a:ext uri="{FF2B5EF4-FFF2-40B4-BE49-F238E27FC236}">
                  <a16:creationId xmlns:a16="http://schemas.microsoft.com/office/drawing/2014/main" id="{A4A5966D-CED2-2715-72EB-D8B0B6B35332}"/>
                </a:ext>
              </a:extLst>
            </p:cNvPr>
            <p:cNvSpPr/>
            <p:nvPr/>
          </p:nvSpPr>
          <p:spPr>
            <a:xfrm>
              <a:off x="3253613" y="2255196"/>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99"/>
                    <a:pt x="5383" y="21600"/>
                    <a:pt x="10767" y="21600"/>
                  </a:cubicBezTo>
                  <a:cubicBezTo>
                    <a:pt x="16217" y="21600"/>
                    <a:pt x="21600" y="17699"/>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94" name="Google Shape;1989;p43">
              <a:extLst>
                <a:ext uri="{FF2B5EF4-FFF2-40B4-BE49-F238E27FC236}">
                  <a16:creationId xmlns:a16="http://schemas.microsoft.com/office/drawing/2014/main" id="{90F4C3C6-2873-D79B-0913-3CF5A81269C7}"/>
                </a:ext>
              </a:extLst>
            </p:cNvPr>
            <p:cNvSpPr/>
            <p:nvPr/>
          </p:nvSpPr>
          <p:spPr>
            <a:xfrm>
              <a:off x="3225406" y="228540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73"/>
                    <a:pt x="0" y="9825"/>
                  </a:cubicBezTo>
                  <a:cubicBezTo>
                    <a:pt x="0" y="15676"/>
                    <a:pt x="3914" y="21600"/>
                    <a:pt x="11815" y="21600"/>
                  </a:cubicBezTo>
                  <a:cubicBezTo>
                    <a:pt x="17686" y="21600"/>
                    <a:pt x="21600" y="15676"/>
                    <a:pt x="21600" y="982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95" name="Google Shape;1990;p43">
              <a:extLst>
                <a:ext uri="{FF2B5EF4-FFF2-40B4-BE49-F238E27FC236}">
                  <a16:creationId xmlns:a16="http://schemas.microsoft.com/office/drawing/2014/main" id="{DD42BA2D-A355-9441-CC4A-54753E885DEA}"/>
                </a:ext>
              </a:extLst>
            </p:cNvPr>
            <p:cNvSpPr/>
            <p:nvPr/>
          </p:nvSpPr>
          <p:spPr>
            <a:xfrm>
              <a:off x="3253613" y="2313615"/>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96" name="Google Shape;1991;p43">
              <a:extLst>
                <a:ext uri="{FF2B5EF4-FFF2-40B4-BE49-F238E27FC236}">
                  <a16:creationId xmlns:a16="http://schemas.microsoft.com/office/drawing/2014/main" id="{FF2E5006-EA22-0324-AC21-ACC81E661739}"/>
                </a:ext>
              </a:extLst>
            </p:cNvPr>
            <p:cNvSpPr/>
            <p:nvPr/>
          </p:nvSpPr>
          <p:spPr>
            <a:xfrm>
              <a:off x="3225406" y="2343827"/>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785"/>
                  </a:cubicBezTo>
                  <a:cubicBezTo>
                    <a:pt x="0" y="15729"/>
                    <a:pt x="3914"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97" name="Google Shape;1992;p43">
              <a:extLst>
                <a:ext uri="{FF2B5EF4-FFF2-40B4-BE49-F238E27FC236}">
                  <a16:creationId xmlns:a16="http://schemas.microsoft.com/office/drawing/2014/main" id="{AA3E83DC-0BEB-B240-EADE-78F72ECE121C}"/>
                </a:ext>
              </a:extLst>
            </p:cNvPr>
            <p:cNvSpPr/>
            <p:nvPr/>
          </p:nvSpPr>
          <p:spPr>
            <a:xfrm>
              <a:off x="3253613" y="237203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98" name="Google Shape;1993;p43">
              <a:extLst>
                <a:ext uri="{FF2B5EF4-FFF2-40B4-BE49-F238E27FC236}">
                  <a16:creationId xmlns:a16="http://schemas.microsoft.com/office/drawing/2014/main" id="{765715D0-D28F-2AEB-E26E-E23B408C7390}"/>
                </a:ext>
              </a:extLst>
            </p:cNvPr>
            <p:cNvSpPr/>
            <p:nvPr/>
          </p:nvSpPr>
          <p:spPr>
            <a:xfrm>
              <a:off x="3225406" y="2402172"/>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73"/>
                    <a:pt x="0" y="9825"/>
                  </a:cubicBezTo>
                  <a:cubicBezTo>
                    <a:pt x="0" y="15676"/>
                    <a:pt x="3914" y="21600"/>
                    <a:pt x="11815" y="21600"/>
                  </a:cubicBezTo>
                  <a:cubicBezTo>
                    <a:pt x="17686" y="21600"/>
                    <a:pt x="21600" y="15676"/>
                    <a:pt x="21600" y="982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99" name="Google Shape;1994;p43">
              <a:extLst>
                <a:ext uri="{FF2B5EF4-FFF2-40B4-BE49-F238E27FC236}">
                  <a16:creationId xmlns:a16="http://schemas.microsoft.com/office/drawing/2014/main" id="{FDA8FD12-CE1E-D4AD-8787-D307D93D023B}"/>
                </a:ext>
              </a:extLst>
            </p:cNvPr>
            <p:cNvSpPr/>
            <p:nvPr/>
          </p:nvSpPr>
          <p:spPr>
            <a:xfrm>
              <a:off x="3253613" y="2430379"/>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00" name="Google Shape;1995;p43">
              <a:extLst>
                <a:ext uri="{FF2B5EF4-FFF2-40B4-BE49-F238E27FC236}">
                  <a16:creationId xmlns:a16="http://schemas.microsoft.com/office/drawing/2014/main" id="{190B51B2-D4E1-E9E4-5F9E-0F8251E00CBA}"/>
                </a:ext>
              </a:extLst>
            </p:cNvPr>
            <p:cNvSpPr/>
            <p:nvPr/>
          </p:nvSpPr>
          <p:spPr>
            <a:xfrm>
              <a:off x="3225406" y="246059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858"/>
                  </a:cubicBezTo>
                  <a:cubicBezTo>
                    <a:pt x="0" y="17686"/>
                    <a:pt x="3914" y="21600"/>
                    <a:pt x="11815" y="21600"/>
                  </a:cubicBezTo>
                  <a:cubicBezTo>
                    <a:pt x="17686" y="21600"/>
                    <a:pt x="21600" y="17686"/>
                    <a:pt x="21600" y="9858"/>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01" name="Google Shape;1996;p43">
              <a:extLst>
                <a:ext uri="{FF2B5EF4-FFF2-40B4-BE49-F238E27FC236}">
                  <a16:creationId xmlns:a16="http://schemas.microsoft.com/office/drawing/2014/main" id="{DEC1EFF2-5213-23B6-1CE7-893681697136}"/>
                </a:ext>
              </a:extLst>
            </p:cNvPr>
            <p:cNvSpPr/>
            <p:nvPr/>
          </p:nvSpPr>
          <p:spPr>
            <a:xfrm>
              <a:off x="3253613" y="2488798"/>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02" name="Google Shape;1997;p43">
              <a:extLst>
                <a:ext uri="{FF2B5EF4-FFF2-40B4-BE49-F238E27FC236}">
                  <a16:creationId xmlns:a16="http://schemas.microsoft.com/office/drawing/2014/main" id="{156DA41A-923F-17F5-DC6C-B1B39A488626}"/>
                </a:ext>
              </a:extLst>
            </p:cNvPr>
            <p:cNvSpPr/>
            <p:nvPr/>
          </p:nvSpPr>
          <p:spPr>
            <a:xfrm>
              <a:off x="3225406" y="2519009"/>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785"/>
                  </a:cubicBezTo>
                  <a:cubicBezTo>
                    <a:pt x="0" y="17686"/>
                    <a:pt x="3914" y="21600"/>
                    <a:pt x="11815" y="21600"/>
                  </a:cubicBezTo>
                  <a:cubicBezTo>
                    <a:pt x="17686" y="21600"/>
                    <a:pt x="21600" y="17686"/>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03" name="Google Shape;1998;p43">
              <a:extLst>
                <a:ext uri="{FF2B5EF4-FFF2-40B4-BE49-F238E27FC236}">
                  <a16:creationId xmlns:a16="http://schemas.microsoft.com/office/drawing/2014/main" id="{692D192D-A301-5001-1C74-21EE8BB0CE92}"/>
                </a:ext>
              </a:extLst>
            </p:cNvPr>
            <p:cNvSpPr/>
            <p:nvPr/>
          </p:nvSpPr>
          <p:spPr>
            <a:xfrm>
              <a:off x="3253613" y="2547142"/>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04" name="Google Shape;1999;p43">
              <a:extLst>
                <a:ext uri="{FF2B5EF4-FFF2-40B4-BE49-F238E27FC236}">
                  <a16:creationId xmlns:a16="http://schemas.microsoft.com/office/drawing/2014/main" id="{6AB2FA20-B839-E3C8-445D-E8498B8C85E6}"/>
                </a:ext>
              </a:extLst>
            </p:cNvPr>
            <p:cNvSpPr/>
            <p:nvPr/>
          </p:nvSpPr>
          <p:spPr>
            <a:xfrm>
              <a:off x="3225406" y="257735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01"/>
                    <a:pt x="0" y="9825"/>
                  </a:cubicBezTo>
                  <a:cubicBezTo>
                    <a:pt x="0" y="17627"/>
                    <a:pt x="3914" y="21600"/>
                    <a:pt x="11815" y="21600"/>
                  </a:cubicBezTo>
                  <a:cubicBezTo>
                    <a:pt x="17686" y="21600"/>
                    <a:pt x="21600" y="17627"/>
                    <a:pt x="21600" y="9825"/>
                  </a:cubicBezTo>
                  <a:cubicBezTo>
                    <a:pt x="21600" y="390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05" name="Google Shape;2000;p43">
              <a:extLst>
                <a:ext uri="{FF2B5EF4-FFF2-40B4-BE49-F238E27FC236}">
                  <a16:creationId xmlns:a16="http://schemas.microsoft.com/office/drawing/2014/main" id="{B38C333F-EF29-D073-EB06-D986A5F3265F}"/>
                </a:ext>
              </a:extLst>
            </p:cNvPr>
            <p:cNvSpPr/>
            <p:nvPr/>
          </p:nvSpPr>
          <p:spPr>
            <a:xfrm>
              <a:off x="3253613" y="2897507"/>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06" name="Google Shape;2001;p43">
              <a:extLst>
                <a:ext uri="{FF2B5EF4-FFF2-40B4-BE49-F238E27FC236}">
                  <a16:creationId xmlns:a16="http://schemas.microsoft.com/office/drawing/2014/main" id="{55BACECC-1090-50F5-4E2A-524B92712EFC}"/>
                </a:ext>
              </a:extLst>
            </p:cNvPr>
            <p:cNvSpPr/>
            <p:nvPr/>
          </p:nvSpPr>
          <p:spPr>
            <a:xfrm>
              <a:off x="3253613" y="2955926"/>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07" name="Google Shape;2002;p43">
              <a:extLst>
                <a:ext uri="{FF2B5EF4-FFF2-40B4-BE49-F238E27FC236}">
                  <a16:creationId xmlns:a16="http://schemas.microsoft.com/office/drawing/2014/main" id="{9ADDFA56-D701-723B-CCC4-E63F41418184}"/>
                </a:ext>
              </a:extLst>
            </p:cNvPr>
            <p:cNvSpPr/>
            <p:nvPr/>
          </p:nvSpPr>
          <p:spPr>
            <a:xfrm>
              <a:off x="3225406" y="2927719"/>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871"/>
                    <a:pt x="0" y="11815"/>
                  </a:cubicBezTo>
                  <a:cubicBezTo>
                    <a:pt x="0" y="17686"/>
                    <a:pt x="3914" y="21600"/>
                    <a:pt x="11815" y="21600"/>
                  </a:cubicBezTo>
                  <a:cubicBezTo>
                    <a:pt x="17686" y="21600"/>
                    <a:pt x="21600" y="17686"/>
                    <a:pt x="21600" y="11815"/>
                  </a:cubicBezTo>
                  <a:cubicBezTo>
                    <a:pt x="21600" y="587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08" name="Google Shape;2003;p43">
              <a:extLst>
                <a:ext uri="{FF2B5EF4-FFF2-40B4-BE49-F238E27FC236}">
                  <a16:creationId xmlns:a16="http://schemas.microsoft.com/office/drawing/2014/main" id="{8849D81E-E14E-BB15-1F9B-8405300D8D3E}"/>
                </a:ext>
              </a:extLst>
            </p:cNvPr>
            <p:cNvSpPr/>
            <p:nvPr/>
          </p:nvSpPr>
          <p:spPr>
            <a:xfrm>
              <a:off x="3225406" y="298606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924"/>
                    <a:pt x="0" y="11775"/>
                  </a:cubicBezTo>
                  <a:cubicBezTo>
                    <a:pt x="0" y="17627"/>
                    <a:pt x="3914" y="21600"/>
                    <a:pt x="11815" y="21600"/>
                  </a:cubicBezTo>
                  <a:cubicBezTo>
                    <a:pt x="17686" y="21600"/>
                    <a:pt x="21600" y="17627"/>
                    <a:pt x="21600" y="11775"/>
                  </a:cubicBezTo>
                  <a:cubicBezTo>
                    <a:pt x="21600" y="592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09" name="Google Shape;2004;p43">
              <a:extLst>
                <a:ext uri="{FF2B5EF4-FFF2-40B4-BE49-F238E27FC236}">
                  <a16:creationId xmlns:a16="http://schemas.microsoft.com/office/drawing/2014/main" id="{5AA3B65D-3756-05BA-674B-D442289915E9}"/>
                </a:ext>
              </a:extLst>
            </p:cNvPr>
            <p:cNvSpPr/>
            <p:nvPr/>
          </p:nvSpPr>
          <p:spPr>
            <a:xfrm>
              <a:off x="3253613" y="3016275"/>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01"/>
                    <a:pt x="0" y="9825"/>
                  </a:cubicBezTo>
                  <a:cubicBezTo>
                    <a:pt x="0" y="15676"/>
                    <a:pt x="5383" y="21600"/>
                    <a:pt x="10767" y="21600"/>
                  </a:cubicBezTo>
                  <a:cubicBezTo>
                    <a:pt x="16217" y="21600"/>
                    <a:pt x="21600" y="15676"/>
                    <a:pt x="21600" y="9825"/>
                  </a:cubicBezTo>
                  <a:cubicBezTo>
                    <a:pt x="21600" y="390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10" name="Google Shape;2005;p43">
              <a:extLst>
                <a:ext uri="{FF2B5EF4-FFF2-40B4-BE49-F238E27FC236}">
                  <a16:creationId xmlns:a16="http://schemas.microsoft.com/office/drawing/2014/main" id="{690D962C-DCBA-9CE0-F9BB-76AF6CBD7602}"/>
                </a:ext>
              </a:extLst>
            </p:cNvPr>
            <p:cNvSpPr/>
            <p:nvPr/>
          </p:nvSpPr>
          <p:spPr>
            <a:xfrm>
              <a:off x="3253275" y="30713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5400" y="7200"/>
                    <a:pt x="0" y="21600"/>
                  </a:cubicBezTo>
                  <a:lnTo>
                    <a:pt x="10800" y="21600"/>
                  </a:lnTo>
                  <a:cubicBezTo>
                    <a:pt x="16200" y="14400"/>
                    <a:pt x="21600" y="720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11" name="Google Shape;2006;p43">
              <a:extLst>
                <a:ext uri="{FF2B5EF4-FFF2-40B4-BE49-F238E27FC236}">
                  <a16:creationId xmlns:a16="http://schemas.microsoft.com/office/drawing/2014/main" id="{56242F91-4A6E-6826-3A6A-43965193151B}"/>
                </a:ext>
              </a:extLst>
            </p:cNvPr>
            <p:cNvSpPr/>
            <p:nvPr/>
          </p:nvSpPr>
          <p:spPr>
            <a:xfrm>
              <a:off x="3261329" y="30864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250" y="5400"/>
                    <a:pt x="10899" y="10800"/>
                    <a:pt x="0" y="21600"/>
                  </a:cubicBezTo>
                  <a:lnTo>
                    <a:pt x="5350" y="21600"/>
                  </a:lnTo>
                  <a:cubicBezTo>
                    <a:pt x="10899" y="21600"/>
                    <a:pt x="16250" y="21600"/>
                    <a:pt x="21600" y="162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12" name="Google Shape;2007;p43">
              <a:extLst>
                <a:ext uri="{FF2B5EF4-FFF2-40B4-BE49-F238E27FC236}">
                  <a16:creationId xmlns:a16="http://schemas.microsoft.com/office/drawing/2014/main" id="{1A46D545-FE06-7946-AC46-8F878DEEF888}"/>
                </a:ext>
              </a:extLst>
            </p:cNvPr>
            <p:cNvSpPr/>
            <p:nvPr/>
          </p:nvSpPr>
          <p:spPr>
            <a:xfrm>
              <a:off x="3225406" y="304448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871"/>
                    <a:pt x="0" y="11815"/>
                  </a:cubicBezTo>
                  <a:cubicBezTo>
                    <a:pt x="0" y="17686"/>
                    <a:pt x="3914" y="21600"/>
                    <a:pt x="11815" y="21600"/>
                  </a:cubicBezTo>
                  <a:cubicBezTo>
                    <a:pt x="17686" y="21600"/>
                    <a:pt x="21600" y="17686"/>
                    <a:pt x="21600" y="11815"/>
                  </a:cubicBezTo>
                  <a:cubicBezTo>
                    <a:pt x="21600" y="587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13" name="Google Shape;2008;p43">
              <a:extLst>
                <a:ext uri="{FF2B5EF4-FFF2-40B4-BE49-F238E27FC236}">
                  <a16:creationId xmlns:a16="http://schemas.microsoft.com/office/drawing/2014/main" id="{08F39D7C-47FA-8D12-25B1-183AED66D28B}"/>
                </a:ext>
              </a:extLst>
            </p:cNvPr>
            <p:cNvSpPr/>
            <p:nvPr/>
          </p:nvSpPr>
          <p:spPr>
            <a:xfrm>
              <a:off x="3253613" y="3133039"/>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73"/>
                    <a:pt x="0" y="9825"/>
                  </a:cubicBezTo>
                  <a:cubicBezTo>
                    <a:pt x="0" y="15676"/>
                    <a:pt x="5383" y="21600"/>
                    <a:pt x="10767" y="21600"/>
                  </a:cubicBezTo>
                  <a:cubicBezTo>
                    <a:pt x="16217" y="21600"/>
                    <a:pt x="21600" y="15676"/>
                    <a:pt x="21600" y="9825"/>
                  </a:cubicBezTo>
                  <a:cubicBezTo>
                    <a:pt x="21600" y="397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grpSp>
          <p:nvGrpSpPr>
            <p:cNvPr id="5814" name="Google Shape;2009;p43">
              <a:extLst>
                <a:ext uri="{FF2B5EF4-FFF2-40B4-BE49-F238E27FC236}">
                  <a16:creationId xmlns:a16="http://schemas.microsoft.com/office/drawing/2014/main" id="{2CBB1A44-35E3-7623-FB6B-926BBBAF9487}"/>
                </a:ext>
              </a:extLst>
            </p:cNvPr>
            <p:cNvGrpSpPr/>
            <p:nvPr/>
          </p:nvGrpSpPr>
          <p:grpSpPr>
            <a:xfrm>
              <a:off x="3238170" y="3115665"/>
              <a:ext cx="12701" cy="12701"/>
              <a:chOff x="0" y="0"/>
              <a:chExt cx="12700" cy="12700"/>
            </a:xfrm>
          </p:grpSpPr>
          <p:sp>
            <p:nvSpPr>
              <p:cNvPr id="8927" name="Line">
                <a:extLst>
                  <a:ext uri="{FF2B5EF4-FFF2-40B4-BE49-F238E27FC236}">
                    <a16:creationId xmlns:a16="http://schemas.microsoft.com/office/drawing/2014/main" id="{D1E310BB-E7A4-CA3C-F038-2DFEF192DF64}"/>
                  </a:ext>
                </a:extLst>
              </p:cNvPr>
              <p:cNvSpPr/>
              <p:nvPr/>
            </p:nvSpPr>
            <p:spPr>
              <a:xfrm>
                <a:off x="0"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0" y="21600"/>
                      <a:pt x="0" y="21600"/>
                    </a:cubicBezTo>
                  </a:path>
                </a:pathLst>
              </a:custGeom>
              <a:no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8928" name="Line">
                <a:extLst>
                  <a:ext uri="{FF2B5EF4-FFF2-40B4-BE49-F238E27FC236}">
                    <a16:creationId xmlns:a16="http://schemas.microsoft.com/office/drawing/2014/main" id="{DC793B7C-E3F5-2633-6DF9-C917FE607DBC}"/>
                  </a:ext>
                </a:extLst>
              </p:cNvPr>
              <p:cNvSpPr/>
              <p:nvPr/>
            </p:nvSpPr>
            <p:spPr>
              <a:xfrm>
                <a:off x="0"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21600" y="21600"/>
                      <a:pt x="21600" y="0"/>
                    </a:cubicBezTo>
                  </a:path>
                </a:pathLst>
              </a:custGeom>
              <a:no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grpSp>
        <p:sp>
          <p:nvSpPr>
            <p:cNvPr id="5815" name="Google Shape;2010;p43">
              <a:extLst>
                <a:ext uri="{FF2B5EF4-FFF2-40B4-BE49-F238E27FC236}">
                  <a16:creationId xmlns:a16="http://schemas.microsoft.com/office/drawing/2014/main" id="{EE942ED0-9491-2923-63FF-BA7EB6B414C2}"/>
                </a:ext>
              </a:extLst>
            </p:cNvPr>
            <p:cNvSpPr/>
            <p:nvPr/>
          </p:nvSpPr>
          <p:spPr>
            <a:xfrm>
              <a:off x="3253613" y="3191457"/>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858"/>
                  </a:cubicBezTo>
                  <a:cubicBezTo>
                    <a:pt x="0" y="15729"/>
                    <a:pt x="5383" y="21600"/>
                    <a:pt x="10767" y="21600"/>
                  </a:cubicBezTo>
                  <a:cubicBezTo>
                    <a:pt x="16217" y="21600"/>
                    <a:pt x="21600" y="15729"/>
                    <a:pt x="21600" y="9858"/>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16" name="Google Shape;2011;p43">
              <a:extLst>
                <a:ext uri="{FF2B5EF4-FFF2-40B4-BE49-F238E27FC236}">
                  <a16:creationId xmlns:a16="http://schemas.microsoft.com/office/drawing/2014/main" id="{886C3BCA-00BA-FB3C-8360-5C530C58C66C}"/>
                </a:ext>
              </a:extLst>
            </p:cNvPr>
            <p:cNvSpPr/>
            <p:nvPr/>
          </p:nvSpPr>
          <p:spPr>
            <a:xfrm>
              <a:off x="3225406" y="316124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944"/>
                    <a:pt x="0" y="11815"/>
                  </a:cubicBezTo>
                  <a:cubicBezTo>
                    <a:pt x="0" y="17686"/>
                    <a:pt x="3914" y="21600"/>
                    <a:pt x="11815" y="21600"/>
                  </a:cubicBezTo>
                  <a:cubicBezTo>
                    <a:pt x="17686" y="21600"/>
                    <a:pt x="21600" y="17686"/>
                    <a:pt x="21600" y="11815"/>
                  </a:cubicBezTo>
                  <a:cubicBezTo>
                    <a:pt x="21600" y="594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17" name="Google Shape;2012;p43">
              <a:extLst>
                <a:ext uri="{FF2B5EF4-FFF2-40B4-BE49-F238E27FC236}">
                  <a16:creationId xmlns:a16="http://schemas.microsoft.com/office/drawing/2014/main" id="{EE351F5A-89E3-A0F0-5C00-2DB3C2C995BB}"/>
                </a:ext>
              </a:extLst>
            </p:cNvPr>
            <p:cNvSpPr/>
            <p:nvPr/>
          </p:nvSpPr>
          <p:spPr>
            <a:xfrm>
              <a:off x="3253613" y="3249876"/>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5729"/>
                    <a:pt x="3589" y="19643"/>
                    <a:pt x="7178" y="21600"/>
                  </a:cubicBezTo>
                  <a:cubicBezTo>
                    <a:pt x="10767" y="17686"/>
                    <a:pt x="12628" y="15729"/>
                    <a:pt x="14422" y="15729"/>
                  </a:cubicBezTo>
                  <a:cubicBezTo>
                    <a:pt x="18011" y="15729"/>
                    <a:pt x="19806" y="13699"/>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18" name="Google Shape;2013;p43">
              <a:extLst>
                <a:ext uri="{FF2B5EF4-FFF2-40B4-BE49-F238E27FC236}">
                  <a16:creationId xmlns:a16="http://schemas.microsoft.com/office/drawing/2014/main" id="{89B97DBB-31A8-2125-905A-526C086D9170}"/>
                </a:ext>
              </a:extLst>
            </p:cNvPr>
            <p:cNvSpPr/>
            <p:nvPr/>
          </p:nvSpPr>
          <p:spPr>
            <a:xfrm>
              <a:off x="3225406" y="3278010"/>
              <a:ext cx="22122" cy="16108"/>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8162"/>
                    <a:pt x="0" y="16225"/>
                  </a:cubicBezTo>
                  <a:cubicBezTo>
                    <a:pt x="0" y="18912"/>
                    <a:pt x="0" y="18912"/>
                    <a:pt x="0" y="21600"/>
                  </a:cubicBezTo>
                  <a:cubicBezTo>
                    <a:pt x="7828" y="16225"/>
                    <a:pt x="15729" y="13537"/>
                    <a:pt x="21600" y="13537"/>
                  </a:cubicBezTo>
                  <a:cubicBezTo>
                    <a:pt x="21600" y="5475"/>
                    <a:pt x="15729"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25" name="Google Shape;2020;p43">
              <a:extLst>
                <a:ext uri="{FF2B5EF4-FFF2-40B4-BE49-F238E27FC236}">
                  <a16:creationId xmlns:a16="http://schemas.microsoft.com/office/drawing/2014/main" id="{592DA6E3-F3AF-176F-D013-1C49CCB50F6F}"/>
                </a:ext>
              </a:extLst>
            </p:cNvPr>
            <p:cNvSpPr/>
            <p:nvPr/>
          </p:nvSpPr>
          <p:spPr>
            <a:xfrm>
              <a:off x="3195194" y="2138432"/>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924"/>
                    <a:pt x="0" y="11775"/>
                  </a:cubicBezTo>
                  <a:cubicBezTo>
                    <a:pt x="0" y="17627"/>
                    <a:pt x="5367" y="21600"/>
                    <a:pt x="10800" y="21600"/>
                  </a:cubicBezTo>
                  <a:cubicBezTo>
                    <a:pt x="16167" y="21600"/>
                    <a:pt x="21600" y="17627"/>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26" name="Google Shape;2021;p43">
              <a:extLst>
                <a:ext uri="{FF2B5EF4-FFF2-40B4-BE49-F238E27FC236}">
                  <a16:creationId xmlns:a16="http://schemas.microsoft.com/office/drawing/2014/main" id="{41F8C7C5-8642-D87D-0928-9AEE244A1307}"/>
                </a:ext>
              </a:extLst>
            </p:cNvPr>
            <p:cNvSpPr/>
            <p:nvPr/>
          </p:nvSpPr>
          <p:spPr>
            <a:xfrm>
              <a:off x="3195194" y="2196851"/>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815"/>
                  </a:cubicBezTo>
                  <a:cubicBezTo>
                    <a:pt x="0" y="17686"/>
                    <a:pt x="5367"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27" name="Google Shape;2022;p43">
              <a:extLst>
                <a:ext uri="{FF2B5EF4-FFF2-40B4-BE49-F238E27FC236}">
                  <a16:creationId xmlns:a16="http://schemas.microsoft.com/office/drawing/2014/main" id="{037C836A-D522-B02B-88B9-616CB3306FB9}"/>
                </a:ext>
              </a:extLst>
            </p:cNvPr>
            <p:cNvSpPr/>
            <p:nvPr/>
          </p:nvSpPr>
          <p:spPr>
            <a:xfrm>
              <a:off x="3195194" y="2255196"/>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924"/>
                    <a:pt x="0" y="11775"/>
                  </a:cubicBezTo>
                  <a:cubicBezTo>
                    <a:pt x="0" y="17699"/>
                    <a:pt x="5367" y="21600"/>
                    <a:pt x="10800" y="21600"/>
                  </a:cubicBezTo>
                  <a:cubicBezTo>
                    <a:pt x="16167" y="21600"/>
                    <a:pt x="21600" y="17699"/>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28" name="Google Shape;2023;p43">
              <a:extLst>
                <a:ext uri="{FF2B5EF4-FFF2-40B4-BE49-F238E27FC236}">
                  <a16:creationId xmlns:a16="http://schemas.microsoft.com/office/drawing/2014/main" id="{AA1BCB09-CECA-B183-F47C-732C13EF7642}"/>
                </a:ext>
              </a:extLst>
            </p:cNvPr>
            <p:cNvSpPr/>
            <p:nvPr/>
          </p:nvSpPr>
          <p:spPr>
            <a:xfrm>
              <a:off x="3195194" y="2313615"/>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815"/>
                  </a:cubicBezTo>
                  <a:cubicBezTo>
                    <a:pt x="0" y="17686"/>
                    <a:pt x="5367"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29" name="Google Shape;2024;p43">
              <a:extLst>
                <a:ext uri="{FF2B5EF4-FFF2-40B4-BE49-F238E27FC236}">
                  <a16:creationId xmlns:a16="http://schemas.microsoft.com/office/drawing/2014/main" id="{FBC02894-39BC-59BF-89C9-122910C6C494}"/>
                </a:ext>
              </a:extLst>
            </p:cNvPr>
            <p:cNvSpPr/>
            <p:nvPr/>
          </p:nvSpPr>
          <p:spPr>
            <a:xfrm>
              <a:off x="3195194" y="2372034"/>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767"/>
                  </a:cubicBezTo>
                  <a:cubicBezTo>
                    <a:pt x="0" y="16217"/>
                    <a:pt x="5367"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30" name="Google Shape;2025;p43">
              <a:extLst>
                <a:ext uri="{FF2B5EF4-FFF2-40B4-BE49-F238E27FC236}">
                  <a16:creationId xmlns:a16="http://schemas.microsoft.com/office/drawing/2014/main" id="{F022ED69-C1D2-FFDB-CCE6-3F5FEEECD56A}"/>
                </a:ext>
              </a:extLst>
            </p:cNvPr>
            <p:cNvSpPr/>
            <p:nvPr/>
          </p:nvSpPr>
          <p:spPr>
            <a:xfrm>
              <a:off x="3195194" y="2430379"/>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433"/>
                    <a:pt x="0" y="10800"/>
                  </a:cubicBezTo>
                  <a:cubicBezTo>
                    <a:pt x="0" y="16167"/>
                    <a:pt x="5367"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31" name="Google Shape;2026;p43">
              <a:extLst>
                <a:ext uri="{FF2B5EF4-FFF2-40B4-BE49-F238E27FC236}">
                  <a16:creationId xmlns:a16="http://schemas.microsoft.com/office/drawing/2014/main" id="{EA3D7DE9-D632-3F21-1333-CE4F8BB38DDF}"/>
                </a:ext>
              </a:extLst>
            </p:cNvPr>
            <p:cNvSpPr/>
            <p:nvPr/>
          </p:nvSpPr>
          <p:spPr>
            <a:xfrm>
              <a:off x="3195194" y="2488798"/>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833"/>
                  </a:cubicBezTo>
                  <a:cubicBezTo>
                    <a:pt x="0" y="16217"/>
                    <a:pt x="5367"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32" name="Google Shape;2027;p43">
              <a:extLst>
                <a:ext uri="{FF2B5EF4-FFF2-40B4-BE49-F238E27FC236}">
                  <a16:creationId xmlns:a16="http://schemas.microsoft.com/office/drawing/2014/main" id="{04A2EBD7-E148-34F7-7A91-39FF7831E266}"/>
                </a:ext>
              </a:extLst>
            </p:cNvPr>
            <p:cNvSpPr/>
            <p:nvPr/>
          </p:nvSpPr>
          <p:spPr>
            <a:xfrm>
              <a:off x="3195194" y="2547142"/>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433"/>
                    <a:pt x="0" y="10800"/>
                  </a:cubicBezTo>
                  <a:cubicBezTo>
                    <a:pt x="0" y="16167"/>
                    <a:pt x="5367"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33" name="Google Shape;2028;p43">
              <a:extLst>
                <a:ext uri="{FF2B5EF4-FFF2-40B4-BE49-F238E27FC236}">
                  <a16:creationId xmlns:a16="http://schemas.microsoft.com/office/drawing/2014/main" id="{942EF0EF-D933-FF74-5C6E-893FC0A56E17}"/>
                </a:ext>
              </a:extLst>
            </p:cNvPr>
            <p:cNvSpPr/>
            <p:nvPr/>
          </p:nvSpPr>
          <p:spPr>
            <a:xfrm>
              <a:off x="3195194" y="2897507"/>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833"/>
                  </a:cubicBezTo>
                  <a:cubicBezTo>
                    <a:pt x="0" y="16217"/>
                    <a:pt x="5367"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34" name="Google Shape;2029;p43">
              <a:extLst>
                <a:ext uri="{FF2B5EF4-FFF2-40B4-BE49-F238E27FC236}">
                  <a16:creationId xmlns:a16="http://schemas.microsoft.com/office/drawing/2014/main" id="{558B6B3C-12CE-F080-1753-C6CE349A337C}"/>
                </a:ext>
              </a:extLst>
            </p:cNvPr>
            <p:cNvSpPr/>
            <p:nvPr/>
          </p:nvSpPr>
          <p:spPr>
            <a:xfrm>
              <a:off x="3195194" y="2955926"/>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767"/>
                  </a:cubicBezTo>
                  <a:cubicBezTo>
                    <a:pt x="0" y="16217"/>
                    <a:pt x="5367"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35" name="Google Shape;2030;p43">
              <a:extLst>
                <a:ext uri="{FF2B5EF4-FFF2-40B4-BE49-F238E27FC236}">
                  <a16:creationId xmlns:a16="http://schemas.microsoft.com/office/drawing/2014/main" id="{FA0AB9A7-8A0E-9B31-38A0-5C1468211E90}"/>
                </a:ext>
              </a:extLst>
            </p:cNvPr>
            <p:cNvSpPr/>
            <p:nvPr/>
          </p:nvSpPr>
          <p:spPr>
            <a:xfrm>
              <a:off x="3166987" y="2927719"/>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5871"/>
                    <a:pt x="0" y="11815"/>
                  </a:cubicBezTo>
                  <a:cubicBezTo>
                    <a:pt x="0" y="17686"/>
                    <a:pt x="3973" y="21600"/>
                    <a:pt x="11775" y="21600"/>
                  </a:cubicBezTo>
                  <a:cubicBezTo>
                    <a:pt x="17627" y="21600"/>
                    <a:pt x="21600" y="17686"/>
                    <a:pt x="21600" y="11815"/>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36" name="Google Shape;2031;p43">
              <a:extLst>
                <a:ext uri="{FF2B5EF4-FFF2-40B4-BE49-F238E27FC236}">
                  <a16:creationId xmlns:a16="http://schemas.microsoft.com/office/drawing/2014/main" id="{C27FFACA-C803-84F4-12D2-8DA6B48AE539}"/>
                </a:ext>
              </a:extLst>
            </p:cNvPr>
            <p:cNvSpPr/>
            <p:nvPr/>
          </p:nvSpPr>
          <p:spPr>
            <a:xfrm>
              <a:off x="3166987" y="2986064"/>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5924"/>
                    <a:pt x="0" y="11775"/>
                  </a:cubicBezTo>
                  <a:cubicBezTo>
                    <a:pt x="0" y="17627"/>
                    <a:pt x="3973" y="21600"/>
                    <a:pt x="11775" y="21600"/>
                  </a:cubicBezTo>
                  <a:cubicBezTo>
                    <a:pt x="17627" y="21600"/>
                    <a:pt x="21600" y="17627"/>
                    <a:pt x="21600" y="11775"/>
                  </a:cubicBezTo>
                  <a:cubicBezTo>
                    <a:pt x="21600" y="592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37" name="Google Shape;2032;p43">
              <a:extLst>
                <a:ext uri="{FF2B5EF4-FFF2-40B4-BE49-F238E27FC236}">
                  <a16:creationId xmlns:a16="http://schemas.microsoft.com/office/drawing/2014/main" id="{8EEB36FD-23E7-1FD9-9302-5889754FF8E0}"/>
                </a:ext>
              </a:extLst>
            </p:cNvPr>
            <p:cNvSpPr/>
            <p:nvPr/>
          </p:nvSpPr>
          <p:spPr>
            <a:xfrm>
              <a:off x="3195194" y="3016275"/>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01"/>
                    <a:pt x="0" y="9825"/>
                  </a:cubicBezTo>
                  <a:cubicBezTo>
                    <a:pt x="0" y="15676"/>
                    <a:pt x="5367" y="21600"/>
                    <a:pt x="10800" y="21600"/>
                  </a:cubicBezTo>
                  <a:cubicBezTo>
                    <a:pt x="16167" y="21600"/>
                    <a:pt x="21600" y="15676"/>
                    <a:pt x="21600" y="982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38" name="Google Shape;2033;p43">
              <a:extLst>
                <a:ext uri="{FF2B5EF4-FFF2-40B4-BE49-F238E27FC236}">
                  <a16:creationId xmlns:a16="http://schemas.microsoft.com/office/drawing/2014/main" id="{6447B132-0E59-99E2-4386-1224EEE3AF30}"/>
                </a:ext>
              </a:extLst>
            </p:cNvPr>
            <p:cNvSpPr/>
            <p:nvPr/>
          </p:nvSpPr>
          <p:spPr>
            <a:xfrm>
              <a:off x="3195194" y="3135116"/>
              <a:ext cx="24199" cy="20117"/>
            </a:xfrm>
            <a:custGeom>
              <a:avLst/>
              <a:gdLst/>
              <a:ahLst/>
              <a:cxnLst>
                <a:cxn ang="0">
                  <a:pos x="wd2" y="hd2"/>
                </a:cxn>
                <a:cxn ang="5400000">
                  <a:pos x="wd2" y="hd2"/>
                </a:cxn>
                <a:cxn ang="10800000">
                  <a:pos x="wd2" y="hd2"/>
                </a:cxn>
                <a:cxn ang="16200000">
                  <a:pos x="wd2" y="hd2"/>
                </a:cxn>
              </a:cxnLst>
              <a:rect l="0" t="0" r="r" b="b"/>
              <a:pathLst>
                <a:path w="21600" h="21600" extrusionOk="0">
                  <a:moveTo>
                    <a:pt x="3578" y="0"/>
                  </a:moveTo>
                  <a:cubicBezTo>
                    <a:pt x="1789" y="4304"/>
                    <a:pt x="0" y="6456"/>
                    <a:pt x="0" y="8608"/>
                  </a:cubicBezTo>
                  <a:cubicBezTo>
                    <a:pt x="0" y="15064"/>
                    <a:pt x="5367" y="21600"/>
                    <a:pt x="10800" y="21600"/>
                  </a:cubicBezTo>
                  <a:cubicBezTo>
                    <a:pt x="16167" y="21600"/>
                    <a:pt x="21600" y="15064"/>
                    <a:pt x="21600" y="8608"/>
                  </a:cubicBezTo>
                  <a:cubicBezTo>
                    <a:pt x="21600" y="6456"/>
                    <a:pt x="19745" y="4304"/>
                    <a:pt x="17956" y="2152"/>
                  </a:cubicBezTo>
                  <a:lnTo>
                    <a:pt x="10800" y="2152"/>
                  </a:lnTo>
                  <a:cubicBezTo>
                    <a:pt x="9011" y="2152"/>
                    <a:pt x="5367" y="2152"/>
                    <a:pt x="357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39" name="Google Shape;2034;p43">
              <a:extLst>
                <a:ext uri="{FF2B5EF4-FFF2-40B4-BE49-F238E27FC236}">
                  <a16:creationId xmlns:a16="http://schemas.microsoft.com/office/drawing/2014/main" id="{97E222DA-2AF6-3902-CAB2-F40535CDF2DE}"/>
                </a:ext>
              </a:extLst>
            </p:cNvPr>
            <p:cNvSpPr/>
            <p:nvPr/>
          </p:nvSpPr>
          <p:spPr>
            <a:xfrm>
              <a:off x="3195194" y="3191457"/>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858"/>
                  </a:cubicBezTo>
                  <a:cubicBezTo>
                    <a:pt x="0" y="15729"/>
                    <a:pt x="5367" y="21600"/>
                    <a:pt x="10800" y="21600"/>
                  </a:cubicBezTo>
                  <a:cubicBezTo>
                    <a:pt x="16167" y="21600"/>
                    <a:pt x="21600" y="15729"/>
                    <a:pt x="21600" y="9858"/>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40" name="Google Shape;2035;p43">
              <a:extLst>
                <a:ext uri="{FF2B5EF4-FFF2-40B4-BE49-F238E27FC236}">
                  <a16:creationId xmlns:a16="http://schemas.microsoft.com/office/drawing/2014/main" id="{C41336FA-1659-7622-6ACA-1EDFD424C956}"/>
                </a:ext>
              </a:extLst>
            </p:cNvPr>
            <p:cNvSpPr/>
            <p:nvPr/>
          </p:nvSpPr>
          <p:spPr>
            <a:xfrm>
              <a:off x="3166987" y="316124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5944"/>
                    <a:pt x="0" y="11815"/>
                  </a:cubicBezTo>
                  <a:cubicBezTo>
                    <a:pt x="0" y="17686"/>
                    <a:pt x="3973" y="21600"/>
                    <a:pt x="11775" y="21600"/>
                  </a:cubicBezTo>
                  <a:cubicBezTo>
                    <a:pt x="17627" y="21600"/>
                    <a:pt x="21600" y="17686"/>
                    <a:pt x="21600" y="11815"/>
                  </a:cubicBezTo>
                  <a:cubicBezTo>
                    <a:pt x="21600" y="594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41" name="Google Shape;2036;p43">
              <a:extLst>
                <a:ext uri="{FF2B5EF4-FFF2-40B4-BE49-F238E27FC236}">
                  <a16:creationId xmlns:a16="http://schemas.microsoft.com/office/drawing/2014/main" id="{6A6006F7-9D18-17A6-01C8-8AB9AC6037D2}"/>
                </a:ext>
              </a:extLst>
            </p:cNvPr>
            <p:cNvSpPr/>
            <p:nvPr/>
          </p:nvSpPr>
          <p:spPr>
            <a:xfrm>
              <a:off x="3166987" y="3219665"/>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5871"/>
                    <a:pt x="0" y="11742"/>
                  </a:cubicBezTo>
                  <a:cubicBezTo>
                    <a:pt x="0" y="17686"/>
                    <a:pt x="3973" y="21600"/>
                    <a:pt x="11775" y="21600"/>
                  </a:cubicBezTo>
                  <a:cubicBezTo>
                    <a:pt x="17627" y="21600"/>
                    <a:pt x="21600" y="17686"/>
                    <a:pt x="21600" y="11742"/>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42" name="Google Shape;2037;p43">
              <a:extLst>
                <a:ext uri="{FF2B5EF4-FFF2-40B4-BE49-F238E27FC236}">
                  <a16:creationId xmlns:a16="http://schemas.microsoft.com/office/drawing/2014/main" id="{B769C9A9-72F1-7E9B-9FC1-02E0A5510673}"/>
                </a:ext>
              </a:extLst>
            </p:cNvPr>
            <p:cNvSpPr/>
            <p:nvPr/>
          </p:nvSpPr>
          <p:spPr>
            <a:xfrm>
              <a:off x="3195194" y="3249876"/>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785"/>
                  </a:cubicBezTo>
                  <a:cubicBezTo>
                    <a:pt x="0" y="15729"/>
                    <a:pt x="5367" y="21600"/>
                    <a:pt x="10800" y="21600"/>
                  </a:cubicBezTo>
                  <a:cubicBezTo>
                    <a:pt x="16167" y="21600"/>
                    <a:pt x="21600" y="15729"/>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43" name="Google Shape;2038;p43">
              <a:extLst>
                <a:ext uri="{FF2B5EF4-FFF2-40B4-BE49-F238E27FC236}">
                  <a16:creationId xmlns:a16="http://schemas.microsoft.com/office/drawing/2014/main" id="{951C3170-61EE-5741-FA44-F7D90F107B7B}"/>
                </a:ext>
              </a:extLst>
            </p:cNvPr>
            <p:cNvSpPr/>
            <p:nvPr/>
          </p:nvSpPr>
          <p:spPr>
            <a:xfrm>
              <a:off x="3225406" y="3219665"/>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871"/>
                    <a:pt x="0" y="11742"/>
                  </a:cubicBezTo>
                  <a:cubicBezTo>
                    <a:pt x="0" y="17686"/>
                    <a:pt x="3914" y="21600"/>
                    <a:pt x="11815" y="21600"/>
                  </a:cubicBezTo>
                  <a:cubicBezTo>
                    <a:pt x="17686" y="21600"/>
                    <a:pt x="21600" y="17686"/>
                    <a:pt x="21600" y="11742"/>
                  </a:cubicBezTo>
                  <a:cubicBezTo>
                    <a:pt x="21600" y="587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44" name="Google Shape;2039;p43">
              <a:extLst>
                <a:ext uri="{FF2B5EF4-FFF2-40B4-BE49-F238E27FC236}">
                  <a16:creationId xmlns:a16="http://schemas.microsoft.com/office/drawing/2014/main" id="{B7D2A9B7-8CFC-C62C-4550-D963D219A387}"/>
                </a:ext>
              </a:extLst>
            </p:cNvPr>
            <p:cNvSpPr/>
            <p:nvPr/>
          </p:nvSpPr>
          <p:spPr>
            <a:xfrm>
              <a:off x="3166987" y="3278010"/>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5433"/>
                    <a:pt x="0" y="10800"/>
                  </a:cubicBezTo>
                  <a:cubicBezTo>
                    <a:pt x="0" y="16167"/>
                    <a:pt x="3973"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45" name="Google Shape;2040;p43">
              <a:extLst>
                <a:ext uri="{FF2B5EF4-FFF2-40B4-BE49-F238E27FC236}">
                  <a16:creationId xmlns:a16="http://schemas.microsoft.com/office/drawing/2014/main" id="{4D2E8247-207A-41F6-A747-87697D52B1D3}"/>
                </a:ext>
              </a:extLst>
            </p:cNvPr>
            <p:cNvSpPr/>
            <p:nvPr/>
          </p:nvSpPr>
          <p:spPr>
            <a:xfrm>
              <a:off x="3192890" y="3308221"/>
              <a:ext cx="12701" cy="141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701" y="3069"/>
                    <a:pt x="0" y="9322"/>
                    <a:pt x="0" y="15461"/>
                  </a:cubicBezTo>
                  <a:cubicBezTo>
                    <a:pt x="0" y="18531"/>
                    <a:pt x="5350" y="21600"/>
                    <a:pt x="5350" y="21600"/>
                  </a:cubicBezTo>
                  <a:cubicBezTo>
                    <a:pt x="10701" y="21600"/>
                    <a:pt x="16051" y="18531"/>
                    <a:pt x="21600" y="18531"/>
                  </a:cubicBezTo>
                  <a:cubicBezTo>
                    <a:pt x="21600" y="15461"/>
                    <a:pt x="16051" y="12392"/>
                    <a:pt x="16051" y="9322"/>
                  </a:cubicBezTo>
                  <a:cubicBezTo>
                    <a:pt x="16051" y="6139"/>
                    <a:pt x="16051" y="3069"/>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52" name="Google Shape;2047;p43">
              <a:extLst>
                <a:ext uri="{FF2B5EF4-FFF2-40B4-BE49-F238E27FC236}">
                  <a16:creationId xmlns:a16="http://schemas.microsoft.com/office/drawing/2014/main" id="{C6352CE8-CA22-AFBD-5E50-EBDBE9DAE17E}"/>
                </a:ext>
              </a:extLst>
            </p:cNvPr>
            <p:cNvSpPr/>
            <p:nvPr/>
          </p:nvSpPr>
          <p:spPr>
            <a:xfrm>
              <a:off x="3136775" y="2138432"/>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24"/>
                    <a:pt x="0" y="11775"/>
                  </a:cubicBezTo>
                  <a:cubicBezTo>
                    <a:pt x="0" y="17627"/>
                    <a:pt x="5433" y="21600"/>
                    <a:pt x="10800" y="21600"/>
                  </a:cubicBezTo>
                  <a:cubicBezTo>
                    <a:pt x="16233" y="21600"/>
                    <a:pt x="21600" y="17627"/>
                    <a:pt x="21600" y="11775"/>
                  </a:cubicBezTo>
                  <a:cubicBezTo>
                    <a:pt x="21600" y="592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54" name="Google Shape;2049;p43">
              <a:extLst>
                <a:ext uri="{FF2B5EF4-FFF2-40B4-BE49-F238E27FC236}">
                  <a16:creationId xmlns:a16="http://schemas.microsoft.com/office/drawing/2014/main" id="{CF14D7F4-8242-761B-AA06-30B12EEB3ACC}"/>
                </a:ext>
              </a:extLst>
            </p:cNvPr>
            <p:cNvSpPr/>
            <p:nvPr/>
          </p:nvSpPr>
          <p:spPr>
            <a:xfrm>
              <a:off x="3136775" y="2196851"/>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233" y="21600"/>
                    <a:pt x="21600" y="17686"/>
                    <a:pt x="21600" y="11815"/>
                  </a:cubicBezTo>
                  <a:cubicBezTo>
                    <a:pt x="21600" y="5871"/>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55" name="Google Shape;2050;p43">
              <a:extLst>
                <a:ext uri="{FF2B5EF4-FFF2-40B4-BE49-F238E27FC236}">
                  <a16:creationId xmlns:a16="http://schemas.microsoft.com/office/drawing/2014/main" id="{5A66A9B5-62D7-0D4D-4543-B0AD972DD0C4}"/>
                </a:ext>
              </a:extLst>
            </p:cNvPr>
            <p:cNvSpPr/>
            <p:nvPr/>
          </p:nvSpPr>
          <p:spPr>
            <a:xfrm>
              <a:off x="3166987" y="216864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14"/>
                    <a:pt x="0" y="9858"/>
                  </a:cubicBezTo>
                  <a:cubicBezTo>
                    <a:pt x="0" y="15729"/>
                    <a:pt x="3973" y="21600"/>
                    <a:pt x="11775" y="21600"/>
                  </a:cubicBezTo>
                  <a:cubicBezTo>
                    <a:pt x="17627" y="21600"/>
                    <a:pt x="21600" y="15729"/>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56" name="Google Shape;2051;p43">
              <a:extLst>
                <a:ext uri="{FF2B5EF4-FFF2-40B4-BE49-F238E27FC236}">
                  <a16:creationId xmlns:a16="http://schemas.microsoft.com/office/drawing/2014/main" id="{D4AEB19A-C2C6-D28B-05AE-B14FF7274F12}"/>
                </a:ext>
              </a:extLst>
            </p:cNvPr>
            <p:cNvSpPr/>
            <p:nvPr/>
          </p:nvSpPr>
          <p:spPr>
            <a:xfrm>
              <a:off x="3136775" y="2255196"/>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24"/>
                    <a:pt x="0" y="11775"/>
                  </a:cubicBezTo>
                  <a:cubicBezTo>
                    <a:pt x="0" y="17699"/>
                    <a:pt x="5433" y="21600"/>
                    <a:pt x="10800" y="21600"/>
                  </a:cubicBezTo>
                  <a:cubicBezTo>
                    <a:pt x="16233" y="21600"/>
                    <a:pt x="21600" y="17699"/>
                    <a:pt x="21600" y="11775"/>
                  </a:cubicBezTo>
                  <a:cubicBezTo>
                    <a:pt x="21600" y="592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57" name="Google Shape;2052;p43">
              <a:extLst>
                <a:ext uri="{FF2B5EF4-FFF2-40B4-BE49-F238E27FC236}">
                  <a16:creationId xmlns:a16="http://schemas.microsoft.com/office/drawing/2014/main" id="{5D432496-FB18-EBAE-1E5A-519AE2CF2FC8}"/>
                </a:ext>
              </a:extLst>
            </p:cNvPr>
            <p:cNvSpPr/>
            <p:nvPr/>
          </p:nvSpPr>
          <p:spPr>
            <a:xfrm>
              <a:off x="3166987" y="2227063"/>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14"/>
                    <a:pt x="0" y="9785"/>
                  </a:cubicBezTo>
                  <a:cubicBezTo>
                    <a:pt x="0" y="15729"/>
                    <a:pt x="3973"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58" name="Google Shape;2053;p43">
              <a:extLst>
                <a:ext uri="{FF2B5EF4-FFF2-40B4-BE49-F238E27FC236}">
                  <a16:creationId xmlns:a16="http://schemas.microsoft.com/office/drawing/2014/main" id="{F49690D3-6100-E86C-BE1C-1119DEC8C3D7}"/>
                </a:ext>
              </a:extLst>
            </p:cNvPr>
            <p:cNvSpPr/>
            <p:nvPr/>
          </p:nvSpPr>
          <p:spPr>
            <a:xfrm>
              <a:off x="3136775" y="2313615"/>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233" y="21600"/>
                    <a:pt x="21600" y="17686"/>
                    <a:pt x="21600" y="11815"/>
                  </a:cubicBezTo>
                  <a:cubicBezTo>
                    <a:pt x="21600" y="5871"/>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59" name="Google Shape;2054;p43">
              <a:extLst>
                <a:ext uri="{FF2B5EF4-FFF2-40B4-BE49-F238E27FC236}">
                  <a16:creationId xmlns:a16="http://schemas.microsoft.com/office/drawing/2014/main" id="{1F5FC13E-0A36-0091-3956-DFBF5F40BFF5}"/>
                </a:ext>
              </a:extLst>
            </p:cNvPr>
            <p:cNvSpPr/>
            <p:nvPr/>
          </p:nvSpPr>
          <p:spPr>
            <a:xfrm>
              <a:off x="3166987" y="2285408"/>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73"/>
                    <a:pt x="0" y="9825"/>
                  </a:cubicBezTo>
                  <a:cubicBezTo>
                    <a:pt x="0" y="15676"/>
                    <a:pt x="3973" y="21600"/>
                    <a:pt x="11775" y="21600"/>
                  </a:cubicBezTo>
                  <a:cubicBezTo>
                    <a:pt x="17627" y="21600"/>
                    <a:pt x="21600" y="15676"/>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60" name="Google Shape;2055;p43">
              <a:extLst>
                <a:ext uri="{FF2B5EF4-FFF2-40B4-BE49-F238E27FC236}">
                  <a16:creationId xmlns:a16="http://schemas.microsoft.com/office/drawing/2014/main" id="{04F7D5A9-0DE5-9CFE-6D13-55E86A2E2E08}"/>
                </a:ext>
              </a:extLst>
            </p:cNvPr>
            <p:cNvSpPr/>
            <p:nvPr/>
          </p:nvSpPr>
          <p:spPr>
            <a:xfrm>
              <a:off x="3136775" y="2372034"/>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233" y="21600"/>
                    <a:pt x="21600" y="16217"/>
                    <a:pt x="21600" y="10767"/>
                  </a:cubicBezTo>
                  <a:cubicBezTo>
                    <a:pt x="21600" y="538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61" name="Google Shape;2056;p43">
              <a:extLst>
                <a:ext uri="{FF2B5EF4-FFF2-40B4-BE49-F238E27FC236}">
                  <a16:creationId xmlns:a16="http://schemas.microsoft.com/office/drawing/2014/main" id="{7BBE0CB0-1B84-F94B-963C-AFC430B64DD6}"/>
                </a:ext>
              </a:extLst>
            </p:cNvPr>
            <p:cNvSpPr/>
            <p:nvPr/>
          </p:nvSpPr>
          <p:spPr>
            <a:xfrm>
              <a:off x="3166987" y="2343827"/>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14"/>
                    <a:pt x="0" y="9785"/>
                  </a:cubicBezTo>
                  <a:cubicBezTo>
                    <a:pt x="0" y="15729"/>
                    <a:pt x="3973"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62" name="Google Shape;2057;p43">
              <a:extLst>
                <a:ext uri="{FF2B5EF4-FFF2-40B4-BE49-F238E27FC236}">
                  <a16:creationId xmlns:a16="http://schemas.microsoft.com/office/drawing/2014/main" id="{4389562D-8C77-6331-CCD7-A3B4E4AD3C9C}"/>
                </a:ext>
              </a:extLst>
            </p:cNvPr>
            <p:cNvSpPr/>
            <p:nvPr/>
          </p:nvSpPr>
          <p:spPr>
            <a:xfrm>
              <a:off x="3136775" y="2430379"/>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233" y="21600"/>
                    <a:pt x="21600" y="16167"/>
                    <a:pt x="21600" y="10800"/>
                  </a:cubicBezTo>
                  <a:cubicBezTo>
                    <a:pt x="21600" y="543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63" name="Google Shape;2058;p43">
              <a:extLst>
                <a:ext uri="{FF2B5EF4-FFF2-40B4-BE49-F238E27FC236}">
                  <a16:creationId xmlns:a16="http://schemas.microsoft.com/office/drawing/2014/main" id="{EFC00E06-1CED-8DD7-634E-70744B480080}"/>
                </a:ext>
              </a:extLst>
            </p:cNvPr>
            <p:cNvSpPr/>
            <p:nvPr/>
          </p:nvSpPr>
          <p:spPr>
            <a:xfrm>
              <a:off x="3166987" y="2402172"/>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73"/>
                    <a:pt x="0" y="9825"/>
                  </a:cubicBezTo>
                  <a:cubicBezTo>
                    <a:pt x="0" y="15676"/>
                    <a:pt x="3973" y="21600"/>
                    <a:pt x="11775" y="21600"/>
                  </a:cubicBezTo>
                  <a:cubicBezTo>
                    <a:pt x="17627" y="21600"/>
                    <a:pt x="21600" y="15676"/>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64" name="Google Shape;2059;p43">
              <a:extLst>
                <a:ext uri="{FF2B5EF4-FFF2-40B4-BE49-F238E27FC236}">
                  <a16:creationId xmlns:a16="http://schemas.microsoft.com/office/drawing/2014/main" id="{572FABC8-6245-BB3A-FF85-03E1392D99B8}"/>
                </a:ext>
              </a:extLst>
            </p:cNvPr>
            <p:cNvSpPr/>
            <p:nvPr/>
          </p:nvSpPr>
          <p:spPr>
            <a:xfrm>
              <a:off x="3136775" y="2488798"/>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233" y="21600"/>
                    <a:pt x="21600" y="16217"/>
                    <a:pt x="21600" y="10833"/>
                  </a:cubicBezTo>
                  <a:cubicBezTo>
                    <a:pt x="21600" y="538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65" name="Google Shape;2060;p43">
              <a:extLst>
                <a:ext uri="{FF2B5EF4-FFF2-40B4-BE49-F238E27FC236}">
                  <a16:creationId xmlns:a16="http://schemas.microsoft.com/office/drawing/2014/main" id="{64EBC62D-B07B-1895-BC3C-9E1520EA7486}"/>
                </a:ext>
              </a:extLst>
            </p:cNvPr>
            <p:cNvSpPr/>
            <p:nvPr/>
          </p:nvSpPr>
          <p:spPr>
            <a:xfrm>
              <a:off x="3166987" y="246059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14"/>
                    <a:pt x="0" y="9858"/>
                  </a:cubicBezTo>
                  <a:cubicBezTo>
                    <a:pt x="0" y="17686"/>
                    <a:pt x="3973" y="21600"/>
                    <a:pt x="11775" y="21600"/>
                  </a:cubicBezTo>
                  <a:cubicBezTo>
                    <a:pt x="17627" y="21600"/>
                    <a:pt x="21600" y="17686"/>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66" name="Google Shape;2061;p43">
              <a:extLst>
                <a:ext uri="{FF2B5EF4-FFF2-40B4-BE49-F238E27FC236}">
                  <a16:creationId xmlns:a16="http://schemas.microsoft.com/office/drawing/2014/main" id="{F27518B6-3E79-AE5A-4A7F-04A258F87E20}"/>
                </a:ext>
              </a:extLst>
            </p:cNvPr>
            <p:cNvSpPr/>
            <p:nvPr/>
          </p:nvSpPr>
          <p:spPr>
            <a:xfrm>
              <a:off x="3136775" y="2547142"/>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233" y="21600"/>
                    <a:pt x="21600" y="16167"/>
                    <a:pt x="21600" y="10800"/>
                  </a:cubicBezTo>
                  <a:cubicBezTo>
                    <a:pt x="21600" y="543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67" name="Google Shape;2062;p43">
              <a:extLst>
                <a:ext uri="{FF2B5EF4-FFF2-40B4-BE49-F238E27FC236}">
                  <a16:creationId xmlns:a16="http://schemas.microsoft.com/office/drawing/2014/main" id="{1207175C-18E6-BB4A-CCE0-934118E5DC4F}"/>
                </a:ext>
              </a:extLst>
            </p:cNvPr>
            <p:cNvSpPr/>
            <p:nvPr/>
          </p:nvSpPr>
          <p:spPr>
            <a:xfrm>
              <a:off x="3166987" y="2519009"/>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14"/>
                    <a:pt x="0" y="9785"/>
                  </a:cubicBezTo>
                  <a:cubicBezTo>
                    <a:pt x="0" y="17686"/>
                    <a:pt x="3973" y="21600"/>
                    <a:pt x="11775" y="21600"/>
                  </a:cubicBezTo>
                  <a:cubicBezTo>
                    <a:pt x="17627" y="21600"/>
                    <a:pt x="21600" y="17686"/>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68" name="Google Shape;2063;p43">
              <a:extLst>
                <a:ext uri="{FF2B5EF4-FFF2-40B4-BE49-F238E27FC236}">
                  <a16:creationId xmlns:a16="http://schemas.microsoft.com/office/drawing/2014/main" id="{50836EE1-453E-B7C6-3389-64CF7CDE7968}"/>
                </a:ext>
              </a:extLst>
            </p:cNvPr>
            <p:cNvSpPr/>
            <p:nvPr/>
          </p:nvSpPr>
          <p:spPr>
            <a:xfrm>
              <a:off x="3136775" y="2780744"/>
              <a:ext cx="16109" cy="18113"/>
            </a:xfrm>
            <a:custGeom>
              <a:avLst/>
              <a:gdLst/>
              <a:ahLst/>
              <a:cxnLst>
                <a:cxn ang="0">
                  <a:pos x="wd2" y="hd2"/>
                </a:cxn>
                <a:cxn ang="5400000">
                  <a:pos x="wd2" y="hd2"/>
                </a:cxn>
                <a:cxn ang="10800000">
                  <a:pos x="wd2" y="hd2"/>
                </a:cxn>
                <a:cxn ang="16200000">
                  <a:pos x="wd2" y="hd2"/>
                </a:cxn>
              </a:cxnLst>
              <a:rect l="0" t="0" r="r" b="b"/>
              <a:pathLst>
                <a:path w="21600" h="21600" extrusionOk="0">
                  <a:moveTo>
                    <a:pt x="16225" y="0"/>
                  </a:moveTo>
                  <a:cubicBezTo>
                    <a:pt x="8162" y="0"/>
                    <a:pt x="0" y="7170"/>
                    <a:pt x="0" y="14341"/>
                  </a:cubicBezTo>
                  <a:cubicBezTo>
                    <a:pt x="0" y="16820"/>
                    <a:pt x="2787" y="19210"/>
                    <a:pt x="2787" y="21600"/>
                  </a:cubicBezTo>
                  <a:cubicBezTo>
                    <a:pt x="2787" y="21600"/>
                    <a:pt x="2787" y="19210"/>
                    <a:pt x="2787" y="19210"/>
                  </a:cubicBezTo>
                  <a:cubicBezTo>
                    <a:pt x="4579" y="17616"/>
                    <a:pt x="6669" y="17085"/>
                    <a:pt x="8660" y="17085"/>
                  </a:cubicBezTo>
                  <a:cubicBezTo>
                    <a:pt x="12641" y="17085"/>
                    <a:pt x="16225" y="19210"/>
                    <a:pt x="16225" y="19210"/>
                  </a:cubicBezTo>
                  <a:cubicBezTo>
                    <a:pt x="18912" y="14341"/>
                    <a:pt x="21600" y="7170"/>
                    <a:pt x="21600" y="2390"/>
                  </a:cubicBezTo>
                  <a:cubicBezTo>
                    <a:pt x="21600" y="2390"/>
                    <a:pt x="18912" y="0"/>
                    <a:pt x="162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grpSp>
          <p:nvGrpSpPr>
            <p:cNvPr id="5869" name="Google Shape;2064;p43">
              <a:extLst>
                <a:ext uri="{FF2B5EF4-FFF2-40B4-BE49-F238E27FC236}">
                  <a16:creationId xmlns:a16="http://schemas.microsoft.com/office/drawing/2014/main" id="{A81E179F-3096-FC39-3694-F641F088A00A}"/>
                </a:ext>
              </a:extLst>
            </p:cNvPr>
            <p:cNvGrpSpPr/>
            <p:nvPr/>
          </p:nvGrpSpPr>
          <p:grpSpPr>
            <a:xfrm>
              <a:off x="3135510" y="2795512"/>
              <a:ext cx="12700" cy="12701"/>
              <a:chOff x="0" y="0"/>
              <a:chExt cx="12698" cy="12699"/>
            </a:xfrm>
          </p:grpSpPr>
          <p:sp>
            <p:nvSpPr>
              <p:cNvPr id="8925" name="Line">
                <a:extLst>
                  <a:ext uri="{FF2B5EF4-FFF2-40B4-BE49-F238E27FC236}">
                    <a16:creationId xmlns:a16="http://schemas.microsoft.com/office/drawing/2014/main" id="{EA1BB80D-4031-7155-5179-C7109E26F04B}"/>
                  </a:ext>
                </a:extLst>
              </p:cNvPr>
              <p:cNvSpPr/>
              <p:nvPr/>
            </p:nvSpPr>
            <p:spPr>
              <a:xfrm>
                <a:off x="0" y="0"/>
                <a:ext cx="12699" cy="12700"/>
              </a:xfrm>
              <a:prstGeom prst="line">
                <a:avLst/>
              </a:prstGeom>
              <a:noFill/>
              <a:ln w="12700" cap="flat">
                <a:noFill/>
                <a:miter lim="400000"/>
              </a:ln>
              <a:effectLst/>
            </p:spPr>
            <p:txBody>
              <a:bodyPr wrap="square" lIns="45719" tIns="45719" rIns="45719" bIns="45719" numCol="1" anchor="t">
                <a:noAutofit/>
              </a:bodyPr>
              <a:lstStyle/>
              <a:p>
                <a:endParaRPr/>
              </a:p>
            </p:txBody>
          </p:sp>
          <p:sp>
            <p:nvSpPr>
              <p:cNvPr id="8926" name="Line">
                <a:extLst>
                  <a:ext uri="{FF2B5EF4-FFF2-40B4-BE49-F238E27FC236}">
                    <a16:creationId xmlns:a16="http://schemas.microsoft.com/office/drawing/2014/main" id="{7B3A632F-E402-E33D-DF32-58225C9BE52E}"/>
                  </a:ext>
                </a:extLst>
              </p:cNvPr>
              <p:cNvSpPr/>
              <p:nvPr/>
            </p:nvSpPr>
            <p:spPr>
              <a:xfrm flipH="1" flipV="1">
                <a:off x="0" y="0"/>
                <a:ext cx="12699" cy="12700"/>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5870" name="Google Shape;2065;p43">
              <a:extLst>
                <a:ext uri="{FF2B5EF4-FFF2-40B4-BE49-F238E27FC236}">
                  <a16:creationId xmlns:a16="http://schemas.microsoft.com/office/drawing/2014/main" id="{B6874BB5-5E0C-AACF-E47C-F9DB3EA76D51}"/>
                </a:ext>
              </a:extLst>
            </p:cNvPr>
            <p:cNvSpPr/>
            <p:nvPr/>
          </p:nvSpPr>
          <p:spPr>
            <a:xfrm>
              <a:off x="3136775" y="2897507"/>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233" y="21600"/>
                    <a:pt x="21600" y="16217"/>
                    <a:pt x="21600" y="10833"/>
                  </a:cubicBezTo>
                  <a:cubicBezTo>
                    <a:pt x="21600" y="538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71" name="Google Shape;2066;p43">
              <a:extLst>
                <a:ext uri="{FF2B5EF4-FFF2-40B4-BE49-F238E27FC236}">
                  <a16:creationId xmlns:a16="http://schemas.microsoft.com/office/drawing/2014/main" id="{2EB273FF-799C-FA57-1238-2F05014D4835}"/>
                </a:ext>
              </a:extLst>
            </p:cNvPr>
            <p:cNvSpPr/>
            <p:nvPr/>
          </p:nvSpPr>
          <p:spPr>
            <a:xfrm>
              <a:off x="3136775" y="2957931"/>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5729"/>
                    <a:pt x="5433" y="21600"/>
                    <a:pt x="10800" y="21600"/>
                  </a:cubicBezTo>
                  <a:cubicBezTo>
                    <a:pt x="16233" y="21600"/>
                    <a:pt x="21600" y="15729"/>
                    <a:pt x="21600" y="9785"/>
                  </a:cubicBezTo>
                  <a:cubicBezTo>
                    <a:pt x="21600" y="391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72" name="Google Shape;2067;p43">
              <a:extLst>
                <a:ext uri="{FF2B5EF4-FFF2-40B4-BE49-F238E27FC236}">
                  <a16:creationId xmlns:a16="http://schemas.microsoft.com/office/drawing/2014/main" id="{B1D97B0C-EB12-3D97-0BF9-52CD5591E654}"/>
                </a:ext>
              </a:extLst>
            </p:cNvPr>
            <p:cNvSpPr/>
            <p:nvPr/>
          </p:nvSpPr>
          <p:spPr>
            <a:xfrm>
              <a:off x="3108642" y="2927719"/>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871"/>
                    <a:pt x="0" y="11815"/>
                  </a:cubicBezTo>
                  <a:cubicBezTo>
                    <a:pt x="0" y="17686"/>
                    <a:pt x="3914" y="21600"/>
                    <a:pt x="11742" y="21600"/>
                  </a:cubicBezTo>
                  <a:cubicBezTo>
                    <a:pt x="17686" y="21600"/>
                    <a:pt x="21600" y="17686"/>
                    <a:pt x="21600" y="11815"/>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73" name="Google Shape;2068;p43">
              <a:extLst>
                <a:ext uri="{FF2B5EF4-FFF2-40B4-BE49-F238E27FC236}">
                  <a16:creationId xmlns:a16="http://schemas.microsoft.com/office/drawing/2014/main" id="{7E2828F7-4A01-0329-C055-71FE4BF0FB4C}"/>
                </a:ext>
              </a:extLst>
            </p:cNvPr>
            <p:cNvSpPr/>
            <p:nvPr/>
          </p:nvSpPr>
          <p:spPr>
            <a:xfrm>
              <a:off x="3108642" y="298606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924"/>
                    <a:pt x="0" y="11775"/>
                  </a:cubicBezTo>
                  <a:cubicBezTo>
                    <a:pt x="0" y="17627"/>
                    <a:pt x="3914" y="21600"/>
                    <a:pt x="11742" y="21600"/>
                  </a:cubicBezTo>
                  <a:cubicBezTo>
                    <a:pt x="17686" y="21600"/>
                    <a:pt x="21600" y="17627"/>
                    <a:pt x="21600" y="11775"/>
                  </a:cubicBezTo>
                  <a:cubicBezTo>
                    <a:pt x="21600" y="592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74" name="Google Shape;2069;p43">
              <a:extLst>
                <a:ext uri="{FF2B5EF4-FFF2-40B4-BE49-F238E27FC236}">
                  <a16:creationId xmlns:a16="http://schemas.microsoft.com/office/drawing/2014/main" id="{415B5338-1736-0FC0-42DD-CBC990FA4724}"/>
                </a:ext>
              </a:extLst>
            </p:cNvPr>
            <p:cNvSpPr/>
            <p:nvPr/>
          </p:nvSpPr>
          <p:spPr>
            <a:xfrm>
              <a:off x="3136775" y="3074694"/>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5729"/>
                    <a:pt x="5433" y="21600"/>
                    <a:pt x="10800" y="21600"/>
                  </a:cubicBezTo>
                  <a:cubicBezTo>
                    <a:pt x="16233" y="21600"/>
                    <a:pt x="21600" y="15729"/>
                    <a:pt x="21600" y="9785"/>
                  </a:cubicBezTo>
                  <a:cubicBezTo>
                    <a:pt x="21600" y="7828"/>
                    <a:pt x="19811" y="3914"/>
                    <a:pt x="18022" y="1957"/>
                  </a:cubicBezTo>
                  <a:cubicBezTo>
                    <a:pt x="16233" y="0"/>
                    <a:pt x="14378"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75" name="Google Shape;2070;p43">
              <a:extLst>
                <a:ext uri="{FF2B5EF4-FFF2-40B4-BE49-F238E27FC236}">
                  <a16:creationId xmlns:a16="http://schemas.microsoft.com/office/drawing/2014/main" id="{59CAC674-471A-C448-4D93-A021E23D9440}"/>
                </a:ext>
              </a:extLst>
            </p:cNvPr>
            <p:cNvSpPr/>
            <p:nvPr/>
          </p:nvSpPr>
          <p:spPr>
            <a:xfrm>
              <a:off x="3108642" y="304448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871"/>
                    <a:pt x="0" y="11815"/>
                  </a:cubicBezTo>
                  <a:cubicBezTo>
                    <a:pt x="0" y="17686"/>
                    <a:pt x="3914" y="21600"/>
                    <a:pt x="11742" y="21600"/>
                  </a:cubicBezTo>
                  <a:cubicBezTo>
                    <a:pt x="17686" y="21600"/>
                    <a:pt x="21600" y="17686"/>
                    <a:pt x="21600" y="11815"/>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76" name="Google Shape;2071;p43">
              <a:extLst>
                <a:ext uri="{FF2B5EF4-FFF2-40B4-BE49-F238E27FC236}">
                  <a16:creationId xmlns:a16="http://schemas.microsoft.com/office/drawing/2014/main" id="{B400593D-B96B-72F2-B150-3CCD0D7C75FC}"/>
                </a:ext>
              </a:extLst>
            </p:cNvPr>
            <p:cNvSpPr/>
            <p:nvPr/>
          </p:nvSpPr>
          <p:spPr>
            <a:xfrm>
              <a:off x="3166987" y="3102901"/>
              <a:ext cx="20191" cy="22121"/>
            </a:xfrm>
            <a:custGeom>
              <a:avLst/>
              <a:gdLst/>
              <a:ahLst/>
              <a:cxnLst>
                <a:cxn ang="0">
                  <a:pos x="wd2" y="hd2"/>
                </a:cxn>
                <a:cxn ang="5400000">
                  <a:pos x="wd2" y="hd2"/>
                </a:cxn>
                <a:cxn ang="10800000">
                  <a:pos x="wd2" y="hd2"/>
                </a:cxn>
                <a:cxn ang="16200000">
                  <a:pos x="wd2" y="hd2"/>
                </a:cxn>
              </a:cxnLst>
              <a:rect l="0" t="0" r="r" b="b"/>
              <a:pathLst>
                <a:path w="21600" h="21600" extrusionOk="0">
                  <a:moveTo>
                    <a:pt x="8656" y="0"/>
                  </a:moveTo>
                  <a:cubicBezTo>
                    <a:pt x="4368" y="1957"/>
                    <a:pt x="0" y="5871"/>
                    <a:pt x="0" y="11742"/>
                  </a:cubicBezTo>
                  <a:cubicBezTo>
                    <a:pt x="0" y="17686"/>
                    <a:pt x="4368" y="21600"/>
                    <a:pt x="12944" y="21600"/>
                  </a:cubicBezTo>
                  <a:lnTo>
                    <a:pt x="17232" y="21600"/>
                  </a:lnTo>
                  <a:cubicBezTo>
                    <a:pt x="17232" y="19643"/>
                    <a:pt x="17232" y="19643"/>
                    <a:pt x="17232" y="19643"/>
                  </a:cubicBezTo>
                  <a:cubicBezTo>
                    <a:pt x="17232" y="13699"/>
                    <a:pt x="19376" y="7828"/>
                    <a:pt x="21600" y="3914"/>
                  </a:cubicBezTo>
                  <a:cubicBezTo>
                    <a:pt x="19376" y="1957"/>
                    <a:pt x="15088" y="0"/>
                    <a:pt x="12944" y="0"/>
                  </a:cubicBezTo>
                  <a:lnTo>
                    <a:pt x="10800" y="0"/>
                  </a:lnTo>
                  <a:cubicBezTo>
                    <a:pt x="8656" y="0"/>
                    <a:pt x="8656" y="1957"/>
                    <a:pt x="8656" y="1957"/>
                  </a:cubicBezTo>
                  <a:cubicBezTo>
                    <a:pt x="8656" y="1957"/>
                    <a:pt x="8656" y="1957"/>
                    <a:pt x="8656"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77" name="Google Shape;2072;p43">
              <a:extLst>
                <a:ext uri="{FF2B5EF4-FFF2-40B4-BE49-F238E27FC236}">
                  <a16:creationId xmlns:a16="http://schemas.microsoft.com/office/drawing/2014/main" id="{26757233-BFE6-FA5F-6998-790121210BCC}"/>
                </a:ext>
              </a:extLst>
            </p:cNvPr>
            <p:cNvSpPr/>
            <p:nvPr/>
          </p:nvSpPr>
          <p:spPr>
            <a:xfrm>
              <a:off x="3108642" y="3102901"/>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871"/>
                    <a:pt x="0" y="11742"/>
                  </a:cubicBezTo>
                  <a:cubicBezTo>
                    <a:pt x="0" y="17686"/>
                    <a:pt x="3914" y="21600"/>
                    <a:pt x="11742" y="21600"/>
                  </a:cubicBezTo>
                  <a:cubicBezTo>
                    <a:pt x="17686" y="21600"/>
                    <a:pt x="21600" y="17686"/>
                    <a:pt x="21600" y="11742"/>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78" name="Google Shape;2073;p43">
              <a:extLst>
                <a:ext uri="{FF2B5EF4-FFF2-40B4-BE49-F238E27FC236}">
                  <a16:creationId xmlns:a16="http://schemas.microsoft.com/office/drawing/2014/main" id="{7559131C-0E46-820F-3D34-4492D1D2519A}"/>
                </a:ext>
              </a:extLst>
            </p:cNvPr>
            <p:cNvSpPr/>
            <p:nvPr/>
          </p:nvSpPr>
          <p:spPr>
            <a:xfrm>
              <a:off x="3136775" y="3133039"/>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73"/>
                    <a:pt x="0" y="9825"/>
                  </a:cubicBezTo>
                  <a:cubicBezTo>
                    <a:pt x="0" y="15676"/>
                    <a:pt x="5433" y="21600"/>
                    <a:pt x="10800" y="21600"/>
                  </a:cubicBezTo>
                  <a:cubicBezTo>
                    <a:pt x="16233" y="21600"/>
                    <a:pt x="21600" y="15676"/>
                    <a:pt x="21600" y="9825"/>
                  </a:cubicBezTo>
                  <a:cubicBezTo>
                    <a:pt x="21600" y="397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79" name="Google Shape;2074;p43">
              <a:extLst>
                <a:ext uri="{FF2B5EF4-FFF2-40B4-BE49-F238E27FC236}">
                  <a16:creationId xmlns:a16="http://schemas.microsoft.com/office/drawing/2014/main" id="{C4CCCF02-EAEC-1DFB-3E34-27D4CBD0C5D2}"/>
                </a:ext>
              </a:extLst>
            </p:cNvPr>
            <p:cNvSpPr/>
            <p:nvPr/>
          </p:nvSpPr>
          <p:spPr>
            <a:xfrm>
              <a:off x="3136775" y="3191457"/>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858"/>
                  </a:cubicBezTo>
                  <a:cubicBezTo>
                    <a:pt x="0" y="15729"/>
                    <a:pt x="5433" y="21600"/>
                    <a:pt x="10800" y="21600"/>
                  </a:cubicBezTo>
                  <a:cubicBezTo>
                    <a:pt x="16233" y="21600"/>
                    <a:pt x="21600" y="15729"/>
                    <a:pt x="21600" y="9858"/>
                  </a:cubicBezTo>
                  <a:cubicBezTo>
                    <a:pt x="21600" y="391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80" name="Google Shape;2075;p43">
              <a:extLst>
                <a:ext uri="{FF2B5EF4-FFF2-40B4-BE49-F238E27FC236}">
                  <a16:creationId xmlns:a16="http://schemas.microsoft.com/office/drawing/2014/main" id="{56CA5B9C-5A4B-3C01-58A0-F6A7DED97F8C}"/>
                </a:ext>
              </a:extLst>
            </p:cNvPr>
            <p:cNvSpPr/>
            <p:nvPr/>
          </p:nvSpPr>
          <p:spPr>
            <a:xfrm>
              <a:off x="3108642" y="316124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944"/>
                    <a:pt x="0" y="11815"/>
                  </a:cubicBezTo>
                  <a:cubicBezTo>
                    <a:pt x="0" y="17686"/>
                    <a:pt x="3914" y="21600"/>
                    <a:pt x="11742" y="21600"/>
                  </a:cubicBezTo>
                  <a:cubicBezTo>
                    <a:pt x="17686" y="21600"/>
                    <a:pt x="21600" y="17686"/>
                    <a:pt x="21600" y="11815"/>
                  </a:cubicBezTo>
                  <a:cubicBezTo>
                    <a:pt x="21600" y="594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81" name="Google Shape;2076;p43">
              <a:extLst>
                <a:ext uri="{FF2B5EF4-FFF2-40B4-BE49-F238E27FC236}">
                  <a16:creationId xmlns:a16="http://schemas.microsoft.com/office/drawing/2014/main" id="{9D4208D1-036D-36FA-2C41-1003E7D6CDC9}"/>
                </a:ext>
              </a:extLst>
            </p:cNvPr>
            <p:cNvSpPr/>
            <p:nvPr/>
          </p:nvSpPr>
          <p:spPr>
            <a:xfrm>
              <a:off x="3108642" y="3219665"/>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871"/>
                    <a:pt x="0" y="11742"/>
                  </a:cubicBezTo>
                  <a:cubicBezTo>
                    <a:pt x="0" y="17686"/>
                    <a:pt x="3914" y="21600"/>
                    <a:pt x="11742" y="21600"/>
                  </a:cubicBezTo>
                  <a:cubicBezTo>
                    <a:pt x="17686" y="21600"/>
                    <a:pt x="21600" y="17686"/>
                    <a:pt x="21600" y="11742"/>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82" name="Google Shape;2077;p43">
              <a:extLst>
                <a:ext uri="{FF2B5EF4-FFF2-40B4-BE49-F238E27FC236}">
                  <a16:creationId xmlns:a16="http://schemas.microsoft.com/office/drawing/2014/main" id="{22F36D02-C1D7-39BC-AE4F-9E1ACA954CE7}"/>
                </a:ext>
              </a:extLst>
            </p:cNvPr>
            <p:cNvSpPr/>
            <p:nvPr/>
          </p:nvSpPr>
          <p:spPr>
            <a:xfrm>
              <a:off x="3136775" y="3249876"/>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5729"/>
                    <a:pt x="5433" y="21600"/>
                    <a:pt x="10800" y="21600"/>
                  </a:cubicBezTo>
                  <a:cubicBezTo>
                    <a:pt x="16233" y="21600"/>
                    <a:pt x="21600" y="15729"/>
                    <a:pt x="21600" y="9785"/>
                  </a:cubicBezTo>
                  <a:cubicBezTo>
                    <a:pt x="21600" y="391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83" name="Google Shape;2078;p43">
              <a:extLst>
                <a:ext uri="{FF2B5EF4-FFF2-40B4-BE49-F238E27FC236}">
                  <a16:creationId xmlns:a16="http://schemas.microsoft.com/office/drawing/2014/main" id="{1004C78A-8070-077C-D1D0-3EC69E7AD8D6}"/>
                </a:ext>
              </a:extLst>
            </p:cNvPr>
            <p:cNvSpPr/>
            <p:nvPr/>
          </p:nvSpPr>
          <p:spPr>
            <a:xfrm>
              <a:off x="3108642" y="3278010"/>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433"/>
                    <a:pt x="0" y="10800"/>
                  </a:cubicBezTo>
                  <a:cubicBezTo>
                    <a:pt x="0" y="16167"/>
                    <a:pt x="3914"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84" name="Google Shape;2079;p43">
              <a:extLst>
                <a:ext uri="{FF2B5EF4-FFF2-40B4-BE49-F238E27FC236}">
                  <a16:creationId xmlns:a16="http://schemas.microsoft.com/office/drawing/2014/main" id="{036FC43C-E46F-12AA-9627-2CC0974EBD2C}"/>
                </a:ext>
              </a:extLst>
            </p:cNvPr>
            <p:cNvSpPr/>
            <p:nvPr/>
          </p:nvSpPr>
          <p:spPr>
            <a:xfrm>
              <a:off x="3136775" y="3308221"/>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01"/>
                    <a:pt x="0" y="9825"/>
                  </a:cubicBezTo>
                  <a:cubicBezTo>
                    <a:pt x="0" y="17627"/>
                    <a:pt x="5433" y="21600"/>
                    <a:pt x="10800" y="21600"/>
                  </a:cubicBezTo>
                  <a:cubicBezTo>
                    <a:pt x="16233" y="21600"/>
                    <a:pt x="21600" y="17627"/>
                    <a:pt x="21600" y="9825"/>
                  </a:cubicBezTo>
                  <a:cubicBezTo>
                    <a:pt x="21600" y="3901"/>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85" name="Google Shape;2080;p43">
              <a:extLst>
                <a:ext uri="{FF2B5EF4-FFF2-40B4-BE49-F238E27FC236}">
                  <a16:creationId xmlns:a16="http://schemas.microsoft.com/office/drawing/2014/main" id="{68B0A2D0-FC52-E633-56DF-33DF16051E7E}"/>
                </a:ext>
              </a:extLst>
            </p:cNvPr>
            <p:cNvSpPr/>
            <p:nvPr/>
          </p:nvSpPr>
          <p:spPr>
            <a:xfrm>
              <a:off x="3108642" y="333642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383"/>
                    <a:pt x="0" y="10833"/>
                  </a:cubicBezTo>
                  <a:cubicBezTo>
                    <a:pt x="0" y="16217"/>
                    <a:pt x="3914" y="21600"/>
                    <a:pt x="11742" y="21600"/>
                  </a:cubicBezTo>
                  <a:cubicBezTo>
                    <a:pt x="17686" y="21600"/>
                    <a:pt x="21600" y="16217"/>
                    <a:pt x="21600" y="10833"/>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86" name="Google Shape;2081;p43">
              <a:extLst>
                <a:ext uri="{FF2B5EF4-FFF2-40B4-BE49-F238E27FC236}">
                  <a16:creationId xmlns:a16="http://schemas.microsoft.com/office/drawing/2014/main" id="{763A9EC9-BD0B-694E-719A-AC8D88BAEB61}"/>
                </a:ext>
              </a:extLst>
            </p:cNvPr>
            <p:cNvSpPr/>
            <p:nvPr/>
          </p:nvSpPr>
          <p:spPr>
            <a:xfrm>
              <a:off x="3136775" y="3424985"/>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73"/>
                    <a:pt x="0" y="9825"/>
                  </a:cubicBezTo>
                  <a:cubicBezTo>
                    <a:pt x="0" y="17627"/>
                    <a:pt x="5433" y="21600"/>
                    <a:pt x="10800" y="21600"/>
                  </a:cubicBezTo>
                  <a:cubicBezTo>
                    <a:pt x="16233" y="21600"/>
                    <a:pt x="21600" y="17627"/>
                    <a:pt x="21600" y="9825"/>
                  </a:cubicBezTo>
                  <a:cubicBezTo>
                    <a:pt x="21600" y="397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87" name="Google Shape;2082;p43">
              <a:extLst>
                <a:ext uri="{FF2B5EF4-FFF2-40B4-BE49-F238E27FC236}">
                  <a16:creationId xmlns:a16="http://schemas.microsoft.com/office/drawing/2014/main" id="{C07C6BD3-A5A1-94F7-200E-0D5404F50CDD}"/>
                </a:ext>
              </a:extLst>
            </p:cNvPr>
            <p:cNvSpPr/>
            <p:nvPr/>
          </p:nvSpPr>
          <p:spPr>
            <a:xfrm>
              <a:off x="3165685" y="3453192"/>
              <a:ext cx="12701" cy="201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2152"/>
                    <a:pt x="0" y="6456"/>
                    <a:pt x="0" y="12992"/>
                  </a:cubicBezTo>
                  <a:cubicBezTo>
                    <a:pt x="0" y="15144"/>
                    <a:pt x="0" y="19448"/>
                    <a:pt x="4288" y="21600"/>
                  </a:cubicBezTo>
                  <a:cubicBezTo>
                    <a:pt x="13024" y="15144"/>
                    <a:pt x="17312" y="8688"/>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88" name="Google Shape;2083;p43">
              <a:extLst>
                <a:ext uri="{FF2B5EF4-FFF2-40B4-BE49-F238E27FC236}">
                  <a16:creationId xmlns:a16="http://schemas.microsoft.com/office/drawing/2014/main" id="{3305D718-29A6-301E-2480-376DEBA43E7E}"/>
                </a:ext>
              </a:extLst>
            </p:cNvPr>
            <p:cNvSpPr/>
            <p:nvPr/>
          </p:nvSpPr>
          <p:spPr>
            <a:xfrm>
              <a:off x="3136775" y="3483404"/>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858"/>
                  </a:cubicBezTo>
                  <a:cubicBezTo>
                    <a:pt x="0" y="17686"/>
                    <a:pt x="5433" y="21600"/>
                    <a:pt x="10800" y="21600"/>
                  </a:cubicBezTo>
                  <a:cubicBezTo>
                    <a:pt x="12589" y="21600"/>
                    <a:pt x="14378" y="21600"/>
                    <a:pt x="16233" y="19643"/>
                  </a:cubicBezTo>
                  <a:cubicBezTo>
                    <a:pt x="18022" y="15729"/>
                    <a:pt x="19811" y="13772"/>
                    <a:pt x="21600" y="9858"/>
                  </a:cubicBezTo>
                  <a:cubicBezTo>
                    <a:pt x="21600" y="391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89" name="Google Shape;2084;p43">
              <a:extLst>
                <a:ext uri="{FF2B5EF4-FFF2-40B4-BE49-F238E27FC236}">
                  <a16:creationId xmlns:a16="http://schemas.microsoft.com/office/drawing/2014/main" id="{9120ADE6-CC92-14BC-317D-C26AA9D2937B}"/>
                </a:ext>
              </a:extLst>
            </p:cNvPr>
            <p:cNvSpPr/>
            <p:nvPr/>
          </p:nvSpPr>
          <p:spPr>
            <a:xfrm>
              <a:off x="3108642" y="345319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367"/>
                    <a:pt x="0" y="10800"/>
                  </a:cubicBezTo>
                  <a:cubicBezTo>
                    <a:pt x="0" y="16167"/>
                    <a:pt x="3914" y="21600"/>
                    <a:pt x="11742" y="21600"/>
                  </a:cubicBezTo>
                  <a:cubicBezTo>
                    <a:pt x="17686" y="21600"/>
                    <a:pt x="21600" y="16167"/>
                    <a:pt x="21600" y="10800"/>
                  </a:cubicBezTo>
                  <a:cubicBezTo>
                    <a:pt x="21600" y="5367"/>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90" name="Google Shape;2085;p43">
              <a:extLst>
                <a:ext uri="{FF2B5EF4-FFF2-40B4-BE49-F238E27FC236}">
                  <a16:creationId xmlns:a16="http://schemas.microsoft.com/office/drawing/2014/main" id="{24D947B0-5BD6-217E-FAF2-D7B1ED10C84F}"/>
                </a:ext>
              </a:extLst>
            </p:cNvPr>
            <p:cNvSpPr/>
            <p:nvPr/>
          </p:nvSpPr>
          <p:spPr>
            <a:xfrm>
              <a:off x="3108642" y="351161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383"/>
                    <a:pt x="0" y="10767"/>
                  </a:cubicBezTo>
                  <a:cubicBezTo>
                    <a:pt x="0" y="16217"/>
                    <a:pt x="3914"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91" name="Google Shape;2086;p43">
              <a:extLst>
                <a:ext uri="{FF2B5EF4-FFF2-40B4-BE49-F238E27FC236}">
                  <a16:creationId xmlns:a16="http://schemas.microsoft.com/office/drawing/2014/main" id="{48B9EB30-FC4C-FAE2-C2A9-B549A0DC5583}"/>
                </a:ext>
              </a:extLst>
            </p:cNvPr>
            <p:cNvSpPr/>
            <p:nvPr/>
          </p:nvSpPr>
          <p:spPr>
            <a:xfrm>
              <a:off x="3142862" y="3892113"/>
              <a:ext cx="18113" cy="22121"/>
            </a:xfrm>
            <a:custGeom>
              <a:avLst/>
              <a:gdLst/>
              <a:ahLst/>
              <a:cxnLst>
                <a:cxn ang="0">
                  <a:pos x="wd2" y="hd2"/>
                </a:cxn>
                <a:cxn ang="5400000">
                  <a:pos x="wd2" y="hd2"/>
                </a:cxn>
                <a:cxn ang="10800000">
                  <a:pos x="wd2" y="hd2"/>
                </a:cxn>
                <a:cxn ang="16200000">
                  <a:pos x="wd2" y="hd2"/>
                </a:cxn>
              </a:cxnLst>
              <a:rect l="0" t="0" r="r" b="b"/>
              <a:pathLst>
                <a:path w="21600" h="21600" extrusionOk="0">
                  <a:moveTo>
                    <a:pt x="4780" y="0"/>
                  </a:moveTo>
                  <a:cubicBezTo>
                    <a:pt x="2390" y="5871"/>
                    <a:pt x="4780" y="15729"/>
                    <a:pt x="2390" y="17686"/>
                  </a:cubicBezTo>
                  <a:cubicBezTo>
                    <a:pt x="0" y="17686"/>
                    <a:pt x="0" y="19643"/>
                    <a:pt x="0" y="19643"/>
                  </a:cubicBezTo>
                  <a:cubicBezTo>
                    <a:pt x="2390" y="21600"/>
                    <a:pt x="4780" y="21600"/>
                    <a:pt x="7170" y="21600"/>
                  </a:cubicBezTo>
                  <a:cubicBezTo>
                    <a:pt x="14430" y="21600"/>
                    <a:pt x="21600" y="17686"/>
                    <a:pt x="21600" y="11815"/>
                  </a:cubicBezTo>
                  <a:cubicBezTo>
                    <a:pt x="21600" y="9858"/>
                    <a:pt x="21600" y="9858"/>
                    <a:pt x="19210" y="7901"/>
                  </a:cubicBezTo>
                  <a:cubicBezTo>
                    <a:pt x="19210" y="7901"/>
                    <a:pt x="19210" y="5871"/>
                    <a:pt x="19210" y="5871"/>
                  </a:cubicBezTo>
                  <a:cubicBezTo>
                    <a:pt x="19210" y="3914"/>
                    <a:pt x="16820" y="3914"/>
                    <a:pt x="16820" y="1957"/>
                  </a:cubicBezTo>
                  <a:cubicBezTo>
                    <a:pt x="14430" y="1957"/>
                    <a:pt x="9561" y="0"/>
                    <a:pt x="717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92" name="Google Shape;2087;p43">
              <a:extLst>
                <a:ext uri="{FF2B5EF4-FFF2-40B4-BE49-F238E27FC236}">
                  <a16:creationId xmlns:a16="http://schemas.microsoft.com/office/drawing/2014/main" id="{C53D4711-036A-3259-7523-450BBE2AB730}"/>
                </a:ext>
              </a:extLst>
            </p:cNvPr>
            <p:cNvSpPr/>
            <p:nvPr/>
          </p:nvSpPr>
          <p:spPr>
            <a:xfrm>
              <a:off x="3116659" y="3928336"/>
              <a:ext cx="14104" cy="161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461" y="8162"/>
                    <a:pt x="9322" y="13537"/>
                    <a:pt x="0" y="21600"/>
                  </a:cubicBezTo>
                  <a:lnTo>
                    <a:pt x="6139" y="21600"/>
                  </a:lnTo>
                  <a:cubicBezTo>
                    <a:pt x="15461" y="21600"/>
                    <a:pt x="21600" y="13537"/>
                    <a:pt x="21600" y="5475"/>
                  </a:cubicBezTo>
                  <a:cubicBezTo>
                    <a:pt x="21600" y="2688"/>
                    <a:pt x="21600" y="2688"/>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93" name="Google Shape;2088;p43">
              <a:extLst>
                <a:ext uri="{FF2B5EF4-FFF2-40B4-BE49-F238E27FC236}">
                  <a16:creationId xmlns:a16="http://schemas.microsoft.com/office/drawing/2014/main" id="{76735B9C-5450-8E68-4315-F16765D32D75}"/>
                </a:ext>
              </a:extLst>
            </p:cNvPr>
            <p:cNvSpPr/>
            <p:nvPr/>
          </p:nvSpPr>
          <p:spPr>
            <a:xfrm>
              <a:off x="3136775" y="3950532"/>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742"/>
                  </a:cubicBezTo>
                  <a:cubicBezTo>
                    <a:pt x="0" y="17686"/>
                    <a:pt x="5433" y="21600"/>
                    <a:pt x="10800" y="21600"/>
                  </a:cubicBezTo>
                  <a:cubicBezTo>
                    <a:pt x="16233" y="21600"/>
                    <a:pt x="21600" y="17686"/>
                    <a:pt x="21600" y="11742"/>
                  </a:cubicBezTo>
                  <a:cubicBezTo>
                    <a:pt x="21600" y="5871"/>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94" name="Google Shape;2089;p43">
              <a:extLst>
                <a:ext uri="{FF2B5EF4-FFF2-40B4-BE49-F238E27FC236}">
                  <a16:creationId xmlns:a16="http://schemas.microsoft.com/office/drawing/2014/main" id="{E67C6F0F-060D-F61F-2C2F-FA621179C38F}"/>
                </a:ext>
              </a:extLst>
            </p:cNvPr>
            <p:cNvSpPr/>
            <p:nvPr/>
          </p:nvSpPr>
          <p:spPr>
            <a:xfrm>
              <a:off x="3108642" y="39807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5729"/>
                    <a:pt x="3914"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95" name="Google Shape;2090;p43">
              <a:extLst>
                <a:ext uri="{FF2B5EF4-FFF2-40B4-BE49-F238E27FC236}">
                  <a16:creationId xmlns:a16="http://schemas.microsoft.com/office/drawing/2014/main" id="{54DFA906-735D-FDB5-97D8-D5C267D147BE}"/>
                </a:ext>
              </a:extLst>
            </p:cNvPr>
            <p:cNvSpPr/>
            <p:nvPr/>
          </p:nvSpPr>
          <p:spPr>
            <a:xfrm>
              <a:off x="3136775" y="4008877"/>
              <a:ext cx="20191" cy="22195"/>
            </a:xfrm>
            <a:custGeom>
              <a:avLst/>
              <a:gdLst/>
              <a:ahLst/>
              <a:cxnLst>
                <a:cxn ang="0">
                  <a:pos x="wd2" y="hd2"/>
                </a:cxn>
                <a:cxn ang="5400000">
                  <a:pos x="wd2" y="hd2"/>
                </a:cxn>
                <a:cxn ang="10800000">
                  <a:pos x="wd2" y="hd2"/>
                </a:cxn>
                <a:cxn ang="16200000">
                  <a:pos x="wd2" y="hd2"/>
                </a:cxn>
              </a:cxnLst>
              <a:rect l="0" t="0" r="r" b="b"/>
              <a:pathLst>
                <a:path w="21600" h="21600" extrusionOk="0">
                  <a:moveTo>
                    <a:pt x="12944" y="0"/>
                  </a:moveTo>
                  <a:cubicBezTo>
                    <a:pt x="6512" y="0"/>
                    <a:pt x="0" y="5924"/>
                    <a:pt x="0" y="11775"/>
                  </a:cubicBezTo>
                  <a:cubicBezTo>
                    <a:pt x="0" y="17627"/>
                    <a:pt x="6512" y="21600"/>
                    <a:pt x="12944" y="21600"/>
                  </a:cubicBezTo>
                  <a:lnTo>
                    <a:pt x="17232" y="21600"/>
                  </a:lnTo>
                  <a:cubicBezTo>
                    <a:pt x="19456" y="15676"/>
                    <a:pt x="21600" y="9825"/>
                    <a:pt x="21600" y="3901"/>
                  </a:cubicBezTo>
                  <a:cubicBezTo>
                    <a:pt x="19456" y="1951"/>
                    <a:pt x="17232" y="0"/>
                    <a:pt x="12944"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96" name="Google Shape;2091;p43">
              <a:extLst>
                <a:ext uri="{FF2B5EF4-FFF2-40B4-BE49-F238E27FC236}">
                  <a16:creationId xmlns:a16="http://schemas.microsoft.com/office/drawing/2014/main" id="{0ECB6E49-03F0-CCAE-25B6-CD5660439E7E}"/>
                </a:ext>
              </a:extLst>
            </p:cNvPr>
            <p:cNvSpPr/>
            <p:nvPr/>
          </p:nvSpPr>
          <p:spPr>
            <a:xfrm>
              <a:off x="3133468" y="40690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7376" y="3578"/>
                    <a:pt x="0" y="10734"/>
                    <a:pt x="0" y="18022"/>
                  </a:cubicBezTo>
                  <a:cubicBezTo>
                    <a:pt x="0" y="18022"/>
                    <a:pt x="7376" y="21600"/>
                    <a:pt x="7376" y="21600"/>
                  </a:cubicBezTo>
                  <a:cubicBezTo>
                    <a:pt x="7376" y="14312"/>
                    <a:pt x="14488" y="7156"/>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97" name="Google Shape;2092;p43">
              <a:extLst>
                <a:ext uri="{FF2B5EF4-FFF2-40B4-BE49-F238E27FC236}">
                  <a16:creationId xmlns:a16="http://schemas.microsoft.com/office/drawing/2014/main" id="{072A7E31-0C63-D482-B900-70240B789EAC}"/>
                </a:ext>
              </a:extLst>
            </p:cNvPr>
            <p:cNvSpPr/>
            <p:nvPr/>
          </p:nvSpPr>
          <p:spPr>
            <a:xfrm>
              <a:off x="3108642" y="4039088"/>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858"/>
                  </a:cubicBezTo>
                  <a:cubicBezTo>
                    <a:pt x="0" y="15729"/>
                    <a:pt x="3914" y="21600"/>
                    <a:pt x="11742" y="21600"/>
                  </a:cubicBezTo>
                  <a:cubicBezTo>
                    <a:pt x="17686" y="21600"/>
                    <a:pt x="21600" y="15729"/>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98" name="Google Shape;2093;p43">
              <a:extLst>
                <a:ext uri="{FF2B5EF4-FFF2-40B4-BE49-F238E27FC236}">
                  <a16:creationId xmlns:a16="http://schemas.microsoft.com/office/drawing/2014/main" id="{78DE9882-D15B-3DBC-6E2F-2026A450EA2F}"/>
                </a:ext>
              </a:extLst>
            </p:cNvPr>
            <p:cNvSpPr/>
            <p:nvPr/>
          </p:nvSpPr>
          <p:spPr>
            <a:xfrm>
              <a:off x="3108642" y="4097507"/>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5729"/>
                    <a:pt x="3914" y="21600"/>
                    <a:pt x="11742" y="21600"/>
                  </a:cubicBezTo>
                  <a:cubicBezTo>
                    <a:pt x="13772" y="21600"/>
                    <a:pt x="17686" y="19643"/>
                    <a:pt x="19643" y="17686"/>
                  </a:cubicBezTo>
                  <a:cubicBezTo>
                    <a:pt x="19643" y="15729"/>
                    <a:pt x="21600" y="11742"/>
                    <a:pt x="21600" y="7828"/>
                  </a:cubicBezTo>
                  <a:cubicBezTo>
                    <a:pt x="21600" y="3914"/>
                    <a:pt x="15729"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03" name="Google Shape;2098;p43">
              <a:extLst>
                <a:ext uri="{FF2B5EF4-FFF2-40B4-BE49-F238E27FC236}">
                  <a16:creationId xmlns:a16="http://schemas.microsoft.com/office/drawing/2014/main" id="{6313DBC1-EF4A-5238-B5F8-887725FB7DCC}"/>
                </a:ext>
              </a:extLst>
            </p:cNvPr>
            <p:cNvSpPr/>
            <p:nvPr/>
          </p:nvSpPr>
          <p:spPr>
            <a:xfrm>
              <a:off x="3078430" y="2138432"/>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27"/>
                    <a:pt x="5383" y="21600"/>
                    <a:pt x="10833" y="21600"/>
                  </a:cubicBezTo>
                  <a:cubicBezTo>
                    <a:pt x="16217" y="21600"/>
                    <a:pt x="21600" y="17627"/>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05" name="Google Shape;2100;p43">
              <a:extLst>
                <a:ext uri="{FF2B5EF4-FFF2-40B4-BE49-F238E27FC236}">
                  <a16:creationId xmlns:a16="http://schemas.microsoft.com/office/drawing/2014/main" id="{CDB15042-2ADE-466E-1681-3E0A50A17901}"/>
                </a:ext>
              </a:extLst>
            </p:cNvPr>
            <p:cNvSpPr/>
            <p:nvPr/>
          </p:nvSpPr>
          <p:spPr>
            <a:xfrm>
              <a:off x="3078430" y="2196851"/>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06" name="Google Shape;2101;p43">
              <a:extLst>
                <a:ext uri="{FF2B5EF4-FFF2-40B4-BE49-F238E27FC236}">
                  <a16:creationId xmlns:a16="http://schemas.microsoft.com/office/drawing/2014/main" id="{DE99E043-A5EB-DB8C-2F3A-21502E5D5496}"/>
                </a:ext>
              </a:extLst>
            </p:cNvPr>
            <p:cNvSpPr/>
            <p:nvPr/>
          </p:nvSpPr>
          <p:spPr>
            <a:xfrm>
              <a:off x="3108642" y="21686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858"/>
                  </a:cubicBezTo>
                  <a:cubicBezTo>
                    <a:pt x="0" y="15729"/>
                    <a:pt x="3914" y="21600"/>
                    <a:pt x="11742" y="21600"/>
                  </a:cubicBezTo>
                  <a:cubicBezTo>
                    <a:pt x="17686" y="21600"/>
                    <a:pt x="21600" y="15729"/>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07" name="Google Shape;2102;p43">
              <a:extLst>
                <a:ext uri="{FF2B5EF4-FFF2-40B4-BE49-F238E27FC236}">
                  <a16:creationId xmlns:a16="http://schemas.microsoft.com/office/drawing/2014/main" id="{174C9987-1B3A-45DC-B0C9-899BFC4DCCB2}"/>
                </a:ext>
              </a:extLst>
            </p:cNvPr>
            <p:cNvSpPr/>
            <p:nvPr/>
          </p:nvSpPr>
          <p:spPr>
            <a:xfrm>
              <a:off x="3078430" y="2255196"/>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99"/>
                    <a:pt x="5383" y="21600"/>
                    <a:pt x="10833" y="21600"/>
                  </a:cubicBezTo>
                  <a:cubicBezTo>
                    <a:pt x="16217" y="21600"/>
                    <a:pt x="21600" y="17699"/>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08" name="Google Shape;2103;p43">
              <a:extLst>
                <a:ext uri="{FF2B5EF4-FFF2-40B4-BE49-F238E27FC236}">
                  <a16:creationId xmlns:a16="http://schemas.microsoft.com/office/drawing/2014/main" id="{CB552E24-D5BB-D0B6-EB7E-46440527DA50}"/>
                </a:ext>
              </a:extLst>
            </p:cNvPr>
            <p:cNvSpPr/>
            <p:nvPr/>
          </p:nvSpPr>
          <p:spPr>
            <a:xfrm>
              <a:off x="3108642" y="222706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5729"/>
                    <a:pt x="3914"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09" name="Google Shape;2104;p43">
              <a:extLst>
                <a:ext uri="{FF2B5EF4-FFF2-40B4-BE49-F238E27FC236}">
                  <a16:creationId xmlns:a16="http://schemas.microsoft.com/office/drawing/2014/main" id="{048AB72F-B472-A66D-C229-18B828014A65}"/>
                </a:ext>
              </a:extLst>
            </p:cNvPr>
            <p:cNvSpPr/>
            <p:nvPr/>
          </p:nvSpPr>
          <p:spPr>
            <a:xfrm>
              <a:off x="3078430" y="2313615"/>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10" name="Google Shape;2105;p43">
              <a:extLst>
                <a:ext uri="{FF2B5EF4-FFF2-40B4-BE49-F238E27FC236}">
                  <a16:creationId xmlns:a16="http://schemas.microsoft.com/office/drawing/2014/main" id="{452E2320-25AB-502A-5B3A-46087B1D06F4}"/>
                </a:ext>
              </a:extLst>
            </p:cNvPr>
            <p:cNvSpPr/>
            <p:nvPr/>
          </p:nvSpPr>
          <p:spPr>
            <a:xfrm>
              <a:off x="3108642" y="228540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73"/>
                    <a:pt x="0" y="9825"/>
                  </a:cubicBezTo>
                  <a:cubicBezTo>
                    <a:pt x="0" y="15676"/>
                    <a:pt x="3914" y="21600"/>
                    <a:pt x="11742" y="21600"/>
                  </a:cubicBezTo>
                  <a:cubicBezTo>
                    <a:pt x="17686" y="21600"/>
                    <a:pt x="21600" y="15676"/>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11" name="Google Shape;2106;p43">
              <a:extLst>
                <a:ext uri="{FF2B5EF4-FFF2-40B4-BE49-F238E27FC236}">
                  <a16:creationId xmlns:a16="http://schemas.microsoft.com/office/drawing/2014/main" id="{574F1C64-C787-968F-135D-A4AC487E6F61}"/>
                </a:ext>
              </a:extLst>
            </p:cNvPr>
            <p:cNvSpPr/>
            <p:nvPr/>
          </p:nvSpPr>
          <p:spPr>
            <a:xfrm>
              <a:off x="3078430" y="237203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12" name="Google Shape;2107;p43">
              <a:extLst>
                <a:ext uri="{FF2B5EF4-FFF2-40B4-BE49-F238E27FC236}">
                  <a16:creationId xmlns:a16="http://schemas.microsoft.com/office/drawing/2014/main" id="{74317D87-5B37-1107-0A13-750ACC17FC98}"/>
                </a:ext>
              </a:extLst>
            </p:cNvPr>
            <p:cNvSpPr/>
            <p:nvPr/>
          </p:nvSpPr>
          <p:spPr>
            <a:xfrm>
              <a:off x="3108642" y="2343827"/>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5729"/>
                    <a:pt x="3914"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13" name="Google Shape;2108;p43">
              <a:extLst>
                <a:ext uri="{FF2B5EF4-FFF2-40B4-BE49-F238E27FC236}">
                  <a16:creationId xmlns:a16="http://schemas.microsoft.com/office/drawing/2014/main" id="{4DAD12CF-A84B-16D9-7142-B1EF50A4B7A0}"/>
                </a:ext>
              </a:extLst>
            </p:cNvPr>
            <p:cNvSpPr/>
            <p:nvPr/>
          </p:nvSpPr>
          <p:spPr>
            <a:xfrm>
              <a:off x="3078430" y="2430379"/>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14" name="Google Shape;2109;p43">
              <a:extLst>
                <a:ext uri="{FF2B5EF4-FFF2-40B4-BE49-F238E27FC236}">
                  <a16:creationId xmlns:a16="http://schemas.microsoft.com/office/drawing/2014/main" id="{508D5428-DE4C-791C-C3A7-3F18E1D2FE19}"/>
                </a:ext>
              </a:extLst>
            </p:cNvPr>
            <p:cNvSpPr/>
            <p:nvPr/>
          </p:nvSpPr>
          <p:spPr>
            <a:xfrm>
              <a:off x="3108642" y="2402172"/>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73"/>
                    <a:pt x="0" y="9825"/>
                  </a:cubicBezTo>
                  <a:cubicBezTo>
                    <a:pt x="0" y="15676"/>
                    <a:pt x="3914" y="21600"/>
                    <a:pt x="11742" y="21600"/>
                  </a:cubicBezTo>
                  <a:cubicBezTo>
                    <a:pt x="17686" y="21600"/>
                    <a:pt x="21600" y="15676"/>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15" name="Google Shape;2110;p43">
              <a:extLst>
                <a:ext uri="{FF2B5EF4-FFF2-40B4-BE49-F238E27FC236}">
                  <a16:creationId xmlns:a16="http://schemas.microsoft.com/office/drawing/2014/main" id="{D5330122-98F6-EEFA-3532-4DE867E70B3D}"/>
                </a:ext>
              </a:extLst>
            </p:cNvPr>
            <p:cNvSpPr/>
            <p:nvPr/>
          </p:nvSpPr>
          <p:spPr>
            <a:xfrm>
              <a:off x="3078430" y="2488798"/>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16" name="Google Shape;2111;p43">
              <a:extLst>
                <a:ext uri="{FF2B5EF4-FFF2-40B4-BE49-F238E27FC236}">
                  <a16:creationId xmlns:a16="http://schemas.microsoft.com/office/drawing/2014/main" id="{C5C3C0CA-5C5D-774A-5791-67CFEE927847}"/>
                </a:ext>
              </a:extLst>
            </p:cNvPr>
            <p:cNvSpPr/>
            <p:nvPr/>
          </p:nvSpPr>
          <p:spPr>
            <a:xfrm>
              <a:off x="3108642" y="246059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858"/>
                  </a:cubicBezTo>
                  <a:cubicBezTo>
                    <a:pt x="0" y="17686"/>
                    <a:pt x="3914" y="21600"/>
                    <a:pt x="11742" y="21600"/>
                  </a:cubicBezTo>
                  <a:cubicBezTo>
                    <a:pt x="17686" y="21600"/>
                    <a:pt x="21600" y="17686"/>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17" name="Google Shape;2112;p43">
              <a:extLst>
                <a:ext uri="{FF2B5EF4-FFF2-40B4-BE49-F238E27FC236}">
                  <a16:creationId xmlns:a16="http://schemas.microsoft.com/office/drawing/2014/main" id="{05248D19-F377-BCC2-634D-9EE73795843A}"/>
                </a:ext>
              </a:extLst>
            </p:cNvPr>
            <p:cNvSpPr/>
            <p:nvPr/>
          </p:nvSpPr>
          <p:spPr>
            <a:xfrm>
              <a:off x="3078430" y="2547142"/>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18" name="Google Shape;2113;p43">
              <a:extLst>
                <a:ext uri="{FF2B5EF4-FFF2-40B4-BE49-F238E27FC236}">
                  <a16:creationId xmlns:a16="http://schemas.microsoft.com/office/drawing/2014/main" id="{610B73C1-90D5-D323-C9AE-8AEB8F6E2F3A}"/>
                </a:ext>
              </a:extLst>
            </p:cNvPr>
            <p:cNvSpPr/>
            <p:nvPr/>
          </p:nvSpPr>
          <p:spPr>
            <a:xfrm>
              <a:off x="3108642" y="2519009"/>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7686"/>
                    <a:pt x="3914" y="21600"/>
                    <a:pt x="11742" y="21600"/>
                  </a:cubicBezTo>
                  <a:cubicBezTo>
                    <a:pt x="17686" y="21600"/>
                    <a:pt x="21600" y="17686"/>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19" name="Google Shape;2114;p43">
              <a:extLst>
                <a:ext uri="{FF2B5EF4-FFF2-40B4-BE49-F238E27FC236}">
                  <a16:creationId xmlns:a16="http://schemas.microsoft.com/office/drawing/2014/main" id="{FCEECCE7-D540-CAFD-CB80-988DCD947454}"/>
                </a:ext>
              </a:extLst>
            </p:cNvPr>
            <p:cNvSpPr/>
            <p:nvPr/>
          </p:nvSpPr>
          <p:spPr>
            <a:xfrm>
              <a:off x="3107302" y="2635773"/>
              <a:ext cx="12701" cy="181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640" y="0"/>
                    <a:pt x="0" y="7170"/>
                    <a:pt x="0" y="11951"/>
                  </a:cubicBezTo>
                  <a:cubicBezTo>
                    <a:pt x="0" y="16820"/>
                    <a:pt x="0" y="19210"/>
                    <a:pt x="4320" y="21600"/>
                  </a:cubicBezTo>
                  <a:cubicBezTo>
                    <a:pt x="8640" y="19210"/>
                    <a:pt x="12960" y="9561"/>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20" name="Google Shape;2115;p43">
              <a:extLst>
                <a:ext uri="{FF2B5EF4-FFF2-40B4-BE49-F238E27FC236}">
                  <a16:creationId xmlns:a16="http://schemas.microsoft.com/office/drawing/2014/main" id="{F046A6EC-8696-2F19-A12F-64315D9259F8}"/>
                </a:ext>
              </a:extLst>
            </p:cNvPr>
            <p:cNvSpPr/>
            <p:nvPr/>
          </p:nvSpPr>
          <p:spPr>
            <a:xfrm>
              <a:off x="3078430" y="2897507"/>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21" name="Google Shape;2116;p43">
              <a:extLst>
                <a:ext uri="{FF2B5EF4-FFF2-40B4-BE49-F238E27FC236}">
                  <a16:creationId xmlns:a16="http://schemas.microsoft.com/office/drawing/2014/main" id="{E9C35DB2-6948-6744-E4A8-A899AE8F727E}"/>
                </a:ext>
              </a:extLst>
            </p:cNvPr>
            <p:cNvSpPr/>
            <p:nvPr/>
          </p:nvSpPr>
          <p:spPr>
            <a:xfrm>
              <a:off x="3078430" y="2955926"/>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22" name="Google Shape;2117;p43">
              <a:extLst>
                <a:ext uri="{FF2B5EF4-FFF2-40B4-BE49-F238E27FC236}">
                  <a16:creationId xmlns:a16="http://schemas.microsoft.com/office/drawing/2014/main" id="{5D0B0AA5-70BF-289B-3D03-B0E034BFC009}"/>
                </a:ext>
              </a:extLst>
            </p:cNvPr>
            <p:cNvSpPr/>
            <p:nvPr/>
          </p:nvSpPr>
          <p:spPr>
            <a:xfrm>
              <a:off x="3078430" y="3016275"/>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01"/>
                    <a:pt x="0" y="9825"/>
                  </a:cubicBezTo>
                  <a:cubicBezTo>
                    <a:pt x="0" y="15676"/>
                    <a:pt x="5383" y="21600"/>
                    <a:pt x="10833" y="21600"/>
                  </a:cubicBezTo>
                  <a:cubicBezTo>
                    <a:pt x="16217" y="21600"/>
                    <a:pt x="21600" y="15676"/>
                    <a:pt x="21600" y="9825"/>
                  </a:cubicBezTo>
                  <a:cubicBezTo>
                    <a:pt x="21600" y="390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23" name="Google Shape;2118;p43">
              <a:extLst>
                <a:ext uri="{FF2B5EF4-FFF2-40B4-BE49-F238E27FC236}">
                  <a16:creationId xmlns:a16="http://schemas.microsoft.com/office/drawing/2014/main" id="{A413E37D-2B3B-0033-3EEE-EAD35F858E6B}"/>
                </a:ext>
              </a:extLst>
            </p:cNvPr>
            <p:cNvSpPr/>
            <p:nvPr/>
          </p:nvSpPr>
          <p:spPr>
            <a:xfrm>
              <a:off x="3078430" y="3074694"/>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5729"/>
                    <a:pt x="5383" y="21600"/>
                    <a:pt x="10833" y="21600"/>
                  </a:cubicBezTo>
                  <a:cubicBezTo>
                    <a:pt x="16217" y="21600"/>
                    <a:pt x="21600" y="15729"/>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24" name="Google Shape;2119;p43">
              <a:extLst>
                <a:ext uri="{FF2B5EF4-FFF2-40B4-BE49-F238E27FC236}">
                  <a16:creationId xmlns:a16="http://schemas.microsoft.com/office/drawing/2014/main" id="{F972E7E7-6B54-E408-218C-018F6ECDC709}"/>
                </a:ext>
              </a:extLst>
            </p:cNvPr>
            <p:cNvSpPr/>
            <p:nvPr/>
          </p:nvSpPr>
          <p:spPr>
            <a:xfrm>
              <a:off x="3078430" y="3133039"/>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73"/>
                    <a:pt x="0" y="9825"/>
                  </a:cubicBezTo>
                  <a:cubicBezTo>
                    <a:pt x="0" y="15676"/>
                    <a:pt x="5383" y="21600"/>
                    <a:pt x="10833" y="21600"/>
                  </a:cubicBezTo>
                  <a:cubicBezTo>
                    <a:pt x="16217" y="21600"/>
                    <a:pt x="21600" y="15676"/>
                    <a:pt x="21600" y="9825"/>
                  </a:cubicBezTo>
                  <a:cubicBezTo>
                    <a:pt x="21600" y="397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25" name="Google Shape;2120;p43">
              <a:extLst>
                <a:ext uri="{FF2B5EF4-FFF2-40B4-BE49-F238E27FC236}">
                  <a16:creationId xmlns:a16="http://schemas.microsoft.com/office/drawing/2014/main" id="{E34FECA3-FC73-C215-5CD5-100913677AC9}"/>
                </a:ext>
              </a:extLst>
            </p:cNvPr>
            <p:cNvSpPr/>
            <p:nvPr/>
          </p:nvSpPr>
          <p:spPr>
            <a:xfrm>
              <a:off x="3078430" y="3191457"/>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858"/>
                  </a:cubicBezTo>
                  <a:cubicBezTo>
                    <a:pt x="0" y="15729"/>
                    <a:pt x="5383" y="21600"/>
                    <a:pt x="10833" y="21600"/>
                  </a:cubicBezTo>
                  <a:cubicBezTo>
                    <a:pt x="16217" y="21600"/>
                    <a:pt x="21600" y="15729"/>
                    <a:pt x="21600" y="9858"/>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26" name="Google Shape;2121;p43">
              <a:extLst>
                <a:ext uri="{FF2B5EF4-FFF2-40B4-BE49-F238E27FC236}">
                  <a16:creationId xmlns:a16="http://schemas.microsoft.com/office/drawing/2014/main" id="{77A84C24-68D6-4C2D-C531-0004AE04A72C}"/>
                </a:ext>
              </a:extLst>
            </p:cNvPr>
            <p:cNvSpPr/>
            <p:nvPr/>
          </p:nvSpPr>
          <p:spPr>
            <a:xfrm>
              <a:off x="3078430" y="3249876"/>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5729"/>
                    <a:pt x="5383" y="21600"/>
                    <a:pt x="10833" y="21600"/>
                  </a:cubicBezTo>
                  <a:cubicBezTo>
                    <a:pt x="16217" y="21600"/>
                    <a:pt x="21600" y="15729"/>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27" name="Google Shape;2122;p43">
              <a:extLst>
                <a:ext uri="{FF2B5EF4-FFF2-40B4-BE49-F238E27FC236}">
                  <a16:creationId xmlns:a16="http://schemas.microsoft.com/office/drawing/2014/main" id="{DEE38627-A91A-F114-8D32-C448D745DDC1}"/>
                </a:ext>
              </a:extLst>
            </p:cNvPr>
            <p:cNvSpPr/>
            <p:nvPr/>
          </p:nvSpPr>
          <p:spPr>
            <a:xfrm>
              <a:off x="3078430" y="3308221"/>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01"/>
                    <a:pt x="0" y="9825"/>
                  </a:cubicBezTo>
                  <a:cubicBezTo>
                    <a:pt x="0" y="17627"/>
                    <a:pt x="5383" y="21600"/>
                    <a:pt x="10833" y="21600"/>
                  </a:cubicBezTo>
                  <a:cubicBezTo>
                    <a:pt x="16217" y="21600"/>
                    <a:pt x="21600" y="17627"/>
                    <a:pt x="21600" y="9825"/>
                  </a:cubicBezTo>
                  <a:cubicBezTo>
                    <a:pt x="21600" y="390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28" name="Google Shape;2123;p43">
              <a:extLst>
                <a:ext uri="{FF2B5EF4-FFF2-40B4-BE49-F238E27FC236}">
                  <a16:creationId xmlns:a16="http://schemas.microsoft.com/office/drawing/2014/main" id="{AE0FCBE6-0DFC-DDDC-615D-7BD79DE8BCF5}"/>
                </a:ext>
              </a:extLst>
            </p:cNvPr>
            <p:cNvSpPr/>
            <p:nvPr/>
          </p:nvSpPr>
          <p:spPr>
            <a:xfrm>
              <a:off x="3078430" y="3365300"/>
              <a:ext cx="18113" cy="12701"/>
            </a:xfrm>
            <a:custGeom>
              <a:avLst/>
              <a:gdLst/>
              <a:ahLst/>
              <a:cxnLst>
                <a:cxn ang="0">
                  <a:pos x="wd2" y="hd2"/>
                </a:cxn>
                <a:cxn ang="5400000">
                  <a:pos x="wd2" y="hd2"/>
                </a:cxn>
                <a:cxn ang="10800000">
                  <a:pos x="wd2" y="hd2"/>
                </a:cxn>
                <a:cxn ang="16200000">
                  <a:pos x="wd2" y="hd2"/>
                </a:cxn>
              </a:cxnLst>
              <a:rect l="0" t="0" r="r" b="b"/>
              <a:pathLst>
                <a:path w="21600" h="21600" extrusionOk="0">
                  <a:moveTo>
                    <a:pt x="14430" y="0"/>
                  </a:moveTo>
                  <a:cubicBezTo>
                    <a:pt x="7170" y="0"/>
                    <a:pt x="0" y="8640"/>
                    <a:pt x="0" y="21600"/>
                  </a:cubicBezTo>
                  <a:cubicBezTo>
                    <a:pt x="9561" y="21600"/>
                    <a:pt x="14430" y="1296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29" name="Google Shape;2124;p43">
              <a:extLst>
                <a:ext uri="{FF2B5EF4-FFF2-40B4-BE49-F238E27FC236}">
                  <a16:creationId xmlns:a16="http://schemas.microsoft.com/office/drawing/2014/main" id="{5DFD4ED7-EAB9-8EC5-8C3A-731C3CBD71FC}"/>
                </a:ext>
              </a:extLst>
            </p:cNvPr>
            <p:cNvSpPr/>
            <p:nvPr/>
          </p:nvSpPr>
          <p:spPr>
            <a:xfrm>
              <a:off x="3078430" y="3424985"/>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73"/>
                    <a:pt x="0" y="9825"/>
                  </a:cubicBezTo>
                  <a:cubicBezTo>
                    <a:pt x="0" y="17627"/>
                    <a:pt x="5383" y="21600"/>
                    <a:pt x="10833" y="21600"/>
                  </a:cubicBezTo>
                  <a:cubicBezTo>
                    <a:pt x="16217" y="21600"/>
                    <a:pt x="21600" y="17627"/>
                    <a:pt x="21600" y="9825"/>
                  </a:cubicBezTo>
                  <a:cubicBezTo>
                    <a:pt x="21600" y="397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30" name="Google Shape;2125;p43">
              <a:extLst>
                <a:ext uri="{FF2B5EF4-FFF2-40B4-BE49-F238E27FC236}">
                  <a16:creationId xmlns:a16="http://schemas.microsoft.com/office/drawing/2014/main" id="{3D0FF3B4-A383-1CC3-0CD4-DFBE06263D41}"/>
                </a:ext>
              </a:extLst>
            </p:cNvPr>
            <p:cNvSpPr/>
            <p:nvPr/>
          </p:nvSpPr>
          <p:spPr>
            <a:xfrm>
              <a:off x="3112650" y="3409615"/>
              <a:ext cx="16109"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225" y="0"/>
                    <a:pt x="10750" y="7200"/>
                    <a:pt x="5375" y="7200"/>
                  </a:cubicBezTo>
                  <a:lnTo>
                    <a:pt x="0" y="7200"/>
                  </a:lnTo>
                  <a:cubicBezTo>
                    <a:pt x="2688" y="14400"/>
                    <a:pt x="5375" y="21600"/>
                    <a:pt x="10750" y="21600"/>
                  </a:cubicBezTo>
                  <a:cubicBezTo>
                    <a:pt x="16225" y="21600"/>
                    <a:pt x="18912" y="720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31" name="Google Shape;2126;p43">
              <a:extLst>
                <a:ext uri="{FF2B5EF4-FFF2-40B4-BE49-F238E27FC236}">
                  <a16:creationId xmlns:a16="http://schemas.microsoft.com/office/drawing/2014/main" id="{E4BA0C6D-CBAC-A908-1FBC-E008438C8295}"/>
                </a:ext>
              </a:extLst>
            </p:cNvPr>
            <p:cNvSpPr/>
            <p:nvPr/>
          </p:nvSpPr>
          <p:spPr>
            <a:xfrm>
              <a:off x="3078430" y="3483404"/>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858"/>
                  </a:cubicBezTo>
                  <a:cubicBezTo>
                    <a:pt x="0" y="17686"/>
                    <a:pt x="5383" y="21600"/>
                    <a:pt x="10833" y="21600"/>
                  </a:cubicBezTo>
                  <a:cubicBezTo>
                    <a:pt x="16217" y="21600"/>
                    <a:pt x="21600" y="17686"/>
                    <a:pt x="21600" y="9858"/>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32" name="Google Shape;2127;p43">
              <a:extLst>
                <a:ext uri="{FF2B5EF4-FFF2-40B4-BE49-F238E27FC236}">
                  <a16:creationId xmlns:a16="http://schemas.microsoft.com/office/drawing/2014/main" id="{FEF97ACD-99B5-1B24-8419-5AED8CA91F44}"/>
                </a:ext>
              </a:extLst>
            </p:cNvPr>
            <p:cNvSpPr/>
            <p:nvPr/>
          </p:nvSpPr>
          <p:spPr>
            <a:xfrm>
              <a:off x="3050223" y="3453192"/>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367"/>
                    <a:pt x="0" y="10800"/>
                  </a:cubicBezTo>
                  <a:cubicBezTo>
                    <a:pt x="0" y="16167"/>
                    <a:pt x="3901" y="21600"/>
                    <a:pt x="9825" y="21600"/>
                  </a:cubicBezTo>
                  <a:cubicBezTo>
                    <a:pt x="17627" y="21600"/>
                    <a:pt x="21600" y="16167"/>
                    <a:pt x="21600" y="10800"/>
                  </a:cubicBezTo>
                  <a:cubicBezTo>
                    <a:pt x="21600" y="5367"/>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33" name="Google Shape;2128;p43">
              <a:extLst>
                <a:ext uri="{FF2B5EF4-FFF2-40B4-BE49-F238E27FC236}">
                  <a16:creationId xmlns:a16="http://schemas.microsoft.com/office/drawing/2014/main" id="{58AB0C16-7911-7510-A31D-E8C063C83E0B}"/>
                </a:ext>
              </a:extLst>
            </p:cNvPr>
            <p:cNvSpPr/>
            <p:nvPr/>
          </p:nvSpPr>
          <p:spPr>
            <a:xfrm>
              <a:off x="3050223" y="3511611"/>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383"/>
                    <a:pt x="0" y="10767"/>
                  </a:cubicBezTo>
                  <a:cubicBezTo>
                    <a:pt x="0" y="16217"/>
                    <a:pt x="3901" y="21600"/>
                    <a:pt x="9825" y="21600"/>
                  </a:cubicBezTo>
                  <a:cubicBezTo>
                    <a:pt x="17627" y="21600"/>
                    <a:pt x="21600" y="16217"/>
                    <a:pt x="21600" y="10767"/>
                  </a:cubicBezTo>
                  <a:cubicBezTo>
                    <a:pt x="21600" y="538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34" name="Google Shape;2129;p43">
              <a:extLst>
                <a:ext uri="{FF2B5EF4-FFF2-40B4-BE49-F238E27FC236}">
                  <a16:creationId xmlns:a16="http://schemas.microsoft.com/office/drawing/2014/main" id="{1715860F-28A6-E82B-41FC-819E8B53CFB2}"/>
                </a:ext>
              </a:extLst>
            </p:cNvPr>
            <p:cNvSpPr/>
            <p:nvPr/>
          </p:nvSpPr>
          <p:spPr>
            <a:xfrm>
              <a:off x="3078430" y="3541822"/>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7686"/>
                    <a:pt x="5383" y="21600"/>
                    <a:pt x="10833" y="21600"/>
                  </a:cubicBezTo>
                  <a:cubicBezTo>
                    <a:pt x="16217" y="21600"/>
                    <a:pt x="21600" y="17686"/>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35" name="Google Shape;2130;p43">
              <a:extLst>
                <a:ext uri="{FF2B5EF4-FFF2-40B4-BE49-F238E27FC236}">
                  <a16:creationId xmlns:a16="http://schemas.microsoft.com/office/drawing/2014/main" id="{B5E54D2F-255F-C654-7715-EC4E9B5D8846}"/>
                </a:ext>
              </a:extLst>
            </p:cNvPr>
            <p:cNvSpPr/>
            <p:nvPr/>
          </p:nvSpPr>
          <p:spPr>
            <a:xfrm>
              <a:off x="3107302" y="357165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640" y="0"/>
                    <a:pt x="0" y="7288"/>
                    <a:pt x="0" y="18022"/>
                  </a:cubicBezTo>
                  <a:cubicBezTo>
                    <a:pt x="0" y="18022"/>
                    <a:pt x="0" y="21600"/>
                    <a:pt x="0" y="21600"/>
                  </a:cubicBezTo>
                  <a:cubicBezTo>
                    <a:pt x="8640" y="14444"/>
                    <a:pt x="12960" y="7288"/>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36" name="Google Shape;2131;p43">
              <a:extLst>
                <a:ext uri="{FF2B5EF4-FFF2-40B4-BE49-F238E27FC236}">
                  <a16:creationId xmlns:a16="http://schemas.microsoft.com/office/drawing/2014/main" id="{9C7C92E8-633E-3FF7-B6C6-63DE33DE196E}"/>
                </a:ext>
              </a:extLst>
            </p:cNvPr>
            <p:cNvSpPr/>
            <p:nvPr/>
          </p:nvSpPr>
          <p:spPr>
            <a:xfrm>
              <a:off x="3078430" y="3599866"/>
              <a:ext cx="16109" cy="12701"/>
            </a:xfrm>
            <a:custGeom>
              <a:avLst/>
              <a:gdLst/>
              <a:ahLst/>
              <a:cxnLst>
                <a:cxn ang="0">
                  <a:pos x="wd2" y="hd2"/>
                </a:cxn>
                <a:cxn ang="5400000">
                  <a:pos x="wd2" y="hd2"/>
                </a:cxn>
                <a:cxn ang="10800000">
                  <a:pos x="wd2" y="hd2"/>
                </a:cxn>
                <a:cxn ang="16200000">
                  <a:pos x="wd2" y="hd2"/>
                </a:cxn>
              </a:cxnLst>
              <a:rect l="0" t="0" r="r" b="b"/>
              <a:pathLst>
                <a:path w="21600" h="21600" extrusionOk="0">
                  <a:moveTo>
                    <a:pt x="16225" y="0"/>
                  </a:moveTo>
                  <a:cubicBezTo>
                    <a:pt x="8063" y="0"/>
                    <a:pt x="0" y="7156"/>
                    <a:pt x="0" y="21600"/>
                  </a:cubicBezTo>
                  <a:cubicBezTo>
                    <a:pt x="8063" y="14444"/>
                    <a:pt x="13438" y="7156"/>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37" name="Google Shape;2132;p43">
              <a:extLst>
                <a:ext uri="{FF2B5EF4-FFF2-40B4-BE49-F238E27FC236}">
                  <a16:creationId xmlns:a16="http://schemas.microsoft.com/office/drawing/2014/main" id="{FCA404BE-7AF4-8853-5896-0C13188A655B}"/>
                </a:ext>
              </a:extLst>
            </p:cNvPr>
            <p:cNvSpPr/>
            <p:nvPr/>
          </p:nvSpPr>
          <p:spPr>
            <a:xfrm>
              <a:off x="3050223" y="3569955"/>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433"/>
                    <a:pt x="0" y="10800"/>
                  </a:cubicBezTo>
                  <a:cubicBezTo>
                    <a:pt x="0" y="16167"/>
                    <a:pt x="3901" y="21600"/>
                    <a:pt x="9825" y="21600"/>
                  </a:cubicBezTo>
                  <a:cubicBezTo>
                    <a:pt x="17627" y="21600"/>
                    <a:pt x="21600" y="16167"/>
                    <a:pt x="21600" y="10800"/>
                  </a:cubicBezTo>
                  <a:cubicBezTo>
                    <a:pt x="21600" y="543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38" name="Google Shape;2133;p43">
              <a:extLst>
                <a:ext uri="{FF2B5EF4-FFF2-40B4-BE49-F238E27FC236}">
                  <a16:creationId xmlns:a16="http://schemas.microsoft.com/office/drawing/2014/main" id="{EDF94C45-250A-C77A-912D-CB799B09C081}"/>
                </a:ext>
              </a:extLst>
            </p:cNvPr>
            <p:cNvSpPr/>
            <p:nvPr/>
          </p:nvSpPr>
          <p:spPr>
            <a:xfrm>
              <a:off x="3082439" y="3958548"/>
              <a:ext cx="20116" cy="14104"/>
            </a:xfrm>
            <a:custGeom>
              <a:avLst/>
              <a:gdLst/>
              <a:ahLst/>
              <a:cxnLst>
                <a:cxn ang="0">
                  <a:pos x="wd2" y="hd2"/>
                </a:cxn>
                <a:cxn ang="5400000">
                  <a:pos x="wd2" y="hd2"/>
                </a:cxn>
                <a:cxn ang="10800000">
                  <a:pos x="wd2" y="hd2"/>
                </a:cxn>
                <a:cxn ang="16200000">
                  <a:pos x="wd2" y="hd2"/>
                </a:cxn>
              </a:cxnLst>
              <a:rect l="0" t="0" r="r" b="b"/>
              <a:pathLst>
                <a:path w="21600" h="21600" extrusionOk="0">
                  <a:moveTo>
                    <a:pt x="19448" y="0"/>
                  </a:moveTo>
                  <a:cubicBezTo>
                    <a:pt x="12992" y="6139"/>
                    <a:pt x="6456" y="12392"/>
                    <a:pt x="0" y="15461"/>
                  </a:cubicBezTo>
                  <a:cubicBezTo>
                    <a:pt x="2152" y="21600"/>
                    <a:pt x="4304" y="21600"/>
                    <a:pt x="8688" y="21600"/>
                  </a:cubicBezTo>
                  <a:cubicBezTo>
                    <a:pt x="15144" y="21600"/>
                    <a:pt x="21600" y="15461"/>
                    <a:pt x="21600" y="6139"/>
                  </a:cubicBezTo>
                  <a:cubicBezTo>
                    <a:pt x="21600" y="3069"/>
                    <a:pt x="21600" y="3069"/>
                    <a:pt x="1944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39" name="Google Shape;2134;p43">
              <a:extLst>
                <a:ext uri="{FF2B5EF4-FFF2-40B4-BE49-F238E27FC236}">
                  <a16:creationId xmlns:a16="http://schemas.microsoft.com/office/drawing/2014/main" id="{D95773F7-1478-C71A-2CFC-B64C3CE97BCA}"/>
                </a:ext>
              </a:extLst>
            </p:cNvPr>
            <p:cNvSpPr/>
            <p:nvPr/>
          </p:nvSpPr>
          <p:spPr>
            <a:xfrm>
              <a:off x="3062022" y="3982747"/>
              <a:ext cx="12701" cy="20117"/>
            </a:xfrm>
            <a:custGeom>
              <a:avLst/>
              <a:gdLst/>
              <a:ahLst/>
              <a:cxnLst>
                <a:cxn ang="0">
                  <a:pos x="wd2" y="hd2"/>
                </a:cxn>
                <a:cxn ang="5400000">
                  <a:pos x="wd2" y="hd2"/>
                </a:cxn>
                <a:cxn ang="10800000">
                  <a:pos x="wd2" y="hd2"/>
                </a:cxn>
                <a:cxn ang="16200000">
                  <a:pos x="wd2" y="hd2"/>
                </a:cxn>
              </a:cxnLst>
              <a:rect l="0" t="0" r="r" b="b"/>
              <a:pathLst>
                <a:path w="21600" h="21600" extrusionOk="0">
                  <a:moveTo>
                    <a:pt x="10701" y="0"/>
                  </a:moveTo>
                  <a:cubicBezTo>
                    <a:pt x="0" y="4304"/>
                    <a:pt x="0" y="10760"/>
                    <a:pt x="0" y="21600"/>
                  </a:cubicBezTo>
                  <a:cubicBezTo>
                    <a:pt x="10701" y="19448"/>
                    <a:pt x="21600" y="15144"/>
                    <a:pt x="21600" y="8608"/>
                  </a:cubicBezTo>
                  <a:cubicBezTo>
                    <a:pt x="21600" y="4304"/>
                    <a:pt x="16051" y="2152"/>
                    <a:pt x="10701"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40" name="Google Shape;2135;p43">
              <a:extLst>
                <a:ext uri="{FF2B5EF4-FFF2-40B4-BE49-F238E27FC236}">
                  <a16:creationId xmlns:a16="http://schemas.microsoft.com/office/drawing/2014/main" id="{7A07B311-E38A-5CA2-989A-E340A7586514}"/>
                </a:ext>
              </a:extLst>
            </p:cNvPr>
            <p:cNvSpPr/>
            <p:nvPr/>
          </p:nvSpPr>
          <p:spPr>
            <a:xfrm>
              <a:off x="3078430" y="4008877"/>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27"/>
                    <a:pt x="5383" y="21600"/>
                    <a:pt x="10833" y="21600"/>
                  </a:cubicBezTo>
                  <a:cubicBezTo>
                    <a:pt x="16217" y="21600"/>
                    <a:pt x="21600" y="17627"/>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41" name="Google Shape;2136;p43">
              <a:extLst>
                <a:ext uri="{FF2B5EF4-FFF2-40B4-BE49-F238E27FC236}">
                  <a16:creationId xmlns:a16="http://schemas.microsoft.com/office/drawing/2014/main" id="{410A6802-E11A-CA15-D866-4AD1A6563DDB}"/>
                </a:ext>
              </a:extLst>
            </p:cNvPr>
            <p:cNvSpPr/>
            <p:nvPr/>
          </p:nvSpPr>
          <p:spPr>
            <a:xfrm>
              <a:off x="3078430" y="4067297"/>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42" name="Google Shape;2137;p43">
              <a:extLst>
                <a:ext uri="{FF2B5EF4-FFF2-40B4-BE49-F238E27FC236}">
                  <a16:creationId xmlns:a16="http://schemas.microsoft.com/office/drawing/2014/main" id="{2C3DA2E1-AEFE-FE78-C2A7-1A28FB2C34A7}"/>
                </a:ext>
              </a:extLst>
            </p:cNvPr>
            <p:cNvSpPr/>
            <p:nvPr/>
          </p:nvSpPr>
          <p:spPr>
            <a:xfrm>
              <a:off x="3062022" y="4045101"/>
              <a:ext cx="12701" cy="16109"/>
            </a:xfrm>
            <a:custGeom>
              <a:avLst/>
              <a:gdLst/>
              <a:ahLst/>
              <a:cxnLst>
                <a:cxn ang="0">
                  <a:pos x="wd2" y="hd2"/>
                </a:cxn>
                <a:cxn ang="5400000">
                  <a:pos x="wd2" y="hd2"/>
                </a:cxn>
                <a:cxn ang="10800000">
                  <a:pos x="wd2" y="hd2"/>
                </a:cxn>
                <a:cxn ang="16200000">
                  <a:pos x="wd2" y="hd2"/>
                </a:cxn>
              </a:cxnLst>
              <a:rect l="0" t="0" r="r" b="b"/>
              <a:pathLst>
                <a:path w="21600" h="21600" extrusionOk="0">
                  <a:moveTo>
                    <a:pt x="16051" y="0"/>
                  </a:moveTo>
                  <a:cubicBezTo>
                    <a:pt x="16051" y="5475"/>
                    <a:pt x="10701" y="13537"/>
                    <a:pt x="0" y="21600"/>
                  </a:cubicBezTo>
                  <a:cubicBezTo>
                    <a:pt x="16051" y="18912"/>
                    <a:pt x="21600" y="13537"/>
                    <a:pt x="21600" y="5475"/>
                  </a:cubicBezTo>
                  <a:cubicBezTo>
                    <a:pt x="21600" y="2787"/>
                    <a:pt x="21600" y="0"/>
                    <a:pt x="16051"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43" name="Google Shape;2138;p43">
              <a:extLst>
                <a:ext uri="{FF2B5EF4-FFF2-40B4-BE49-F238E27FC236}">
                  <a16:creationId xmlns:a16="http://schemas.microsoft.com/office/drawing/2014/main" id="{3B19FE28-2E91-47AC-DBA9-950DC8DC1B44}"/>
                </a:ext>
              </a:extLst>
            </p:cNvPr>
            <p:cNvSpPr/>
            <p:nvPr/>
          </p:nvSpPr>
          <p:spPr>
            <a:xfrm>
              <a:off x="3078430" y="4125640"/>
              <a:ext cx="24125" cy="22196"/>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99"/>
                    <a:pt x="5383" y="21600"/>
                    <a:pt x="10833" y="21600"/>
                  </a:cubicBezTo>
                  <a:cubicBezTo>
                    <a:pt x="16217" y="21600"/>
                    <a:pt x="21600" y="17699"/>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44" name="Google Shape;2139;p43">
              <a:extLst>
                <a:ext uri="{FF2B5EF4-FFF2-40B4-BE49-F238E27FC236}">
                  <a16:creationId xmlns:a16="http://schemas.microsoft.com/office/drawing/2014/main" id="{B199D559-D810-3040-673F-31F8FB53F93C}"/>
                </a:ext>
              </a:extLst>
            </p:cNvPr>
            <p:cNvSpPr/>
            <p:nvPr/>
          </p:nvSpPr>
          <p:spPr>
            <a:xfrm>
              <a:off x="3060018" y="415555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156" y="10866"/>
                    <a:pt x="14312" y="18022"/>
                    <a:pt x="21600" y="21600"/>
                  </a:cubicBezTo>
                  <a:cubicBezTo>
                    <a:pt x="21600" y="21600"/>
                    <a:pt x="21600" y="21600"/>
                    <a:pt x="21600" y="18022"/>
                  </a:cubicBezTo>
                  <a:cubicBezTo>
                    <a:pt x="21600" y="7288"/>
                    <a:pt x="14312"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51" name="Google Shape;2146;p43">
              <a:extLst>
                <a:ext uri="{FF2B5EF4-FFF2-40B4-BE49-F238E27FC236}">
                  <a16:creationId xmlns:a16="http://schemas.microsoft.com/office/drawing/2014/main" id="{A34EF1DD-4187-0764-1A6A-7BA98B6BE25E}"/>
                </a:ext>
              </a:extLst>
            </p:cNvPr>
            <p:cNvSpPr/>
            <p:nvPr/>
          </p:nvSpPr>
          <p:spPr>
            <a:xfrm>
              <a:off x="3020012" y="2138432"/>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24"/>
                    <a:pt x="0" y="11775"/>
                  </a:cubicBezTo>
                  <a:cubicBezTo>
                    <a:pt x="0" y="17627"/>
                    <a:pt x="5433" y="21600"/>
                    <a:pt x="10800" y="21600"/>
                  </a:cubicBezTo>
                  <a:cubicBezTo>
                    <a:pt x="16167" y="21600"/>
                    <a:pt x="21600" y="17627"/>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53" name="Google Shape;2148;p43">
              <a:extLst>
                <a:ext uri="{FF2B5EF4-FFF2-40B4-BE49-F238E27FC236}">
                  <a16:creationId xmlns:a16="http://schemas.microsoft.com/office/drawing/2014/main" id="{E28360BD-3BBA-1873-F93D-F0D3D4285BE4}"/>
                </a:ext>
              </a:extLst>
            </p:cNvPr>
            <p:cNvSpPr/>
            <p:nvPr/>
          </p:nvSpPr>
          <p:spPr>
            <a:xfrm>
              <a:off x="2991879" y="21686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5729"/>
                    <a:pt x="3914" y="21600"/>
                    <a:pt x="9785" y="21600"/>
                  </a:cubicBezTo>
                  <a:cubicBezTo>
                    <a:pt x="17686" y="21600"/>
                    <a:pt x="21600" y="15729"/>
                    <a:pt x="21600" y="9858"/>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54" name="Google Shape;2149;p43">
              <a:extLst>
                <a:ext uri="{FF2B5EF4-FFF2-40B4-BE49-F238E27FC236}">
                  <a16:creationId xmlns:a16="http://schemas.microsoft.com/office/drawing/2014/main" id="{D5BEFBB6-D561-6C4E-C7EC-75037AD716E8}"/>
                </a:ext>
              </a:extLst>
            </p:cNvPr>
            <p:cNvSpPr/>
            <p:nvPr/>
          </p:nvSpPr>
          <p:spPr>
            <a:xfrm>
              <a:off x="3020012" y="2196851"/>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55" name="Google Shape;2150;p43">
              <a:extLst>
                <a:ext uri="{FF2B5EF4-FFF2-40B4-BE49-F238E27FC236}">
                  <a16:creationId xmlns:a16="http://schemas.microsoft.com/office/drawing/2014/main" id="{73B09331-8195-302F-C5EA-F38557B5582B}"/>
                </a:ext>
              </a:extLst>
            </p:cNvPr>
            <p:cNvSpPr/>
            <p:nvPr/>
          </p:nvSpPr>
          <p:spPr>
            <a:xfrm>
              <a:off x="3050223" y="216864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858"/>
                  </a:cubicBezTo>
                  <a:cubicBezTo>
                    <a:pt x="0" y="15729"/>
                    <a:pt x="3901" y="21600"/>
                    <a:pt x="9825" y="21600"/>
                  </a:cubicBezTo>
                  <a:cubicBezTo>
                    <a:pt x="17627" y="21600"/>
                    <a:pt x="21600" y="15729"/>
                    <a:pt x="21600" y="9858"/>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56" name="Google Shape;2151;p43">
              <a:extLst>
                <a:ext uri="{FF2B5EF4-FFF2-40B4-BE49-F238E27FC236}">
                  <a16:creationId xmlns:a16="http://schemas.microsoft.com/office/drawing/2014/main" id="{08AC4754-52C8-6AE5-F013-43D42AE2D2F6}"/>
                </a:ext>
              </a:extLst>
            </p:cNvPr>
            <p:cNvSpPr/>
            <p:nvPr/>
          </p:nvSpPr>
          <p:spPr>
            <a:xfrm>
              <a:off x="2991879" y="222706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7686" y="21600"/>
                    <a:pt x="21600" y="15729"/>
                    <a:pt x="21600" y="9785"/>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57" name="Google Shape;2152;p43">
              <a:extLst>
                <a:ext uri="{FF2B5EF4-FFF2-40B4-BE49-F238E27FC236}">
                  <a16:creationId xmlns:a16="http://schemas.microsoft.com/office/drawing/2014/main" id="{985BE198-1B38-1F12-CD27-A42BFA1558E8}"/>
                </a:ext>
              </a:extLst>
            </p:cNvPr>
            <p:cNvSpPr/>
            <p:nvPr/>
          </p:nvSpPr>
          <p:spPr>
            <a:xfrm>
              <a:off x="3020012" y="2255196"/>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24"/>
                    <a:pt x="0" y="11775"/>
                  </a:cubicBezTo>
                  <a:cubicBezTo>
                    <a:pt x="0" y="17699"/>
                    <a:pt x="5433" y="21600"/>
                    <a:pt x="10800" y="21600"/>
                  </a:cubicBezTo>
                  <a:cubicBezTo>
                    <a:pt x="16167" y="21600"/>
                    <a:pt x="21600" y="17699"/>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58" name="Google Shape;2153;p43">
              <a:extLst>
                <a:ext uri="{FF2B5EF4-FFF2-40B4-BE49-F238E27FC236}">
                  <a16:creationId xmlns:a16="http://schemas.microsoft.com/office/drawing/2014/main" id="{7BDC606B-0A7C-D5B5-7DDC-570CE4B5E09F}"/>
                </a:ext>
              </a:extLst>
            </p:cNvPr>
            <p:cNvSpPr/>
            <p:nvPr/>
          </p:nvSpPr>
          <p:spPr>
            <a:xfrm>
              <a:off x="3050223" y="2227063"/>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785"/>
                  </a:cubicBezTo>
                  <a:cubicBezTo>
                    <a:pt x="0" y="15729"/>
                    <a:pt x="3901" y="21600"/>
                    <a:pt x="9825" y="21600"/>
                  </a:cubicBezTo>
                  <a:cubicBezTo>
                    <a:pt x="17627" y="21600"/>
                    <a:pt x="21600" y="15729"/>
                    <a:pt x="21600" y="978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59" name="Google Shape;2154;p43">
              <a:extLst>
                <a:ext uri="{FF2B5EF4-FFF2-40B4-BE49-F238E27FC236}">
                  <a16:creationId xmlns:a16="http://schemas.microsoft.com/office/drawing/2014/main" id="{8EE155D6-F9B9-613F-6663-B26C2BFAC6C1}"/>
                </a:ext>
              </a:extLst>
            </p:cNvPr>
            <p:cNvSpPr/>
            <p:nvPr/>
          </p:nvSpPr>
          <p:spPr>
            <a:xfrm>
              <a:off x="2991879" y="228540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5676"/>
                    <a:pt x="3914" y="21600"/>
                    <a:pt x="9785" y="21600"/>
                  </a:cubicBezTo>
                  <a:cubicBezTo>
                    <a:pt x="17686" y="21600"/>
                    <a:pt x="21600" y="15676"/>
                    <a:pt x="21600" y="9825"/>
                  </a:cubicBezTo>
                  <a:cubicBezTo>
                    <a:pt x="21600" y="397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60" name="Google Shape;2155;p43">
              <a:extLst>
                <a:ext uri="{FF2B5EF4-FFF2-40B4-BE49-F238E27FC236}">
                  <a16:creationId xmlns:a16="http://schemas.microsoft.com/office/drawing/2014/main" id="{7367695C-5775-D9DB-8DD7-73BC98A550CC}"/>
                </a:ext>
              </a:extLst>
            </p:cNvPr>
            <p:cNvSpPr/>
            <p:nvPr/>
          </p:nvSpPr>
          <p:spPr>
            <a:xfrm>
              <a:off x="3020012" y="2313615"/>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61" name="Google Shape;2156;p43">
              <a:extLst>
                <a:ext uri="{FF2B5EF4-FFF2-40B4-BE49-F238E27FC236}">
                  <a16:creationId xmlns:a16="http://schemas.microsoft.com/office/drawing/2014/main" id="{F32BB83A-1FC9-4051-0851-264E435CF5E0}"/>
                </a:ext>
              </a:extLst>
            </p:cNvPr>
            <p:cNvSpPr/>
            <p:nvPr/>
          </p:nvSpPr>
          <p:spPr>
            <a:xfrm>
              <a:off x="3050223" y="2285408"/>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73"/>
                    <a:pt x="0" y="9825"/>
                  </a:cubicBezTo>
                  <a:cubicBezTo>
                    <a:pt x="0" y="15676"/>
                    <a:pt x="3901" y="21600"/>
                    <a:pt x="9825" y="21600"/>
                  </a:cubicBezTo>
                  <a:cubicBezTo>
                    <a:pt x="17627" y="21600"/>
                    <a:pt x="21600" y="15676"/>
                    <a:pt x="21600" y="9825"/>
                  </a:cubicBezTo>
                  <a:cubicBezTo>
                    <a:pt x="21600" y="397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62" name="Google Shape;2157;p43">
              <a:extLst>
                <a:ext uri="{FF2B5EF4-FFF2-40B4-BE49-F238E27FC236}">
                  <a16:creationId xmlns:a16="http://schemas.microsoft.com/office/drawing/2014/main" id="{73968AF4-D647-FDD6-3472-3FF9D7D60DBC}"/>
                </a:ext>
              </a:extLst>
            </p:cNvPr>
            <p:cNvSpPr/>
            <p:nvPr/>
          </p:nvSpPr>
          <p:spPr>
            <a:xfrm>
              <a:off x="2991879" y="2343827"/>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7686" y="21600"/>
                    <a:pt x="21600" y="15729"/>
                    <a:pt x="21600" y="9785"/>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63" name="Google Shape;2158;p43">
              <a:extLst>
                <a:ext uri="{FF2B5EF4-FFF2-40B4-BE49-F238E27FC236}">
                  <a16:creationId xmlns:a16="http://schemas.microsoft.com/office/drawing/2014/main" id="{C4979ABE-1D9A-C2CC-EF13-77C1A632D5CE}"/>
                </a:ext>
              </a:extLst>
            </p:cNvPr>
            <p:cNvSpPr/>
            <p:nvPr/>
          </p:nvSpPr>
          <p:spPr>
            <a:xfrm>
              <a:off x="3020012" y="2372034"/>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64" name="Google Shape;2159;p43">
              <a:extLst>
                <a:ext uri="{FF2B5EF4-FFF2-40B4-BE49-F238E27FC236}">
                  <a16:creationId xmlns:a16="http://schemas.microsoft.com/office/drawing/2014/main" id="{BFE3E49D-9E17-6899-E369-52898F7CB218}"/>
                </a:ext>
              </a:extLst>
            </p:cNvPr>
            <p:cNvSpPr/>
            <p:nvPr/>
          </p:nvSpPr>
          <p:spPr>
            <a:xfrm>
              <a:off x="3050223" y="2343827"/>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785"/>
                  </a:cubicBezTo>
                  <a:cubicBezTo>
                    <a:pt x="0" y="15729"/>
                    <a:pt x="3901" y="21600"/>
                    <a:pt x="9825" y="21600"/>
                  </a:cubicBezTo>
                  <a:cubicBezTo>
                    <a:pt x="17627" y="21600"/>
                    <a:pt x="21600" y="15729"/>
                    <a:pt x="21600" y="978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65" name="Google Shape;2160;p43">
              <a:extLst>
                <a:ext uri="{FF2B5EF4-FFF2-40B4-BE49-F238E27FC236}">
                  <a16:creationId xmlns:a16="http://schemas.microsoft.com/office/drawing/2014/main" id="{ED6A66FC-790D-F2DD-1A9E-51F68433A8D9}"/>
                </a:ext>
              </a:extLst>
            </p:cNvPr>
            <p:cNvSpPr/>
            <p:nvPr/>
          </p:nvSpPr>
          <p:spPr>
            <a:xfrm>
              <a:off x="2991879" y="2402172"/>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5676"/>
                    <a:pt x="3914" y="21600"/>
                    <a:pt x="9785" y="21600"/>
                  </a:cubicBezTo>
                  <a:cubicBezTo>
                    <a:pt x="17686" y="21600"/>
                    <a:pt x="21600" y="15676"/>
                    <a:pt x="21600" y="9825"/>
                  </a:cubicBezTo>
                  <a:cubicBezTo>
                    <a:pt x="21600" y="397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66" name="Google Shape;2161;p43">
              <a:extLst>
                <a:ext uri="{FF2B5EF4-FFF2-40B4-BE49-F238E27FC236}">
                  <a16:creationId xmlns:a16="http://schemas.microsoft.com/office/drawing/2014/main" id="{310B0A70-3A69-23A2-EC70-E9DD45EDF331}"/>
                </a:ext>
              </a:extLst>
            </p:cNvPr>
            <p:cNvSpPr/>
            <p:nvPr/>
          </p:nvSpPr>
          <p:spPr>
            <a:xfrm>
              <a:off x="3020012" y="2430379"/>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67" name="Google Shape;2162;p43">
              <a:extLst>
                <a:ext uri="{FF2B5EF4-FFF2-40B4-BE49-F238E27FC236}">
                  <a16:creationId xmlns:a16="http://schemas.microsoft.com/office/drawing/2014/main" id="{37E5B70F-86AD-CCD1-1A61-D661DD4535A3}"/>
                </a:ext>
              </a:extLst>
            </p:cNvPr>
            <p:cNvSpPr/>
            <p:nvPr/>
          </p:nvSpPr>
          <p:spPr>
            <a:xfrm>
              <a:off x="3050223" y="2402172"/>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73"/>
                    <a:pt x="0" y="9825"/>
                  </a:cubicBezTo>
                  <a:cubicBezTo>
                    <a:pt x="0" y="15676"/>
                    <a:pt x="3901" y="21600"/>
                    <a:pt x="9825" y="21600"/>
                  </a:cubicBezTo>
                  <a:cubicBezTo>
                    <a:pt x="17627" y="21600"/>
                    <a:pt x="21600" y="15676"/>
                    <a:pt x="21600" y="9825"/>
                  </a:cubicBezTo>
                  <a:cubicBezTo>
                    <a:pt x="21600" y="397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68" name="Google Shape;2163;p43">
              <a:extLst>
                <a:ext uri="{FF2B5EF4-FFF2-40B4-BE49-F238E27FC236}">
                  <a16:creationId xmlns:a16="http://schemas.microsoft.com/office/drawing/2014/main" id="{3A02BA88-8973-5E57-FE43-D52D25EA7522}"/>
                </a:ext>
              </a:extLst>
            </p:cNvPr>
            <p:cNvSpPr/>
            <p:nvPr/>
          </p:nvSpPr>
          <p:spPr>
            <a:xfrm>
              <a:off x="2991879" y="246059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7686"/>
                    <a:pt x="3914" y="21600"/>
                    <a:pt x="9785" y="21600"/>
                  </a:cubicBezTo>
                  <a:cubicBezTo>
                    <a:pt x="17686" y="21600"/>
                    <a:pt x="21600" y="17686"/>
                    <a:pt x="21600" y="9858"/>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69" name="Google Shape;2164;p43">
              <a:extLst>
                <a:ext uri="{FF2B5EF4-FFF2-40B4-BE49-F238E27FC236}">
                  <a16:creationId xmlns:a16="http://schemas.microsoft.com/office/drawing/2014/main" id="{20243187-BBE4-1E61-E5D3-31C4990CA230}"/>
                </a:ext>
              </a:extLst>
            </p:cNvPr>
            <p:cNvSpPr/>
            <p:nvPr/>
          </p:nvSpPr>
          <p:spPr>
            <a:xfrm>
              <a:off x="3020012" y="2488798"/>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70" name="Google Shape;2165;p43">
              <a:extLst>
                <a:ext uri="{FF2B5EF4-FFF2-40B4-BE49-F238E27FC236}">
                  <a16:creationId xmlns:a16="http://schemas.microsoft.com/office/drawing/2014/main" id="{643FDA7E-18AC-1313-BAF0-B6D1CD8A6E7E}"/>
                </a:ext>
              </a:extLst>
            </p:cNvPr>
            <p:cNvSpPr/>
            <p:nvPr/>
          </p:nvSpPr>
          <p:spPr>
            <a:xfrm>
              <a:off x="3050223" y="246059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858"/>
                  </a:cubicBezTo>
                  <a:cubicBezTo>
                    <a:pt x="0" y="17686"/>
                    <a:pt x="3901" y="21600"/>
                    <a:pt x="9825" y="21600"/>
                  </a:cubicBezTo>
                  <a:cubicBezTo>
                    <a:pt x="17627" y="21600"/>
                    <a:pt x="21600" y="17686"/>
                    <a:pt x="21600" y="9858"/>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71" name="Google Shape;2166;p43">
              <a:extLst>
                <a:ext uri="{FF2B5EF4-FFF2-40B4-BE49-F238E27FC236}">
                  <a16:creationId xmlns:a16="http://schemas.microsoft.com/office/drawing/2014/main" id="{E1AB30CB-3258-EEFA-7ADB-F782F76D3B00}"/>
                </a:ext>
              </a:extLst>
            </p:cNvPr>
            <p:cNvSpPr/>
            <p:nvPr/>
          </p:nvSpPr>
          <p:spPr>
            <a:xfrm>
              <a:off x="2991879" y="2519009"/>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7686"/>
                    <a:pt x="3914" y="21600"/>
                    <a:pt x="9785" y="21600"/>
                  </a:cubicBezTo>
                  <a:cubicBezTo>
                    <a:pt x="17686" y="21600"/>
                    <a:pt x="21600" y="17686"/>
                    <a:pt x="21600" y="9785"/>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72" name="Google Shape;2167;p43">
              <a:extLst>
                <a:ext uri="{FF2B5EF4-FFF2-40B4-BE49-F238E27FC236}">
                  <a16:creationId xmlns:a16="http://schemas.microsoft.com/office/drawing/2014/main" id="{35F70F20-AE71-0861-DA69-6A930460FC35}"/>
                </a:ext>
              </a:extLst>
            </p:cNvPr>
            <p:cNvSpPr/>
            <p:nvPr/>
          </p:nvSpPr>
          <p:spPr>
            <a:xfrm>
              <a:off x="3020012" y="2547142"/>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73" name="Google Shape;2168;p43">
              <a:extLst>
                <a:ext uri="{FF2B5EF4-FFF2-40B4-BE49-F238E27FC236}">
                  <a16:creationId xmlns:a16="http://schemas.microsoft.com/office/drawing/2014/main" id="{D0E259C2-B479-69A5-1A48-806650658A80}"/>
                </a:ext>
              </a:extLst>
            </p:cNvPr>
            <p:cNvSpPr/>
            <p:nvPr/>
          </p:nvSpPr>
          <p:spPr>
            <a:xfrm>
              <a:off x="3050223" y="2519009"/>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785"/>
                  </a:cubicBezTo>
                  <a:cubicBezTo>
                    <a:pt x="0" y="17686"/>
                    <a:pt x="3901" y="21600"/>
                    <a:pt x="9825" y="21600"/>
                  </a:cubicBezTo>
                  <a:cubicBezTo>
                    <a:pt x="17627" y="21600"/>
                    <a:pt x="21600" y="17686"/>
                    <a:pt x="21600" y="978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74" name="Google Shape;2169;p43">
              <a:extLst>
                <a:ext uri="{FF2B5EF4-FFF2-40B4-BE49-F238E27FC236}">
                  <a16:creationId xmlns:a16="http://schemas.microsoft.com/office/drawing/2014/main" id="{2ABC7104-C316-91DD-FE17-FF874DB4A671}"/>
                </a:ext>
              </a:extLst>
            </p:cNvPr>
            <p:cNvSpPr/>
            <p:nvPr/>
          </p:nvSpPr>
          <p:spPr>
            <a:xfrm>
              <a:off x="2991879" y="257735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01"/>
                    <a:pt x="0" y="9825"/>
                  </a:cubicBezTo>
                  <a:cubicBezTo>
                    <a:pt x="0" y="17627"/>
                    <a:pt x="3914" y="21600"/>
                    <a:pt x="9785" y="21600"/>
                  </a:cubicBezTo>
                  <a:cubicBezTo>
                    <a:pt x="17686" y="21600"/>
                    <a:pt x="21600" y="17627"/>
                    <a:pt x="21600" y="9825"/>
                  </a:cubicBezTo>
                  <a:cubicBezTo>
                    <a:pt x="21600" y="3901"/>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75" name="Google Shape;2170;p43">
              <a:extLst>
                <a:ext uri="{FF2B5EF4-FFF2-40B4-BE49-F238E27FC236}">
                  <a16:creationId xmlns:a16="http://schemas.microsoft.com/office/drawing/2014/main" id="{7EF710A5-9C9C-299B-C387-4E8DB4A8FE08}"/>
                </a:ext>
              </a:extLst>
            </p:cNvPr>
            <p:cNvSpPr/>
            <p:nvPr/>
          </p:nvSpPr>
          <p:spPr>
            <a:xfrm>
              <a:off x="3020012" y="2605561"/>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76" name="Google Shape;2171;p43">
              <a:extLst>
                <a:ext uri="{FF2B5EF4-FFF2-40B4-BE49-F238E27FC236}">
                  <a16:creationId xmlns:a16="http://schemas.microsoft.com/office/drawing/2014/main" id="{4879FA5E-CD9F-5585-C9F8-17F4926DFCA1}"/>
                </a:ext>
              </a:extLst>
            </p:cNvPr>
            <p:cNvSpPr/>
            <p:nvPr/>
          </p:nvSpPr>
          <p:spPr>
            <a:xfrm>
              <a:off x="3050223" y="2577354"/>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01"/>
                    <a:pt x="0" y="9825"/>
                  </a:cubicBezTo>
                  <a:cubicBezTo>
                    <a:pt x="0" y="17627"/>
                    <a:pt x="3901" y="21600"/>
                    <a:pt x="9825" y="21600"/>
                  </a:cubicBezTo>
                  <a:cubicBezTo>
                    <a:pt x="17627" y="21600"/>
                    <a:pt x="21600" y="17627"/>
                    <a:pt x="21600" y="9825"/>
                  </a:cubicBezTo>
                  <a:cubicBezTo>
                    <a:pt x="21600" y="3901"/>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77" name="Google Shape;2172;p43">
              <a:extLst>
                <a:ext uri="{FF2B5EF4-FFF2-40B4-BE49-F238E27FC236}">
                  <a16:creationId xmlns:a16="http://schemas.microsoft.com/office/drawing/2014/main" id="{6D61F150-155D-6E35-0985-A81E0A723D2F}"/>
                </a:ext>
              </a:extLst>
            </p:cNvPr>
            <p:cNvSpPr/>
            <p:nvPr/>
          </p:nvSpPr>
          <p:spPr>
            <a:xfrm>
              <a:off x="2991879" y="2635472"/>
              <a:ext cx="22122" cy="1270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7156"/>
                    <a:pt x="0" y="21600"/>
                  </a:cubicBezTo>
                  <a:lnTo>
                    <a:pt x="21600" y="21600"/>
                  </a:lnTo>
                  <a:cubicBezTo>
                    <a:pt x="21600" y="7156"/>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78" name="Google Shape;2173;p43">
              <a:extLst>
                <a:ext uri="{FF2B5EF4-FFF2-40B4-BE49-F238E27FC236}">
                  <a16:creationId xmlns:a16="http://schemas.microsoft.com/office/drawing/2014/main" id="{8C58EA46-B3EF-0DD5-C234-E0FE3D42DFB7}"/>
                </a:ext>
              </a:extLst>
            </p:cNvPr>
            <p:cNvSpPr/>
            <p:nvPr/>
          </p:nvSpPr>
          <p:spPr>
            <a:xfrm>
              <a:off x="3020012" y="2663980"/>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79" name="Google Shape;2174;p43">
              <a:extLst>
                <a:ext uri="{FF2B5EF4-FFF2-40B4-BE49-F238E27FC236}">
                  <a16:creationId xmlns:a16="http://schemas.microsoft.com/office/drawing/2014/main" id="{26849119-D1C0-15A2-059D-D94839FDE168}"/>
                </a:ext>
              </a:extLst>
            </p:cNvPr>
            <p:cNvSpPr/>
            <p:nvPr/>
          </p:nvSpPr>
          <p:spPr>
            <a:xfrm>
              <a:off x="3050223" y="2635773"/>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785"/>
                  </a:cubicBezTo>
                  <a:cubicBezTo>
                    <a:pt x="0" y="17686"/>
                    <a:pt x="3901" y="21600"/>
                    <a:pt x="9825" y="21600"/>
                  </a:cubicBezTo>
                  <a:cubicBezTo>
                    <a:pt x="17627" y="21600"/>
                    <a:pt x="21600" y="17686"/>
                    <a:pt x="21600" y="978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80" name="Google Shape;2175;p43">
              <a:extLst>
                <a:ext uri="{FF2B5EF4-FFF2-40B4-BE49-F238E27FC236}">
                  <a16:creationId xmlns:a16="http://schemas.microsoft.com/office/drawing/2014/main" id="{595799B2-24B5-6EBA-38A2-ADEE00096EE3}"/>
                </a:ext>
              </a:extLst>
            </p:cNvPr>
            <p:cNvSpPr/>
            <p:nvPr/>
          </p:nvSpPr>
          <p:spPr>
            <a:xfrm>
              <a:off x="2991879" y="2645494"/>
              <a:ext cx="22122"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4444"/>
                    <a:pt x="3914" y="21600"/>
                    <a:pt x="9785" y="21600"/>
                  </a:cubicBezTo>
                  <a:cubicBezTo>
                    <a:pt x="17686" y="21600"/>
                    <a:pt x="21600" y="14444"/>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81" name="Google Shape;2176;p43">
              <a:extLst>
                <a:ext uri="{FF2B5EF4-FFF2-40B4-BE49-F238E27FC236}">
                  <a16:creationId xmlns:a16="http://schemas.microsoft.com/office/drawing/2014/main" id="{B893052A-3E63-0F42-5984-E8F61ED7E798}"/>
                </a:ext>
              </a:extLst>
            </p:cNvPr>
            <p:cNvSpPr/>
            <p:nvPr/>
          </p:nvSpPr>
          <p:spPr>
            <a:xfrm>
              <a:off x="3002602" y="269381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735" y="7288"/>
                    <a:pt x="17312" y="10866"/>
                    <a:pt x="21600" y="21600"/>
                  </a:cubicBezTo>
                  <a:cubicBezTo>
                    <a:pt x="21600" y="7288"/>
                    <a:pt x="1302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82" name="Google Shape;2177;p43">
              <a:extLst>
                <a:ext uri="{FF2B5EF4-FFF2-40B4-BE49-F238E27FC236}">
                  <a16:creationId xmlns:a16="http://schemas.microsoft.com/office/drawing/2014/main" id="{BFF72A0D-EB34-5AEE-D15F-1E44BD57C65C}"/>
                </a:ext>
              </a:extLst>
            </p:cNvPr>
            <p:cNvSpPr/>
            <p:nvPr/>
          </p:nvSpPr>
          <p:spPr>
            <a:xfrm>
              <a:off x="3022016" y="2722325"/>
              <a:ext cx="22195"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5924" y="0"/>
                    <a:pt x="2023" y="1789"/>
                    <a:pt x="0" y="5433"/>
                  </a:cubicBezTo>
                  <a:cubicBezTo>
                    <a:pt x="0" y="7222"/>
                    <a:pt x="2023" y="9011"/>
                    <a:pt x="2023" y="10800"/>
                  </a:cubicBezTo>
                  <a:lnTo>
                    <a:pt x="3973" y="10800"/>
                  </a:lnTo>
                  <a:cubicBezTo>
                    <a:pt x="2023" y="10800"/>
                    <a:pt x="0" y="12589"/>
                    <a:pt x="0" y="12589"/>
                  </a:cubicBezTo>
                  <a:cubicBezTo>
                    <a:pt x="0" y="17956"/>
                    <a:pt x="3973" y="21600"/>
                    <a:pt x="9825" y="21600"/>
                  </a:cubicBezTo>
                  <a:cubicBezTo>
                    <a:pt x="15676" y="21600"/>
                    <a:pt x="21600" y="16167"/>
                    <a:pt x="21600" y="10800"/>
                  </a:cubicBezTo>
                  <a:cubicBezTo>
                    <a:pt x="21600" y="543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83" name="Google Shape;2178;p43">
              <a:extLst>
                <a:ext uri="{FF2B5EF4-FFF2-40B4-BE49-F238E27FC236}">
                  <a16:creationId xmlns:a16="http://schemas.microsoft.com/office/drawing/2014/main" id="{266DAE5F-7C51-3C90-A1BA-99E64C2C814F}"/>
                </a:ext>
              </a:extLst>
            </p:cNvPr>
            <p:cNvSpPr/>
            <p:nvPr/>
          </p:nvSpPr>
          <p:spPr>
            <a:xfrm>
              <a:off x="3050223" y="2694118"/>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73"/>
                    <a:pt x="0" y="11775"/>
                  </a:cubicBezTo>
                  <a:cubicBezTo>
                    <a:pt x="0" y="17699"/>
                    <a:pt x="3901" y="21600"/>
                    <a:pt x="9825" y="21600"/>
                  </a:cubicBezTo>
                  <a:cubicBezTo>
                    <a:pt x="17627" y="21600"/>
                    <a:pt x="21600" y="17699"/>
                    <a:pt x="21600" y="11775"/>
                  </a:cubicBezTo>
                  <a:cubicBezTo>
                    <a:pt x="21600" y="397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84" name="Google Shape;2179;p43">
              <a:extLst>
                <a:ext uri="{FF2B5EF4-FFF2-40B4-BE49-F238E27FC236}">
                  <a16:creationId xmlns:a16="http://schemas.microsoft.com/office/drawing/2014/main" id="{9545669F-A594-9D50-D1B1-F738E1E93D9C}"/>
                </a:ext>
              </a:extLst>
            </p:cNvPr>
            <p:cNvSpPr/>
            <p:nvPr/>
          </p:nvSpPr>
          <p:spPr>
            <a:xfrm>
              <a:off x="2991879" y="275253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11815"/>
                  </a:cubicBezTo>
                  <a:cubicBezTo>
                    <a:pt x="0" y="17686"/>
                    <a:pt x="3914" y="21600"/>
                    <a:pt x="9785" y="21600"/>
                  </a:cubicBezTo>
                  <a:cubicBezTo>
                    <a:pt x="17686" y="21600"/>
                    <a:pt x="21600" y="17686"/>
                    <a:pt x="21600" y="11815"/>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85" name="Google Shape;2180;p43">
              <a:extLst>
                <a:ext uri="{FF2B5EF4-FFF2-40B4-BE49-F238E27FC236}">
                  <a16:creationId xmlns:a16="http://schemas.microsoft.com/office/drawing/2014/main" id="{C9F9042C-C554-5846-21D2-B7BF9395C8D9}"/>
                </a:ext>
              </a:extLst>
            </p:cNvPr>
            <p:cNvSpPr/>
            <p:nvPr/>
          </p:nvSpPr>
          <p:spPr>
            <a:xfrm>
              <a:off x="3020012" y="2780744"/>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86" name="Google Shape;2181;p43">
              <a:extLst>
                <a:ext uri="{FF2B5EF4-FFF2-40B4-BE49-F238E27FC236}">
                  <a16:creationId xmlns:a16="http://schemas.microsoft.com/office/drawing/2014/main" id="{36D6379B-84C3-3946-0658-58E54BA51E10}"/>
                </a:ext>
              </a:extLst>
            </p:cNvPr>
            <p:cNvSpPr/>
            <p:nvPr/>
          </p:nvSpPr>
          <p:spPr>
            <a:xfrm>
              <a:off x="3050223" y="275253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11815"/>
                  </a:cubicBezTo>
                  <a:cubicBezTo>
                    <a:pt x="0" y="17686"/>
                    <a:pt x="3901" y="21600"/>
                    <a:pt x="9825" y="21600"/>
                  </a:cubicBezTo>
                  <a:cubicBezTo>
                    <a:pt x="17627" y="21600"/>
                    <a:pt x="21600" y="17686"/>
                    <a:pt x="21600" y="1181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87" name="Google Shape;2182;p43">
              <a:extLst>
                <a:ext uri="{FF2B5EF4-FFF2-40B4-BE49-F238E27FC236}">
                  <a16:creationId xmlns:a16="http://schemas.microsoft.com/office/drawing/2014/main" id="{7A238526-F74D-1134-CB90-437CF6BFC57C}"/>
                </a:ext>
              </a:extLst>
            </p:cNvPr>
            <p:cNvSpPr/>
            <p:nvPr/>
          </p:nvSpPr>
          <p:spPr>
            <a:xfrm>
              <a:off x="2991879" y="2810955"/>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11742"/>
                  </a:cubicBezTo>
                  <a:cubicBezTo>
                    <a:pt x="0" y="17686"/>
                    <a:pt x="3914" y="21600"/>
                    <a:pt x="9785" y="21600"/>
                  </a:cubicBezTo>
                  <a:cubicBezTo>
                    <a:pt x="17686" y="21600"/>
                    <a:pt x="21600" y="17686"/>
                    <a:pt x="21600" y="11742"/>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88" name="Google Shape;2183;p43">
              <a:extLst>
                <a:ext uri="{FF2B5EF4-FFF2-40B4-BE49-F238E27FC236}">
                  <a16:creationId xmlns:a16="http://schemas.microsoft.com/office/drawing/2014/main" id="{F64D65E2-F836-5BBF-1527-9E9FF7294699}"/>
                </a:ext>
              </a:extLst>
            </p:cNvPr>
            <p:cNvSpPr/>
            <p:nvPr/>
          </p:nvSpPr>
          <p:spPr>
            <a:xfrm>
              <a:off x="3020012" y="2839088"/>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89" name="Google Shape;2184;p43">
              <a:extLst>
                <a:ext uri="{FF2B5EF4-FFF2-40B4-BE49-F238E27FC236}">
                  <a16:creationId xmlns:a16="http://schemas.microsoft.com/office/drawing/2014/main" id="{9CC81832-8C98-A9A6-E753-FE09024F196D}"/>
                </a:ext>
              </a:extLst>
            </p:cNvPr>
            <p:cNvSpPr/>
            <p:nvPr/>
          </p:nvSpPr>
          <p:spPr>
            <a:xfrm>
              <a:off x="3050223" y="2810955"/>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11742"/>
                  </a:cubicBezTo>
                  <a:cubicBezTo>
                    <a:pt x="0" y="17686"/>
                    <a:pt x="3901" y="21600"/>
                    <a:pt x="9825" y="21600"/>
                  </a:cubicBezTo>
                  <a:cubicBezTo>
                    <a:pt x="17627" y="21600"/>
                    <a:pt x="21600" y="17686"/>
                    <a:pt x="21600" y="11742"/>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90" name="Google Shape;2185;p43">
              <a:extLst>
                <a:ext uri="{FF2B5EF4-FFF2-40B4-BE49-F238E27FC236}">
                  <a16:creationId xmlns:a16="http://schemas.microsoft.com/office/drawing/2014/main" id="{055D7715-A8D8-E839-C5E5-31CAB752D798}"/>
                </a:ext>
              </a:extLst>
            </p:cNvPr>
            <p:cNvSpPr/>
            <p:nvPr/>
          </p:nvSpPr>
          <p:spPr>
            <a:xfrm>
              <a:off x="2991879" y="2869300"/>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01"/>
                    <a:pt x="0" y="11775"/>
                  </a:cubicBezTo>
                  <a:cubicBezTo>
                    <a:pt x="0" y="17627"/>
                    <a:pt x="3914" y="21600"/>
                    <a:pt x="9785" y="21600"/>
                  </a:cubicBezTo>
                  <a:cubicBezTo>
                    <a:pt x="17686" y="21600"/>
                    <a:pt x="21600" y="17627"/>
                    <a:pt x="21600" y="11775"/>
                  </a:cubicBezTo>
                  <a:cubicBezTo>
                    <a:pt x="21600" y="3901"/>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91" name="Google Shape;2186;p43">
              <a:extLst>
                <a:ext uri="{FF2B5EF4-FFF2-40B4-BE49-F238E27FC236}">
                  <a16:creationId xmlns:a16="http://schemas.microsoft.com/office/drawing/2014/main" id="{49055D78-8170-D51C-FBAA-D9417D79A2EA}"/>
                </a:ext>
              </a:extLst>
            </p:cNvPr>
            <p:cNvSpPr/>
            <p:nvPr/>
          </p:nvSpPr>
          <p:spPr>
            <a:xfrm>
              <a:off x="3020012" y="2897507"/>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92" name="Google Shape;2187;p43">
              <a:extLst>
                <a:ext uri="{FF2B5EF4-FFF2-40B4-BE49-F238E27FC236}">
                  <a16:creationId xmlns:a16="http://schemas.microsoft.com/office/drawing/2014/main" id="{76CE24BC-BB4E-3096-D48E-14CF067849F1}"/>
                </a:ext>
              </a:extLst>
            </p:cNvPr>
            <p:cNvSpPr/>
            <p:nvPr/>
          </p:nvSpPr>
          <p:spPr>
            <a:xfrm>
              <a:off x="3050223" y="2869300"/>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924"/>
                    <a:pt x="0" y="11775"/>
                  </a:cubicBezTo>
                  <a:cubicBezTo>
                    <a:pt x="0" y="17627"/>
                    <a:pt x="3901" y="21600"/>
                    <a:pt x="9825" y="21600"/>
                  </a:cubicBezTo>
                  <a:cubicBezTo>
                    <a:pt x="17627" y="21600"/>
                    <a:pt x="21600" y="17627"/>
                    <a:pt x="21600" y="11775"/>
                  </a:cubicBezTo>
                  <a:cubicBezTo>
                    <a:pt x="21600" y="3901"/>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93" name="Google Shape;2188;p43">
              <a:extLst>
                <a:ext uri="{FF2B5EF4-FFF2-40B4-BE49-F238E27FC236}">
                  <a16:creationId xmlns:a16="http://schemas.microsoft.com/office/drawing/2014/main" id="{A16BBB7B-70C5-9CE5-FD11-534A44A3AB01}"/>
                </a:ext>
              </a:extLst>
            </p:cNvPr>
            <p:cNvSpPr/>
            <p:nvPr/>
          </p:nvSpPr>
          <p:spPr>
            <a:xfrm>
              <a:off x="3050223" y="2927719"/>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871"/>
                    <a:pt x="0" y="11815"/>
                  </a:cubicBezTo>
                  <a:cubicBezTo>
                    <a:pt x="0" y="17686"/>
                    <a:pt x="3901" y="21600"/>
                    <a:pt x="9825" y="21600"/>
                  </a:cubicBezTo>
                  <a:cubicBezTo>
                    <a:pt x="17627" y="21600"/>
                    <a:pt x="21600" y="17686"/>
                    <a:pt x="21600" y="11815"/>
                  </a:cubicBezTo>
                  <a:cubicBezTo>
                    <a:pt x="21600" y="5871"/>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94" name="Google Shape;2189;p43">
              <a:extLst>
                <a:ext uri="{FF2B5EF4-FFF2-40B4-BE49-F238E27FC236}">
                  <a16:creationId xmlns:a16="http://schemas.microsoft.com/office/drawing/2014/main" id="{F2E21244-2E0B-B859-FB04-DA01F863C8CC}"/>
                </a:ext>
              </a:extLst>
            </p:cNvPr>
            <p:cNvSpPr/>
            <p:nvPr/>
          </p:nvSpPr>
          <p:spPr>
            <a:xfrm>
              <a:off x="3020012" y="2955926"/>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95" name="Google Shape;2190;p43">
              <a:extLst>
                <a:ext uri="{FF2B5EF4-FFF2-40B4-BE49-F238E27FC236}">
                  <a16:creationId xmlns:a16="http://schemas.microsoft.com/office/drawing/2014/main" id="{1A4D1F96-5A7A-E7ED-9597-9586CD721762}"/>
                </a:ext>
              </a:extLst>
            </p:cNvPr>
            <p:cNvSpPr/>
            <p:nvPr/>
          </p:nvSpPr>
          <p:spPr>
            <a:xfrm>
              <a:off x="2991879" y="2927719"/>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815"/>
                  </a:cubicBezTo>
                  <a:cubicBezTo>
                    <a:pt x="0" y="17686"/>
                    <a:pt x="3914" y="21600"/>
                    <a:pt x="9785" y="21600"/>
                  </a:cubicBezTo>
                  <a:cubicBezTo>
                    <a:pt x="17686" y="21600"/>
                    <a:pt x="21600" y="17686"/>
                    <a:pt x="21600" y="11815"/>
                  </a:cubicBezTo>
                  <a:cubicBezTo>
                    <a:pt x="21600" y="5871"/>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96" name="Google Shape;2191;p43">
              <a:extLst>
                <a:ext uri="{FF2B5EF4-FFF2-40B4-BE49-F238E27FC236}">
                  <a16:creationId xmlns:a16="http://schemas.microsoft.com/office/drawing/2014/main" id="{D4ABE26E-772F-B035-C679-56B428C31FD2}"/>
                </a:ext>
              </a:extLst>
            </p:cNvPr>
            <p:cNvSpPr/>
            <p:nvPr/>
          </p:nvSpPr>
          <p:spPr>
            <a:xfrm>
              <a:off x="2991879" y="298606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924"/>
                    <a:pt x="0" y="11775"/>
                  </a:cubicBezTo>
                  <a:cubicBezTo>
                    <a:pt x="0" y="17627"/>
                    <a:pt x="3914" y="21600"/>
                    <a:pt x="9785" y="21600"/>
                  </a:cubicBezTo>
                  <a:cubicBezTo>
                    <a:pt x="17686" y="21600"/>
                    <a:pt x="21600" y="17627"/>
                    <a:pt x="21600" y="11775"/>
                  </a:cubicBezTo>
                  <a:cubicBezTo>
                    <a:pt x="21600" y="592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97" name="Google Shape;2192;p43">
              <a:extLst>
                <a:ext uri="{FF2B5EF4-FFF2-40B4-BE49-F238E27FC236}">
                  <a16:creationId xmlns:a16="http://schemas.microsoft.com/office/drawing/2014/main" id="{AE40CE16-AAF7-75C1-32B4-548A17B0F0C6}"/>
                </a:ext>
              </a:extLst>
            </p:cNvPr>
            <p:cNvSpPr/>
            <p:nvPr/>
          </p:nvSpPr>
          <p:spPr>
            <a:xfrm>
              <a:off x="3020012" y="3016275"/>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01"/>
                    <a:pt x="0" y="9825"/>
                  </a:cubicBezTo>
                  <a:cubicBezTo>
                    <a:pt x="0" y="15676"/>
                    <a:pt x="5433" y="21600"/>
                    <a:pt x="10800" y="21600"/>
                  </a:cubicBezTo>
                  <a:cubicBezTo>
                    <a:pt x="16167" y="21600"/>
                    <a:pt x="21600" y="15676"/>
                    <a:pt x="21600" y="982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98" name="Google Shape;2193;p43">
              <a:extLst>
                <a:ext uri="{FF2B5EF4-FFF2-40B4-BE49-F238E27FC236}">
                  <a16:creationId xmlns:a16="http://schemas.microsoft.com/office/drawing/2014/main" id="{6B49A2F7-8E87-75F3-7517-E690A36C9DDC}"/>
                </a:ext>
              </a:extLst>
            </p:cNvPr>
            <p:cNvSpPr/>
            <p:nvPr/>
          </p:nvSpPr>
          <p:spPr>
            <a:xfrm>
              <a:off x="3050223" y="2986064"/>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924"/>
                    <a:pt x="0" y="11775"/>
                  </a:cubicBezTo>
                  <a:cubicBezTo>
                    <a:pt x="0" y="17627"/>
                    <a:pt x="3901" y="21600"/>
                    <a:pt x="9825" y="21600"/>
                  </a:cubicBezTo>
                  <a:cubicBezTo>
                    <a:pt x="17627" y="21600"/>
                    <a:pt x="21600" y="17627"/>
                    <a:pt x="21600" y="11775"/>
                  </a:cubicBezTo>
                  <a:cubicBezTo>
                    <a:pt x="21600" y="592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99" name="Google Shape;2194;p43">
              <a:extLst>
                <a:ext uri="{FF2B5EF4-FFF2-40B4-BE49-F238E27FC236}">
                  <a16:creationId xmlns:a16="http://schemas.microsoft.com/office/drawing/2014/main" id="{98F3547D-7620-7C99-5021-6A88EEF0C04C}"/>
                </a:ext>
              </a:extLst>
            </p:cNvPr>
            <p:cNvSpPr/>
            <p:nvPr/>
          </p:nvSpPr>
          <p:spPr>
            <a:xfrm>
              <a:off x="3050223" y="3044483"/>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871"/>
                    <a:pt x="0" y="11815"/>
                  </a:cubicBezTo>
                  <a:cubicBezTo>
                    <a:pt x="0" y="17686"/>
                    <a:pt x="3901" y="21600"/>
                    <a:pt x="9825" y="21600"/>
                  </a:cubicBezTo>
                  <a:cubicBezTo>
                    <a:pt x="17627" y="21600"/>
                    <a:pt x="21600" y="17686"/>
                    <a:pt x="21600" y="11815"/>
                  </a:cubicBezTo>
                  <a:cubicBezTo>
                    <a:pt x="21600" y="5871"/>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00" name="Google Shape;2195;p43">
              <a:extLst>
                <a:ext uri="{FF2B5EF4-FFF2-40B4-BE49-F238E27FC236}">
                  <a16:creationId xmlns:a16="http://schemas.microsoft.com/office/drawing/2014/main" id="{DDA92AD8-A63D-B310-C1AA-50B39CF49564}"/>
                </a:ext>
              </a:extLst>
            </p:cNvPr>
            <p:cNvSpPr/>
            <p:nvPr/>
          </p:nvSpPr>
          <p:spPr>
            <a:xfrm>
              <a:off x="3020012" y="3074694"/>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5729"/>
                    <a:pt x="5433" y="21600"/>
                    <a:pt x="10800" y="21600"/>
                  </a:cubicBezTo>
                  <a:cubicBezTo>
                    <a:pt x="16167" y="21600"/>
                    <a:pt x="21600" y="15729"/>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01" name="Google Shape;2196;p43">
              <a:extLst>
                <a:ext uri="{FF2B5EF4-FFF2-40B4-BE49-F238E27FC236}">
                  <a16:creationId xmlns:a16="http://schemas.microsoft.com/office/drawing/2014/main" id="{3E76EED6-7729-88EB-B684-830A4A5061FB}"/>
                </a:ext>
              </a:extLst>
            </p:cNvPr>
            <p:cNvSpPr/>
            <p:nvPr/>
          </p:nvSpPr>
          <p:spPr>
            <a:xfrm>
              <a:off x="2991879" y="304448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815"/>
                  </a:cubicBezTo>
                  <a:cubicBezTo>
                    <a:pt x="0" y="17686"/>
                    <a:pt x="3914" y="21600"/>
                    <a:pt x="9785" y="21600"/>
                  </a:cubicBezTo>
                  <a:cubicBezTo>
                    <a:pt x="17686" y="21600"/>
                    <a:pt x="21600" y="17686"/>
                    <a:pt x="21600" y="11815"/>
                  </a:cubicBezTo>
                  <a:cubicBezTo>
                    <a:pt x="21600" y="5871"/>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02" name="Google Shape;2197;p43">
              <a:extLst>
                <a:ext uri="{FF2B5EF4-FFF2-40B4-BE49-F238E27FC236}">
                  <a16:creationId xmlns:a16="http://schemas.microsoft.com/office/drawing/2014/main" id="{AAEE15C5-D8D3-223A-D196-F7D0C39B74EB}"/>
                </a:ext>
              </a:extLst>
            </p:cNvPr>
            <p:cNvSpPr/>
            <p:nvPr/>
          </p:nvSpPr>
          <p:spPr>
            <a:xfrm>
              <a:off x="2991879" y="3102901"/>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742"/>
                  </a:cubicBezTo>
                  <a:cubicBezTo>
                    <a:pt x="0" y="17686"/>
                    <a:pt x="3914" y="21600"/>
                    <a:pt x="9785" y="21600"/>
                  </a:cubicBezTo>
                  <a:cubicBezTo>
                    <a:pt x="17686" y="21600"/>
                    <a:pt x="21600" y="17686"/>
                    <a:pt x="21600" y="11742"/>
                  </a:cubicBezTo>
                  <a:cubicBezTo>
                    <a:pt x="21600" y="5871"/>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03" name="Google Shape;2198;p43">
              <a:extLst>
                <a:ext uri="{FF2B5EF4-FFF2-40B4-BE49-F238E27FC236}">
                  <a16:creationId xmlns:a16="http://schemas.microsoft.com/office/drawing/2014/main" id="{FCE057FB-1991-0BB5-6C87-44A49D5DF1A4}"/>
                </a:ext>
              </a:extLst>
            </p:cNvPr>
            <p:cNvSpPr/>
            <p:nvPr/>
          </p:nvSpPr>
          <p:spPr>
            <a:xfrm>
              <a:off x="3020012" y="3133039"/>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73"/>
                    <a:pt x="0" y="9825"/>
                  </a:cubicBezTo>
                  <a:cubicBezTo>
                    <a:pt x="0" y="15676"/>
                    <a:pt x="5433" y="21600"/>
                    <a:pt x="10800" y="21600"/>
                  </a:cubicBezTo>
                  <a:cubicBezTo>
                    <a:pt x="16167" y="21600"/>
                    <a:pt x="21600" y="15676"/>
                    <a:pt x="21600" y="982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04" name="Google Shape;2199;p43">
              <a:extLst>
                <a:ext uri="{FF2B5EF4-FFF2-40B4-BE49-F238E27FC236}">
                  <a16:creationId xmlns:a16="http://schemas.microsoft.com/office/drawing/2014/main" id="{507743DD-2747-9BAD-2A93-E4E0FB859B5D}"/>
                </a:ext>
              </a:extLst>
            </p:cNvPr>
            <p:cNvSpPr/>
            <p:nvPr/>
          </p:nvSpPr>
          <p:spPr>
            <a:xfrm>
              <a:off x="3050223" y="3102901"/>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871"/>
                    <a:pt x="0" y="11742"/>
                  </a:cubicBezTo>
                  <a:cubicBezTo>
                    <a:pt x="0" y="17686"/>
                    <a:pt x="3901" y="21600"/>
                    <a:pt x="9825" y="21600"/>
                  </a:cubicBezTo>
                  <a:cubicBezTo>
                    <a:pt x="17627" y="21600"/>
                    <a:pt x="21600" y="17686"/>
                    <a:pt x="21600" y="11742"/>
                  </a:cubicBezTo>
                  <a:cubicBezTo>
                    <a:pt x="21600" y="5871"/>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05" name="Google Shape;2200;p43">
              <a:extLst>
                <a:ext uri="{FF2B5EF4-FFF2-40B4-BE49-F238E27FC236}">
                  <a16:creationId xmlns:a16="http://schemas.microsoft.com/office/drawing/2014/main" id="{66B2319A-22B8-219C-C245-6BDF5C0F9694}"/>
                </a:ext>
              </a:extLst>
            </p:cNvPr>
            <p:cNvSpPr/>
            <p:nvPr/>
          </p:nvSpPr>
          <p:spPr>
            <a:xfrm>
              <a:off x="3050223" y="316124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944"/>
                    <a:pt x="0" y="11815"/>
                  </a:cubicBezTo>
                  <a:cubicBezTo>
                    <a:pt x="0" y="17686"/>
                    <a:pt x="3901" y="21600"/>
                    <a:pt x="9825" y="21600"/>
                  </a:cubicBezTo>
                  <a:cubicBezTo>
                    <a:pt x="17627" y="21600"/>
                    <a:pt x="21600" y="17686"/>
                    <a:pt x="21600" y="11815"/>
                  </a:cubicBezTo>
                  <a:cubicBezTo>
                    <a:pt x="21600" y="594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06" name="Google Shape;2201;p43">
              <a:extLst>
                <a:ext uri="{FF2B5EF4-FFF2-40B4-BE49-F238E27FC236}">
                  <a16:creationId xmlns:a16="http://schemas.microsoft.com/office/drawing/2014/main" id="{D0E0C92C-5DF8-4C62-2F36-BDADB6E47991}"/>
                </a:ext>
              </a:extLst>
            </p:cNvPr>
            <p:cNvSpPr/>
            <p:nvPr/>
          </p:nvSpPr>
          <p:spPr>
            <a:xfrm>
              <a:off x="3020012" y="3191457"/>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858"/>
                  </a:cubicBezTo>
                  <a:cubicBezTo>
                    <a:pt x="0" y="15729"/>
                    <a:pt x="5433" y="21600"/>
                    <a:pt x="10800" y="21600"/>
                  </a:cubicBezTo>
                  <a:cubicBezTo>
                    <a:pt x="16167" y="21600"/>
                    <a:pt x="21600" y="15729"/>
                    <a:pt x="21600" y="9858"/>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07" name="Google Shape;2202;p43">
              <a:extLst>
                <a:ext uri="{FF2B5EF4-FFF2-40B4-BE49-F238E27FC236}">
                  <a16:creationId xmlns:a16="http://schemas.microsoft.com/office/drawing/2014/main" id="{F86D6AF7-65E4-FEB8-4864-DBD99B40867A}"/>
                </a:ext>
              </a:extLst>
            </p:cNvPr>
            <p:cNvSpPr/>
            <p:nvPr/>
          </p:nvSpPr>
          <p:spPr>
            <a:xfrm>
              <a:off x="2991879" y="316124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944"/>
                    <a:pt x="0" y="11815"/>
                  </a:cubicBezTo>
                  <a:cubicBezTo>
                    <a:pt x="0" y="17686"/>
                    <a:pt x="3914" y="21600"/>
                    <a:pt x="9785" y="21600"/>
                  </a:cubicBezTo>
                  <a:cubicBezTo>
                    <a:pt x="17686" y="21600"/>
                    <a:pt x="21600" y="17686"/>
                    <a:pt x="21600" y="11815"/>
                  </a:cubicBezTo>
                  <a:cubicBezTo>
                    <a:pt x="21600" y="594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08" name="Google Shape;2203;p43">
              <a:extLst>
                <a:ext uri="{FF2B5EF4-FFF2-40B4-BE49-F238E27FC236}">
                  <a16:creationId xmlns:a16="http://schemas.microsoft.com/office/drawing/2014/main" id="{27897025-D36E-82FD-EADE-554EA240232E}"/>
                </a:ext>
              </a:extLst>
            </p:cNvPr>
            <p:cNvSpPr/>
            <p:nvPr/>
          </p:nvSpPr>
          <p:spPr>
            <a:xfrm>
              <a:off x="3020012" y="3249876"/>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5729"/>
                    <a:pt x="5433" y="21600"/>
                    <a:pt x="10800" y="21600"/>
                  </a:cubicBezTo>
                  <a:cubicBezTo>
                    <a:pt x="16167" y="21600"/>
                    <a:pt x="21600" y="15729"/>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09" name="Google Shape;2204;p43">
              <a:extLst>
                <a:ext uri="{FF2B5EF4-FFF2-40B4-BE49-F238E27FC236}">
                  <a16:creationId xmlns:a16="http://schemas.microsoft.com/office/drawing/2014/main" id="{6008DE99-E523-986E-8FF7-F33C2D546539}"/>
                </a:ext>
              </a:extLst>
            </p:cNvPr>
            <p:cNvSpPr/>
            <p:nvPr/>
          </p:nvSpPr>
          <p:spPr>
            <a:xfrm>
              <a:off x="3050223" y="3219665"/>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871"/>
                    <a:pt x="0" y="11742"/>
                  </a:cubicBezTo>
                  <a:cubicBezTo>
                    <a:pt x="0" y="17686"/>
                    <a:pt x="3901" y="21600"/>
                    <a:pt x="9825" y="21600"/>
                  </a:cubicBezTo>
                  <a:cubicBezTo>
                    <a:pt x="17627" y="21600"/>
                    <a:pt x="21600" y="17686"/>
                    <a:pt x="21600" y="11742"/>
                  </a:cubicBezTo>
                  <a:cubicBezTo>
                    <a:pt x="21600" y="5871"/>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10" name="Google Shape;2205;p43">
              <a:extLst>
                <a:ext uri="{FF2B5EF4-FFF2-40B4-BE49-F238E27FC236}">
                  <a16:creationId xmlns:a16="http://schemas.microsoft.com/office/drawing/2014/main" id="{D8A83E0B-9985-2FB8-D347-47CA0C580733}"/>
                </a:ext>
              </a:extLst>
            </p:cNvPr>
            <p:cNvSpPr/>
            <p:nvPr/>
          </p:nvSpPr>
          <p:spPr>
            <a:xfrm>
              <a:off x="2995887" y="3219665"/>
              <a:ext cx="18114" cy="22120"/>
            </a:xfrm>
            <a:custGeom>
              <a:avLst/>
              <a:gdLst/>
              <a:ahLst/>
              <a:cxnLst>
                <a:cxn ang="0">
                  <a:pos x="wd2" y="hd2"/>
                </a:cxn>
                <a:cxn ang="5400000">
                  <a:pos x="wd2" y="hd2"/>
                </a:cxn>
                <a:cxn ang="10800000">
                  <a:pos x="wd2" y="hd2"/>
                </a:cxn>
                <a:cxn ang="16200000">
                  <a:pos x="wd2" y="hd2"/>
                </a:cxn>
              </a:cxnLst>
              <a:rect l="0" t="0" r="r" b="b"/>
              <a:pathLst>
                <a:path w="21600" h="21600" extrusionOk="0">
                  <a:moveTo>
                    <a:pt x="7170" y="0"/>
                  </a:moveTo>
                  <a:cubicBezTo>
                    <a:pt x="4780" y="0"/>
                    <a:pt x="2390" y="1957"/>
                    <a:pt x="0" y="1957"/>
                  </a:cubicBezTo>
                  <a:cubicBezTo>
                    <a:pt x="4780" y="3914"/>
                    <a:pt x="7170" y="3914"/>
                    <a:pt x="9561" y="5871"/>
                  </a:cubicBezTo>
                  <a:cubicBezTo>
                    <a:pt x="9561" y="9785"/>
                    <a:pt x="11951" y="15729"/>
                    <a:pt x="14430" y="21600"/>
                  </a:cubicBezTo>
                  <a:cubicBezTo>
                    <a:pt x="19210" y="19643"/>
                    <a:pt x="21600" y="15729"/>
                    <a:pt x="21600" y="11742"/>
                  </a:cubicBezTo>
                  <a:cubicBezTo>
                    <a:pt x="21600" y="5871"/>
                    <a:pt x="16820" y="0"/>
                    <a:pt x="717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11" name="Google Shape;2206;p43">
              <a:extLst>
                <a:ext uri="{FF2B5EF4-FFF2-40B4-BE49-F238E27FC236}">
                  <a16:creationId xmlns:a16="http://schemas.microsoft.com/office/drawing/2014/main" id="{41C8D01F-102D-2359-6260-6A35501D1CF7}"/>
                </a:ext>
              </a:extLst>
            </p:cNvPr>
            <p:cNvSpPr/>
            <p:nvPr/>
          </p:nvSpPr>
          <p:spPr>
            <a:xfrm>
              <a:off x="3035592" y="3312229"/>
              <a:ext cx="12701" cy="14104"/>
            </a:xfrm>
            <a:custGeom>
              <a:avLst/>
              <a:gdLst/>
              <a:ahLst/>
              <a:cxnLst>
                <a:cxn ang="0">
                  <a:pos x="wd2" y="hd2"/>
                </a:cxn>
                <a:cxn ang="5400000">
                  <a:pos x="wd2" y="hd2"/>
                </a:cxn>
                <a:cxn ang="10800000">
                  <a:pos x="wd2" y="hd2"/>
                </a:cxn>
                <a:cxn ang="16200000">
                  <a:pos x="wd2" y="hd2"/>
                </a:cxn>
              </a:cxnLst>
              <a:rect l="0" t="0" r="r" b="b"/>
              <a:pathLst>
                <a:path w="16102" h="21600" extrusionOk="0">
                  <a:moveTo>
                    <a:pt x="1878" y="0"/>
                  </a:moveTo>
                  <a:cubicBezTo>
                    <a:pt x="1878" y="9322"/>
                    <a:pt x="-5498" y="18531"/>
                    <a:pt x="8990" y="21600"/>
                  </a:cubicBezTo>
                  <a:cubicBezTo>
                    <a:pt x="8990" y="18531"/>
                    <a:pt x="16102" y="15461"/>
                    <a:pt x="16102" y="9322"/>
                  </a:cubicBezTo>
                  <a:cubicBezTo>
                    <a:pt x="16102" y="6253"/>
                    <a:pt x="8990" y="3183"/>
                    <a:pt x="187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12" name="Google Shape;2207;p43">
              <a:extLst>
                <a:ext uri="{FF2B5EF4-FFF2-40B4-BE49-F238E27FC236}">
                  <a16:creationId xmlns:a16="http://schemas.microsoft.com/office/drawing/2014/main" id="{583A8986-A43A-5221-B0B6-EAF3A7F987C6}"/>
                </a:ext>
              </a:extLst>
            </p:cNvPr>
            <p:cNvSpPr/>
            <p:nvPr/>
          </p:nvSpPr>
          <p:spPr>
            <a:xfrm>
              <a:off x="3050223" y="3278010"/>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433"/>
                    <a:pt x="0" y="10800"/>
                  </a:cubicBezTo>
                  <a:cubicBezTo>
                    <a:pt x="0" y="16167"/>
                    <a:pt x="3901" y="21600"/>
                    <a:pt x="9825" y="21600"/>
                  </a:cubicBezTo>
                  <a:cubicBezTo>
                    <a:pt x="17627" y="21600"/>
                    <a:pt x="21600" y="16167"/>
                    <a:pt x="21600" y="10800"/>
                  </a:cubicBezTo>
                  <a:cubicBezTo>
                    <a:pt x="21600" y="543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13" name="Google Shape;2208;p43">
              <a:extLst>
                <a:ext uri="{FF2B5EF4-FFF2-40B4-BE49-F238E27FC236}">
                  <a16:creationId xmlns:a16="http://schemas.microsoft.com/office/drawing/2014/main" id="{4AEE4050-DB24-668C-6AEA-FA78B46A2BF8}"/>
                </a:ext>
              </a:extLst>
            </p:cNvPr>
            <p:cNvSpPr/>
            <p:nvPr/>
          </p:nvSpPr>
          <p:spPr>
            <a:xfrm>
              <a:off x="3050223" y="3336428"/>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383"/>
                    <a:pt x="0" y="10833"/>
                  </a:cubicBezTo>
                  <a:cubicBezTo>
                    <a:pt x="0" y="16217"/>
                    <a:pt x="3901" y="21600"/>
                    <a:pt x="9825" y="21600"/>
                  </a:cubicBezTo>
                  <a:cubicBezTo>
                    <a:pt x="17627" y="21600"/>
                    <a:pt x="21600" y="16217"/>
                    <a:pt x="21600" y="10833"/>
                  </a:cubicBezTo>
                  <a:cubicBezTo>
                    <a:pt x="21600" y="538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14" name="Google Shape;2209;p43">
              <a:extLst>
                <a:ext uri="{FF2B5EF4-FFF2-40B4-BE49-F238E27FC236}">
                  <a16:creationId xmlns:a16="http://schemas.microsoft.com/office/drawing/2014/main" id="{39E1EDAE-9405-5C73-D166-89608590616B}"/>
                </a:ext>
              </a:extLst>
            </p:cNvPr>
            <p:cNvSpPr/>
            <p:nvPr/>
          </p:nvSpPr>
          <p:spPr>
            <a:xfrm>
              <a:off x="3020012" y="3366640"/>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7686"/>
                    <a:pt x="5433" y="21600"/>
                    <a:pt x="10800" y="21600"/>
                  </a:cubicBezTo>
                  <a:cubicBezTo>
                    <a:pt x="16167" y="21600"/>
                    <a:pt x="21600" y="17686"/>
                    <a:pt x="21600" y="9785"/>
                  </a:cubicBezTo>
                  <a:cubicBezTo>
                    <a:pt x="21600" y="9785"/>
                    <a:pt x="19811" y="7828"/>
                    <a:pt x="19811" y="5871"/>
                  </a:cubicBezTo>
                  <a:cubicBezTo>
                    <a:pt x="18022" y="3914"/>
                    <a:pt x="14378" y="1957"/>
                    <a:pt x="1258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15" name="Google Shape;2210;p43">
              <a:extLst>
                <a:ext uri="{FF2B5EF4-FFF2-40B4-BE49-F238E27FC236}">
                  <a16:creationId xmlns:a16="http://schemas.microsoft.com/office/drawing/2014/main" id="{69E10A62-AFAB-4A88-B8A7-A2690B8FB623}"/>
                </a:ext>
              </a:extLst>
            </p:cNvPr>
            <p:cNvSpPr/>
            <p:nvPr/>
          </p:nvSpPr>
          <p:spPr>
            <a:xfrm>
              <a:off x="2991879" y="333642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833"/>
                  </a:cubicBezTo>
                  <a:cubicBezTo>
                    <a:pt x="0" y="16217"/>
                    <a:pt x="3914" y="21600"/>
                    <a:pt x="9785" y="21600"/>
                  </a:cubicBezTo>
                  <a:cubicBezTo>
                    <a:pt x="17686" y="21600"/>
                    <a:pt x="21600" y="16217"/>
                    <a:pt x="21600" y="10833"/>
                  </a:cubicBezTo>
                  <a:cubicBezTo>
                    <a:pt x="21600" y="538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16" name="Google Shape;2211;p43">
              <a:extLst>
                <a:ext uri="{FF2B5EF4-FFF2-40B4-BE49-F238E27FC236}">
                  <a16:creationId xmlns:a16="http://schemas.microsoft.com/office/drawing/2014/main" id="{F5D75725-A387-1D6E-9C4D-B3BD7246994F}"/>
                </a:ext>
              </a:extLst>
            </p:cNvPr>
            <p:cNvSpPr/>
            <p:nvPr/>
          </p:nvSpPr>
          <p:spPr>
            <a:xfrm>
              <a:off x="2991879" y="3394773"/>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233"/>
                    <a:pt x="3914" y="21600"/>
                    <a:pt x="9785" y="21600"/>
                  </a:cubicBezTo>
                  <a:cubicBezTo>
                    <a:pt x="17686" y="21600"/>
                    <a:pt x="21600" y="16233"/>
                    <a:pt x="21600" y="10800"/>
                  </a:cubicBezTo>
                  <a:cubicBezTo>
                    <a:pt x="21600" y="543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17" name="Google Shape;2212;p43">
              <a:extLst>
                <a:ext uri="{FF2B5EF4-FFF2-40B4-BE49-F238E27FC236}">
                  <a16:creationId xmlns:a16="http://schemas.microsoft.com/office/drawing/2014/main" id="{BCDC6EBC-85BE-CF72-E82E-7958B5F06839}"/>
                </a:ext>
              </a:extLst>
            </p:cNvPr>
            <p:cNvSpPr/>
            <p:nvPr/>
          </p:nvSpPr>
          <p:spPr>
            <a:xfrm>
              <a:off x="3020012" y="3424985"/>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73"/>
                    <a:pt x="0" y="9825"/>
                  </a:cubicBezTo>
                  <a:cubicBezTo>
                    <a:pt x="0" y="17627"/>
                    <a:pt x="5433" y="21600"/>
                    <a:pt x="10800" y="21600"/>
                  </a:cubicBezTo>
                  <a:cubicBezTo>
                    <a:pt x="16167" y="21600"/>
                    <a:pt x="21600" y="17627"/>
                    <a:pt x="21600" y="982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18" name="Google Shape;2213;p43">
              <a:extLst>
                <a:ext uri="{FF2B5EF4-FFF2-40B4-BE49-F238E27FC236}">
                  <a16:creationId xmlns:a16="http://schemas.microsoft.com/office/drawing/2014/main" id="{48B2C540-A0CF-F8FD-9362-B8189E17CFD7}"/>
                </a:ext>
              </a:extLst>
            </p:cNvPr>
            <p:cNvSpPr/>
            <p:nvPr/>
          </p:nvSpPr>
          <p:spPr>
            <a:xfrm>
              <a:off x="3050223" y="3400860"/>
              <a:ext cx="14104" cy="18113"/>
            </a:xfrm>
            <a:custGeom>
              <a:avLst/>
              <a:gdLst/>
              <a:ahLst/>
              <a:cxnLst>
                <a:cxn ang="0">
                  <a:pos x="wd2" y="hd2"/>
                </a:cxn>
                <a:cxn ang="5400000">
                  <a:pos x="wd2" y="hd2"/>
                </a:cxn>
                <a:cxn ang="10800000">
                  <a:pos x="wd2" y="hd2"/>
                </a:cxn>
                <a:cxn ang="16200000">
                  <a:pos x="wd2" y="hd2"/>
                </a:cxn>
              </a:cxnLst>
              <a:rect l="0" t="0" r="r" b="b"/>
              <a:pathLst>
                <a:path w="21600" h="21600" extrusionOk="0">
                  <a:moveTo>
                    <a:pt x="3069" y="0"/>
                  </a:moveTo>
                  <a:cubicBezTo>
                    <a:pt x="0" y="2390"/>
                    <a:pt x="0" y="4780"/>
                    <a:pt x="0" y="7170"/>
                  </a:cubicBezTo>
                  <a:cubicBezTo>
                    <a:pt x="0" y="14430"/>
                    <a:pt x="6139" y="21600"/>
                    <a:pt x="15461" y="21600"/>
                  </a:cubicBezTo>
                  <a:cubicBezTo>
                    <a:pt x="18531" y="21600"/>
                    <a:pt x="18531" y="19210"/>
                    <a:pt x="21600" y="19210"/>
                  </a:cubicBezTo>
                  <a:cubicBezTo>
                    <a:pt x="15461" y="11951"/>
                    <a:pt x="9322" y="4780"/>
                    <a:pt x="306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19" name="Google Shape;2214;p43">
              <a:extLst>
                <a:ext uri="{FF2B5EF4-FFF2-40B4-BE49-F238E27FC236}">
                  <a16:creationId xmlns:a16="http://schemas.microsoft.com/office/drawing/2014/main" id="{9CD0821E-0BF8-B066-BFF7-2B4F670AAD1C}"/>
                </a:ext>
              </a:extLst>
            </p:cNvPr>
            <p:cNvSpPr/>
            <p:nvPr/>
          </p:nvSpPr>
          <p:spPr>
            <a:xfrm>
              <a:off x="3020012" y="3483404"/>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858"/>
                  </a:cubicBezTo>
                  <a:cubicBezTo>
                    <a:pt x="0" y="17686"/>
                    <a:pt x="5433" y="21600"/>
                    <a:pt x="10800" y="21600"/>
                  </a:cubicBezTo>
                  <a:cubicBezTo>
                    <a:pt x="16167" y="21600"/>
                    <a:pt x="21600" y="17686"/>
                    <a:pt x="21600" y="9858"/>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20" name="Google Shape;2215;p43">
              <a:extLst>
                <a:ext uri="{FF2B5EF4-FFF2-40B4-BE49-F238E27FC236}">
                  <a16:creationId xmlns:a16="http://schemas.microsoft.com/office/drawing/2014/main" id="{38E68119-FF57-E9FB-8A83-210B922B8245}"/>
                </a:ext>
              </a:extLst>
            </p:cNvPr>
            <p:cNvSpPr/>
            <p:nvPr/>
          </p:nvSpPr>
          <p:spPr>
            <a:xfrm>
              <a:off x="2991879" y="345319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67"/>
                    <a:pt x="0" y="10800"/>
                  </a:cubicBezTo>
                  <a:cubicBezTo>
                    <a:pt x="0" y="16167"/>
                    <a:pt x="3914" y="21600"/>
                    <a:pt x="9785" y="21600"/>
                  </a:cubicBezTo>
                  <a:cubicBezTo>
                    <a:pt x="17686" y="21600"/>
                    <a:pt x="21600" y="16167"/>
                    <a:pt x="21600" y="10800"/>
                  </a:cubicBezTo>
                  <a:cubicBezTo>
                    <a:pt x="21600" y="5367"/>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21" name="Google Shape;2216;p43">
              <a:extLst>
                <a:ext uri="{FF2B5EF4-FFF2-40B4-BE49-F238E27FC236}">
                  <a16:creationId xmlns:a16="http://schemas.microsoft.com/office/drawing/2014/main" id="{60FAA51B-F357-4D89-70E5-93E33C7FF3D0}"/>
                </a:ext>
              </a:extLst>
            </p:cNvPr>
            <p:cNvSpPr/>
            <p:nvPr/>
          </p:nvSpPr>
          <p:spPr>
            <a:xfrm>
              <a:off x="2991879" y="351161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767"/>
                  </a:cubicBezTo>
                  <a:cubicBezTo>
                    <a:pt x="0" y="16217"/>
                    <a:pt x="3914" y="21600"/>
                    <a:pt x="9785" y="21600"/>
                  </a:cubicBezTo>
                  <a:cubicBezTo>
                    <a:pt x="17686" y="21600"/>
                    <a:pt x="21600" y="16217"/>
                    <a:pt x="21600" y="10767"/>
                  </a:cubicBezTo>
                  <a:cubicBezTo>
                    <a:pt x="21600" y="538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22" name="Google Shape;2217;p43">
              <a:extLst>
                <a:ext uri="{FF2B5EF4-FFF2-40B4-BE49-F238E27FC236}">
                  <a16:creationId xmlns:a16="http://schemas.microsoft.com/office/drawing/2014/main" id="{81C1AA1C-32CD-EEC4-7593-10E2F709252A}"/>
                </a:ext>
              </a:extLst>
            </p:cNvPr>
            <p:cNvSpPr/>
            <p:nvPr/>
          </p:nvSpPr>
          <p:spPr>
            <a:xfrm>
              <a:off x="3020012" y="3541822"/>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7686"/>
                    <a:pt x="5433" y="21600"/>
                    <a:pt x="10800" y="21600"/>
                  </a:cubicBezTo>
                  <a:cubicBezTo>
                    <a:pt x="16167" y="21600"/>
                    <a:pt x="21600" y="17686"/>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23" name="Google Shape;2218;p43">
              <a:extLst>
                <a:ext uri="{FF2B5EF4-FFF2-40B4-BE49-F238E27FC236}">
                  <a16:creationId xmlns:a16="http://schemas.microsoft.com/office/drawing/2014/main" id="{740B2144-D003-991B-5598-95A125C290A2}"/>
                </a:ext>
              </a:extLst>
            </p:cNvPr>
            <p:cNvSpPr/>
            <p:nvPr/>
          </p:nvSpPr>
          <p:spPr>
            <a:xfrm>
              <a:off x="3020012" y="3600167"/>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11815"/>
                  </a:cubicBezTo>
                  <a:cubicBezTo>
                    <a:pt x="0" y="17686"/>
                    <a:pt x="5433" y="21600"/>
                    <a:pt x="10800" y="21600"/>
                  </a:cubicBezTo>
                  <a:cubicBezTo>
                    <a:pt x="16167" y="21600"/>
                    <a:pt x="21600" y="17686"/>
                    <a:pt x="21600" y="1181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24" name="Google Shape;2219;p43">
              <a:extLst>
                <a:ext uri="{FF2B5EF4-FFF2-40B4-BE49-F238E27FC236}">
                  <a16:creationId xmlns:a16="http://schemas.microsoft.com/office/drawing/2014/main" id="{1BCD0516-758D-1F1F-0825-9EB2C06B8D5A}"/>
                </a:ext>
              </a:extLst>
            </p:cNvPr>
            <p:cNvSpPr/>
            <p:nvPr/>
          </p:nvSpPr>
          <p:spPr>
            <a:xfrm>
              <a:off x="2991879" y="3569955"/>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167"/>
                    <a:pt x="3914" y="21600"/>
                    <a:pt x="9785" y="21600"/>
                  </a:cubicBezTo>
                  <a:cubicBezTo>
                    <a:pt x="17686" y="21600"/>
                    <a:pt x="21600" y="16167"/>
                    <a:pt x="21600" y="10800"/>
                  </a:cubicBezTo>
                  <a:cubicBezTo>
                    <a:pt x="21600" y="543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25" name="Google Shape;2220;p43">
              <a:extLst>
                <a:ext uri="{FF2B5EF4-FFF2-40B4-BE49-F238E27FC236}">
                  <a16:creationId xmlns:a16="http://schemas.microsoft.com/office/drawing/2014/main" id="{D4622A3E-7C9F-6ACB-DC43-89CE7C95F7D9}"/>
                </a:ext>
              </a:extLst>
            </p:cNvPr>
            <p:cNvSpPr/>
            <p:nvPr/>
          </p:nvSpPr>
          <p:spPr>
            <a:xfrm>
              <a:off x="2991879" y="362837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833"/>
                  </a:cubicBezTo>
                  <a:cubicBezTo>
                    <a:pt x="0" y="16217"/>
                    <a:pt x="3914" y="21600"/>
                    <a:pt x="9785" y="21600"/>
                  </a:cubicBezTo>
                  <a:cubicBezTo>
                    <a:pt x="17686" y="21600"/>
                    <a:pt x="21600" y="16217"/>
                    <a:pt x="21600" y="10833"/>
                  </a:cubicBezTo>
                  <a:cubicBezTo>
                    <a:pt x="21600" y="538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26" name="Google Shape;2221;p43">
              <a:extLst>
                <a:ext uri="{FF2B5EF4-FFF2-40B4-BE49-F238E27FC236}">
                  <a16:creationId xmlns:a16="http://schemas.microsoft.com/office/drawing/2014/main" id="{7B9480A3-7592-25B8-459B-E5717FB32020}"/>
                </a:ext>
              </a:extLst>
            </p:cNvPr>
            <p:cNvSpPr/>
            <p:nvPr/>
          </p:nvSpPr>
          <p:spPr>
            <a:xfrm>
              <a:off x="2991879" y="3861901"/>
              <a:ext cx="14030" cy="24199"/>
            </a:xfrm>
            <a:custGeom>
              <a:avLst/>
              <a:gdLst/>
              <a:ahLst/>
              <a:cxnLst>
                <a:cxn ang="0">
                  <a:pos x="wd2" y="hd2"/>
                </a:cxn>
                <a:cxn ang="5400000">
                  <a:pos x="wd2" y="hd2"/>
                </a:cxn>
                <a:cxn ang="10800000">
                  <a:pos x="wd2" y="hd2"/>
                </a:cxn>
                <a:cxn ang="16200000">
                  <a:pos x="wd2" y="hd2"/>
                </a:cxn>
              </a:cxnLst>
              <a:rect l="0" t="0" r="r" b="b"/>
              <a:pathLst>
                <a:path w="21600" h="21600" extrusionOk="0">
                  <a:moveTo>
                    <a:pt x="15429" y="0"/>
                  </a:moveTo>
                  <a:cubicBezTo>
                    <a:pt x="6171" y="0"/>
                    <a:pt x="0" y="5433"/>
                    <a:pt x="0" y="10800"/>
                  </a:cubicBezTo>
                  <a:cubicBezTo>
                    <a:pt x="0" y="16167"/>
                    <a:pt x="6171" y="21600"/>
                    <a:pt x="15429" y="21600"/>
                  </a:cubicBezTo>
                  <a:lnTo>
                    <a:pt x="18514" y="21600"/>
                  </a:lnTo>
                  <a:cubicBezTo>
                    <a:pt x="18514" y="19811"/>
                    <a:pt x="18514" y="19811"/>
                    <a:pt x="18514" y="19811"/>
                  </a:cubicBezTo>
                  <a:lnTo>
                    <a:pt x="18514" y="3578"/>
                  </a:lnTo>
                  <a:cubicBezTo>
                    <a:pt x="18514" y="3578"/>
                    <a:pt x="18514" y="1789"/>
                    <a:pt x="21600" y="1789"/>
                  </a:cubicBezTo>
                  <a:cubicBezTo>
                    <a:pt x="18514" y="1789"/>
                    <a:pt x="18514" y="0"/>
                    <a:pt x="1542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27" name="Google Shape;2222;p43">
              <a:extLst>
                <a:ext uri="{FF2B5EF4-FFF2-40B4-BE49-F238E27FC236}">
                  <a16:creationId xmlns:a16="http://schemas.microsoft.com/office/drawing/2014/main" id="{FFE6C78B-F24C-C593-56BB-AF29810DD0CA}"/>
                </a:ext>
              </a:extLst>
            </p:cNvPr>
            <p:cNvSpPr/>
            <p:nvPr/>
          </p:nvSpPr>
          <p:spPr>
            <a:xfrm>
              <a:off x="3050223" y="4097507"/>
              <a:ext cx="22196" cy="22122"/>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5924" y="0"/>
                    <a:pt x="1951" y="1957"/>
                    <a:pt x="0" y="7828"/>
                  </a:cubicBezTo>
                  <a:cubicBezTo>
                    <a:pt x="1951" y="11742"/>
                    <a:pt x="1951" y="15729"/>
                    <a:pt x="5924" y="17686"/>
                  </a:cubicBezTo>
                  <a:cubicBezTo>
                    <a:pt x="5924" y="17686"/>
                    <a:pt x="5924" y="19643"/>
                    <a:pt x="5924" y="19643"/>
                  </a:cubicBezTo>
                  <a:cubicBezTo>
                    <a:pt x="7874" y="21600"/>
                    <a:pt x="7874" y="21600"/>
                    <a:pt x="9825" y="21600"/>
                  </a:cubicBezTo>
                  <a:cubicBezTo>
                    <a:pt x="17627" y="21600"/>
                    <a:pt x="21600" y="15729"/>
                    <a:pt x="21600" y="978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32" name="Google Shape;2227;p43">
              <a:extLst>
                <a:ext uri="{FF2B5EF4-FFF2-40B4-BE49-F238E27FC236}">
                  <a16:creationId xmlns:a16="http://schemas.microsoft.com/office/drawing/2014/main" id="{EEAE32A1-0D46-7A85-2B32-69897106D6C1}"/>
                </a:ext>
              </a:extLst>
            </p:cNvPr>
            <p:cNvSpPr/>
            <p:nvPr/>
          </p:nvSpPr>
          <p:spPr>
            <a:xfrm>
              <a:off x="2961667" y="2138432"/>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27"/>
                    <a:pt x="5383" y="21600"/>
                    <a:pt x="10767" y="21600"/>
                  </a:cubicBezTo>
                  <a:cubicBezTo>
                    <a:pt x="16217" y="21600"/>
                    <a:pt x="21600" y="17627"/>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33" name="Google Shape;2228;p43">
              <a:extLst>
                <a:ext uri="{FF2B5EF4-FFF2-40B4-BE49-F238E27FC236}">
                  <a16:creationId xmlns:a16="http://schemas.microsoft.com/office/drawing/2014/main" id="{7A3C1CFE-C065-4B44-FFA8-73ECFB3EA188}"/>
                </a:ext>
              </a:extLst>
            </p:cNvPr>
            <p:cNvSpPr/>
            <p:nvPr/>
          </p:nvSpPr>
          <p:spPr>
            <a:xfrm>
              <a:off x="2961667" y="2196851"/>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34" name="Google Shape;2229;p43">
              <a:extLst>
                <a:ext uri="{FF2B5EF4-FFF2-40B4-BE49-F238E27FC236}">
                  <a16:creationId xmlns:a16="http://schemas.microsoft.com/office/drawing/2014/main" id="{B3C48328-87D6-9750-E943-A9AD62974918}"/>
                </a:ext>
              </a:extLst>
            </p:cNvPr>
            <p:cNvSpPr/>
            <p:nvPr/>
          </p:nvSpPr>
          <p:spPr>
            <a:xfrm>
              <a:off x="2961667" y="2255196"/>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99"/>
                    <a:pt x="5383" y="21600"/>
                    <a:pt x="10767" y="21600"/>
                  </a:cubicBezTo>
                  <a:cubicBezTo>
                    <a:pt x="16217" y="21600"/>
                    <a:pt x="21600" y="17699"/>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35" name="Google Shape;2230;p43">
              <a:extLst>
                <a:ext uri="{FF2B5EF4-FFF2-40B4-BE49-F238E27FC236}">
                  <a16:creationId xmlns:a16="http://schemas.microsoft.com/office/drawing/2014/main" id="{07071F13-8658-214A-11F7-0523B119DCC8}"/>
                </a:ext>
              </a:extLst>
            </p:cNvPr>
            <p:cNvSpPr/>
            <p:nvPr/>
          </p:nvSpPr>
          <p:spPr>
            <a:xfrm>
              <a:off x="2961667" y="2313615"/>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36" name="Google Shape;2231;p43">
              <a:extLst>
                <a:ext uri="{FF2B5EF4-FFF2-40B4-BE49-F238E27FC236}">
                  <a16:creationId xmlns:a16="http://schemas.microsoft.com/office/drawing/2014/main" id="{65506225-ADB6-A540-897E-23745C26C8AF}"/>
                </a:ext>
              </a:extLst>
            </p:cNvPr>
            <p:cNvSpPr/>
            <p:nvPr/>
          </p:nvSpPr>
          <p:spPr>
            <a:xfrm>
              <a:off x="2961667" y="237203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37" name="Google Shape;2232;p43">
              <a:extLst>
                <a:ext uri="{FF2B5EF4-FFF2-40B4-BE49-F238E27FC236}">
                  <a16:creationId xmlns:a16="http://schemas.microsoft.com/office/drawing/2014/main" id="{85D8AFD8-A982-15FA-6A2E-5EE6E7C4EEB5}"/>
                </a:ext>
              </a:extLst>
            </p:cNvPr>
            <p:cNvSpPr/>
            <p:nvPr/>
          </p:nvSpPr>
          <p:spPr>
            <a:xfrm>
              <a:off x="2961667" y="2430379"/>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38" name="Google Shape;2233;p43">
              <a:extLst>
                <a:ext uri="{FF2B5EF4-FFF2-40B4-BE49-F238E27FC236}">
                  <a16:creationId xmlns:a16="http://schemas.microsoft.com/office/drawing/2014/main" id="{50A93B88-1E12-7C37-C4AE-2556D5AD0114}"/>
                </a:ext>
              </a:extLst>
            </p:cNvPr>
            <p:cNvSpPr/>
            <p:nvPr/>
          </p:nvSpPr>
          <p:spPr>
            <a:xfrm>
              <a:off x="2961667" y="2488798"/>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39" name="Google Shape;2234;p43">
              <a:extLst>
                <a:ext uri="{FF2B5EF4-FFF2-40B4-BE49-F238E27FC236}">
                  <a16:creationId xmlns:a16="http://schemas.microsoft.com/office/drawing/2014/main" id="{77541542-2222-AC6D-0134-E0AA2EB80F87}"/>
                </a:ext>
              </a:extLst>
            </p:cNvPr>
            <p:cNvSpPr/>
            <p:nvPr/>
          </p:nvSpPr>
          <p:spPr>
            <a:xfrm>
              <a:off x="2961667" y="2547142"/>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40" name="Google Shape;2235;p43">
              <a:extLst>
                <a:ext uri="{FF2B5EF4-FFF2-40B4-BE49-F238E27FC236}">
                  <a16:creationId xmlns:a16="http://schemas.microsoft.com/office/drawing/2014/main" id="{1F430C3B-17F4-157D-64CB-EEE31613477F}"/>
                </a:ext>
              </a:extLst>
            </p:cNvPr>
            <p:cNvSpPr/>
            <p:nvPr/>
          </p:nvSpPr>
          <p:spPr>
            <a:xfrm>
              <a:off x="2961667" y="2605561"/>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41" name="Google Shape;2236;p43">
              <a:extLst>
                <a:ext uri="{FF2B5EF4-FFF2-40B4-BE49-F238E27FC236}">
                  <a16:creationId xmlns:a16="http://schemas.microsoft.com/office/drawing/2014/main" id="{4F1482DF-0958-4592-EC82-04C5EA94A7CE}"/>
                </a:ext>
              </a:extLst>
            </p:cNvPr>
            <p:cNvSpPr/>
            <p:nvPr/>
          </p:nvSpPr>
          <p:spPr>
            <a:xfrm>
              <a:off x="2939472" y="2635436"/>
              <a:ext cx="16108" cy="12701"/>
            </a:xfrm>
            <a:custGeom>
              <a:avLst/>
              <a:gdLst/>
              <a:ahLst/>
              <a:cxnLst>
                <a:cxn ang="0">
                  <a:pos x="wd2" y="hd2"/>
                </a:cxn>
                <a:cxn ang="5400000">
                  <a:pos x="wd2" y="hd2"/>
                </a:cxn>
                <a:cxn ang="10800000">
                  <a:pos x="wd2" y="hd2"/>
                </a:cxn>
                <a:cxn ang="16200000">
                  <a:pos x="wd2" y="hd2"/>
                </a:cxn>
              </a:cxnLst>
              <a:rect l="0" t="0" r="r" b="b"/>
              <a:pathLst>
                <a:path w="21600" h="21600" extrusionOk="0">
                  <a:moveTo>
                    <a:pt x="16225" y="0"/>
                  </a:moveTo>
                  <a:cubicBezTo>
                    <a:pt x="13537" y="5400"/>
                    <a:pt x="8162" y="10800"/>
                    <a:pt x="0" y="16200"/>
                  </a:cubicBezTo>
                  <a:cubicBezTo>
                    <a:pt x="0" y="16200"/>
                    <a:pt x="2688" y="21600"/>
                    <a:pt x="2688" y="21600"/>
                  </a:cubicBezTo>
                  <a:lnTo>
                    <a:pt x="21600" y="21600"/>
                  </a:lnTo>
                  <a:cubicBezTo>
                    <a:pt x="21600" y="16200"/>
                    <a:pt x="18912" y="5400"/>
                    <a:pt x="162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42" name="Google Shape;2237;p43">
              <a:extLst>
                <a:ext uri="{FF2B5EF4-FFF2-40B4-BE49-F238E27FC236}">
                  <a16:creationId xmlns:a16="http://schemas.microsoft.com/office/drawing/2014/main" id="{466C1F89-6C4B-A105-34E5-63DE67F95AD1}"/>
                </a:ext>
              </a:extLst>
            </p:cNvPr>
            <p:cNvSpPr/>
            <p:nvPr/>
          </p:nvSpPr>
          <p:spPr>
            <a:xfrm>
              <a:off x="2963672" y="2663980"/>
              <a:ext cx="22122" cy="18113"/>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5871" y="0"/>
                    <a:pt x="1957" y="4780"/>
                    <a:pt x="0" y="7170"/>
                  </a:cubicBezTo>
                  <a:cubicBezTo>
                    <a:pt x="5871" y="11951"/>
                    <a:pt x="11815" y="16731"/>
                    <a:pt x="19643" y="21600"/>
                  </a:cubicBezTo>
                  <a:cubicBezTo>
                    <a:pt x="19643" y="19210"/>
                    <a:pt x="21600" y="16731"/>
                    <a:pt x="21600" y="14341"/>
                  </a:cubicBezTo>
                  <a:cubicBezTo>
                    <a:pt x="21600" y="7170"/>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43" name="Google Shape;2238;p43">
              <a:extLst>
                <a:ext uri="{FF2B5EF4-FFF2-40B4-BE49-F238E27FC236}">
                  <a16:creationId xmlns:a16="http://schemas.microsoft.com/office/drawing/2014/main" id="{9A5E5B06-160E-9BD7-1B75-9D520E41924A}"/>
                </a:ext>
              </a:extLst>
            </p:cNvPr>
            <p:cNvSpPr/>
            <p:nvPr/>
          </p:nvSpPr>
          <p:spPr>
            <a:xfrm>
              <a:off x="2941477" y="2645494"/>
              <a:ext cx="14104"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183" y="7288"/>
                    <a:pt x="6253" y="14444"/>
                    <a:pt x="9322" y="21600"/>
                  </a:cubicBezTo>
                  <a:cubicBezTo>
                    <a:pt x="15461" y="18022"/>
                    <a:pt x="21600" y="10866"/>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44" name="Google Shape;2239;p43">
              <a:extLst>
                <a:ext uri="{FF2B5EF4-FFF2-40B4-BE49-F238E27FC236}">
                  <a16:creationId xmlns:a16="http://schemas.microsoft.com/office/drawing/2014/main" id="{CCCB4CD6-A9C3-2526-BFEE-0DC3923DE3D0}"/>
                </a:ext>
              </a:extLst>
            </p:cNvPr>
            <p:cNvSpPr/>
            <p:nvPr/>
          </p:nvSpPr>
          <p:spPr>
            <a:xfrm>
              <a:off x="2933460" y="275253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11815"/>
                  </a:cubicBezTo>
                  <a:cubicBezTo>
                    <a:pt x="0" y="17686"/>
                    <a:pt x="3914" y="21600"/>
                    <a:pt x="9858" y="21600"/>
                  </a:cubicBezTo>
                  <a:cubicBezTo>
                    <a:pt x="17686" y="21600"/>
                    <a:pt x="21600" y="17686"/>
                    <a:pt x="21600" y="11815"/>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45" name="Google Shape;2240;p43">
              <a:extLst>
                <a:ext uri="{FF2B5EF4-FFF2-40B4-BE49-F238E27FC236}">
                  <a16:creationId xmlns:a16="http://schemas.microsoft.com/office/drawing/2014/main" id="{0285D182-C1C9-31DF-0AC3-83526B1DF23D}"/>
                </a:ext>
              </a:extLst>
            </p:cNvPr>
            <p:cNvSpPr/>
            <p:nvPr/>
          </p:nvSpPr>
          <p:spPr>
            <a:xfrm>
              <a:off x="2961667" y="278074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46" name="Google Shape;2241;p43">
              <a:extLst>
                <a:ext uri="{FF2B5EF4-FFF2-40B4-BE49-F238E27FC236}">
                  <a16:creationId xmlns:a16="http://schemas.microsoft.com/office/drawing/2014/main" id="{BDF972DB-4DD1-A001-914E-6BCF8EF5FB64}"/>
                </a:ext>
              </a:extLst>
            </p:cNvPr>
            <p:cNvSpPr/>
            <p:nvPr/>
          </p:nvSpPr>
          <p:spPr>
            <a:xfrm>
              <a:off x="2933460" y="2810955"/>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11742"/>
                  </a:cubicBezTo>
                  <a:cubicBezTo>
                    <a:pt x="0" y="17686"/>
                    <a:pt x="3914" y="21600"/>
                    <a:pt x="9858" y="21600"/>
                  </a:cubicBezTo>
                  <a:cubicBezTo>
                    <a:pt x="17686" y="21600"/>
                    <a:pt x="21600" y="17686"/>
                    <a:pt x="21600" y="11742"/>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47" name="Google Shape;2242;p43">
              <a:extLst>
                <a:ext uri="{FF2B5EF4-FFF2-40B4-BE49-F238E27FC236}">
                  <a16:creationId xmlns:a16="http://schemas.microsoft.com/office/drawing/2014/main" id="{EE9BC597-09B1-9AB4-67A0-9279EE53A320}"/>
                </a:ext>
              </a:extLst>
            </p:cNvPr>
            <p:cNvSpPr/>
            <p:nvPr/>
          </p:nvSpPr>
          <p:spPr>
            <a:xfrm>
              <a:off x="2961667" y="2839088"/>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48" name="Google Shape;2243;p43">
              <a:extLst>
                <a:ext uri="{FF2B5EF4-FFF2-40B4-BE49-F238E27FC236}">
                  <a16:creationId xmlns:a16="http://schemas.microsoft.com/office/drawing/2014/main" id="{7DF7E0BC-85F0-CCA3-F381-ED9476672B68}"/>
                </a:ext>
              </a:extLst>
            </p:cNvPr>
            <p:cNvSpPr/>
            <p:nvPr/>
          </p:nvSpPr>
          <p:spPr>
            <a:xfrm>
              <a:off x="2933460" y="2869300"/>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01"/>
                    <a:pt x="0" y="11775"/>
                  </a:cubicBezTo>
                  <a:cubicBezTo>
                    <a:pt x="0" y="17627"/>
                    <a:pt x="3914" y="21600"/>
                    <a:pt x="9858" y="21600"/>
                  </a:cubicBezTo>
                  <a:cubicBezTo>
                    <a:pt x="17686" y="21600"/>
                    <a:pt x="21600" y="17627"/>
                    <a:pt x="21600" y="11775"/>
                  </a:cubicBezTo>
                  <a:cubicBezTo>
                    <a:pt x="21600" y="3901"/>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49" name="Google Shape;2244;p43">
              <a:extLst>
                <a:ext uri="{FF2B5EF4-FFF2-40B4-BE49-F238E27FC236}">
                  <a16:creationId xmlns:a16="http://schemas.microsoft.com/office/drawing/2014/main" id="{432C96D7-B50A-74CD-A7C7-5FAE070D032D}"/>
                </a:ext>
              </a:extLst>
            </p:cNvPr>
            <p:cNvSpPr/>
            <p:nvPr/>
          </p:nvSpPr>
          <p:spPr>
            <a:xfrm>
              <a:off x="2961667" y="2897507"/>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50" name="Google Shape;2245;p43">
              <a:extLst>
                <a:ext uri="{FF2B5EF4-FFF2-40B4-BE49-F238E27FC236}">
                  <a16:creationId xmlns:a16="http://schemas.microsoft.com/office/drawing/2014/main" id="{42714FDA-AAD7-9BAB-3DF4-896CACA71957}"/>
                </a:ext>
              </a:extLst>
            </p:cNvPr>
            <p:cNvSpPr/>
            <p:nvPr/>
          </p:nvSpPr>
          <p:spPr>
            <a:xfrm>
              <a:off x="2961667" y="2955926"/>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51" name="Google Shape;2246;p43">
              <a:extLst>
                <a:ext uri="{FF2B5EF4-FFF2-40B4-BE49-F238E27FC236}">
                  <a16:creationId xmlns:a16="http://schemas.microsoft.com/office/drawing/2014/main" id="{B936AB3F-38F3-C87B-4F05-4ADCEB70F358}"/>
                </a:ext>
              </a:extLst>
            </p:cNvPr>
            <p:cNvSpPr/>
            <p:nvPr/>
          </p:nvSpPr>
          <p:spPr>
            <a:xfrm>
              <a:off x="2933460" y="2927719"/>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871"/>
                    <a:pt x="0" y="11815"/>
                  </a:cubicBezTo>
                  <a:cubicBezTo>
                    <a:pt x="0" y="17686"/>
                    <a:pt x="3914" y="21600"/>
                    <a:pt x="9858" y="21600"/>
                  </a:cubicBezTo>
                  <a:cubicBezTo>
                    <a:pt x="17686" y="21600"/>
                    <a:pt x="21600" y="17686"/>
                    <a:pt x="21600" y="11815"/>
                  </a:cubicBezTo>
                  <a:cubicBezTo>
                    <a:pt x="21600" y="5871"/>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52" name="Google Shape;2247;p43">
              <a:extLst>
                <a:ext uri="{FF2B5EF4-FFF2-40B4-BE49-F238E27FC236}">
                  <a16:creationId xmlns:a16="http://schemas.microsoft.com/office/drawing/2014/main" id="{2BC02D86-C9D0-C168-8F0C-81F9C6B14F88}"/>
                </a:ext>
              </a:extLst>
            </p:cNvPr>
            <p:cNvSpPr/>
            <p:nvPr/>
          </p:nvSpPr>
          <p:spPr>
            <a:xfrm>
              <a:off x="2933460" y="298606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924"/>
                    <a:pt x="0" y="11775"/>
                  </a:cubicBezTo>
                  <a:cubicBezTo>
                    <a:pt x="0" y="17627"/>
                    <a:pt x="3914" y="21600"/>
                    <a:pt x="9858" y="21600"/>
                  </a:cubicBezTo>
                  <a:cubicBezTo>
                    <a:pt x="17686" y="21600"/>
                    <a:pt x="21600" y="17627"/>
                    <a:pt x="21600" y="11775"/>
                  </a:cubicBezTo>
                  <a:cubicBezTo>
                    <a:pt x="21600" y="592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53" name="Google Shape;2248;p43">
              <a:extLst>
                <a:ext uri="{FF2B5EF4-FFF2-40B4-BE49-F238E27FC236}">
                  <a16:creationId xmlns:a16="http://schemas.microsoft.com/office/drawing/2014/main" id="{A5FAFE43-4E6B-3BAE-B070-4640DB7A6712}"/>
                </a:ext>
              </a:extLst>
            </p:cNvPr>
            <p:cNvSpPr/>
            <p:nvPr/>
          </p:nvSpPr>
          <p:spPr>
            <a:xfrm>
              <a:off x="2961667" y="3016275"/>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01"/>
                    <a:pt x="0" y="9825"/>
                  </a:cubicBezTo>
                  <a:cubicBezTo>
                    <a:pt x="0" y="15676"/>
                    <a:pt x="5383" y="21600"/>
                    <a:pt x="10767" y="21600"/>
                  </a:cubicBezTo>
                  <a:cubicBezTo>
                    <a:pt x="16217" y="21600"/>
                    <a:pt x="21600" y="15676"/>
                    <a:pt x="21600" y="9825"/>
                  </a:cubicBezTo>
                  <a:cubicBezTo>
                    <a:pt x="21600" y="390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54" name="Google Shape;2249;p43">
              <a:extLst>
                <a:ext uri="{FF2B5EF4-FFF2-40B4-BE49-F238E27FC236}">
                  <a16:creationId xmlns:a16="http://schemas.microsoft.com/office/drawing/2014/main" id="{82248E73-856F-A716-2557-F9B8AC0F5ABA}"/>
                </a:ext>
              </a:extLst>
            </p:cNvPr>
            <p:cNvSpPr/>
            <p:nvPr/>
          </p:nvSpPr>
          <p:spPr>
            <a:xfrm>
              <a:off x="2961667" y="3074694"/>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5729"/>
                    <a:pt x="5383" y="21600"/>
                    <a:pt x="10767" y="21600"/>
                  </a:cubicBezTo>
                  <a:cubicBezTo>
                    <a:pt x="16217" y="21600"/>
                    <a:pt x="21600" y="15729"/>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55" name="Google Shape;2250;p43">
              <a:extLst>
                <a:ext uri="{FF2B5EF4-FFF2-40B4-BE49-F238E27FC236}">
                  <a16:creationId xmlns:a16="http://schemas.microsoft.com/office/drawing/2014/main" id="{21506108-C051-FC7F-AA1F-62BE4F0AAC41}"/>
                </a:ext>
              </a:extLst>
            </p:cNvPr>
            <p:cNvSpPr/>
            <p:nvPr/>
          </p:nvSpPr>
          <p:spPr>
            <a:xfrm>
              <a:off x="2963672" y="3133039"/>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5871" y="0"/>
                    <a:pt x="1957" y="2023"/>
                    <a:pt x="0" y="5924"/>
                  </a:cubicBezTo>
                  <a:cubicBezTo>
                    <a:pt x="1957" y="7874"/>
                    <a:pt x="3914" y="9825"/>
                    <a:pt x="5871" y="11775"/>
                  </a:cubicBezTo>
                  <a:cubicBezTo>
                    <a:pt x="5871" y="15676"/>
                    <a:pt x="7828" y="17699"/>
                    <a:pt x="7828" y="21600"/>
                  </a:cubicBezTo>
                  <a:lnTo>
                    <a:pt x="9785" y="21600"/>
                  </a:lnTo>
                  <a:cubicBezTo>
                    <a:pt x="15729" y="21600"/>
                    <a:pt x="21600" y="15676"/>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56" name="Google Shape;2251;p43">
              <a:extLst>
                <a:ext uri="{FF2B5EF4-FFF2-40B4-BE49-F238E27FC236}">
                  <a16:creationId xmlns:a16="http://schemas.microsoft.com/office/drawing/2014/main" id="{1F80F3AD-7857-DAD8-2CAC-9205A3AA35FD}"/>
                </a:ext>
              </a:extLst>
            </p:cNvPr>
            <p:cNvSpPr/>
            <p:nvPr/>
          </p:nvSpPr>
          <p:spPr>
            <a:xfrm>
              <a:off x="2976435" y="3193461"/>
              <a:ext cx="12701" cy="141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9208"/>
                    <a:pt x="7200" y="15461"/>
                    <a:pt x="14400" y="21600"/>
                  </a:cubicBezTo>
                  <a:cubicBezTo>
                    <a:pt x="14400" y="18531"/>
                    <a:pt x="21600" y="15461"/>
                    <a:pt x="21600" y="12392"/>
                  </a:cubicBezTo>
                  <a:cubicBezTo>
                    <a:pt x="21600" y="6139"/>
                    <a:pt x="14400" y="3069"/>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57" name="Google Shape;2252;p43">
              <a:extLst>
                <a:ext uri="{FF2B5EF4-FFF2-40B4-BE49-F238E27FC236}">
                  <a16:creationId xmlns:a16="http://schemas.microsoft.com/office/drawing/2014/main" id="{08C10D86-8CAD-8C1F-1DA8-0DB67B034F83}"/>
                </a:ext>
              </a:extLst>
            </p:cNvPr>
            <p:cNvSpPr/>
            <p:nvPr/>
          </p:nvSpPr>
          <p:spPr>
            <a:xfrm>
              <a:off x="2961667" y="3255888"/>
              <a:ext cx="14104" cy="16109"/>
            </a:xfrm>
            <a:custGeom>
              <a:avLst/>
              <a:gdLst/>
              <a:ahLst/>
              <a:cxnLst>
                <a:cxn ang="0">
                  <a:pos x="wd2" y="hd2"/>
                </a:cxn>
                <a:cxn ang="5400000">
                  <a:pos x="wd2" y="hd2"/>
                </a:cxn>
                <a:cxn ang="10800000">
                  <a:pos x="wd2" y="hd2"/>
                </a:cxn>
                <a:cxn ang="16200000">
                  <a:pos x="wd2" y="hd2"/>
                </a:cxn>
              </a:cxnLst>
              <a:rect l="0" t="0" r="r" b="b"/>
              <a:pathLst>
                <a:path w="21600" h="21600" extrusionOk="0">
                  <a:moveTo>
                    <a:pt x="3069" y="0"/>
                  </a:moveTo>
                  <a:cubicBezTo>
                    <a:pt x="3069" y="0"/>
                    <a:pt x="0" y="2688"/>
                    <a:pt x="0" y="5375"/>
                  </a:cubicBezTo>
                  <a:cubicBezTo>
                    <a:pt x="0" y="13537"/>
                    <a:pt x="9208" y="21600"/>
                    <a:pt x="18417" y="21600"/>
                  </a:cubicBezTo>
                  <a:lnTo>
                    <a:pt x="21600" y="21600"/>
                  </a:lnTo>
                  <a:cubicBezTo>
                    <a:pt x="21600" y="18912"/>
                    <a:pt x="21600" y="16225"/>
                    <a:pt x="18417" y="16225"/>
                  </a:cubicBezTo>
                  <a:cubicBezTo>
                    <a:pt x="15347" y="8063"/>
                    <a:pt x="9208" y="2688"/>
                    <a:pt x="306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58" name="Google Shape;2253;p43">
              <a:extLst>
                <a:ext uri="{FF2B5EF4-FFF2-40B4-BE49-F238E27FC236}">
                  <a16:creationId xmlns:a16="http://schemas.microsoft.com/office/drawing/2014/main" id="{E4C514F7-6FBC-4FF3-72CD-04ADD49FC4BD}"/>
                </a:ext>
              </a:extLst>
            </p:cNvPr>
            <p:cNvSpPr/>
            <p:nvPr/>
          </p:nvSpPr>
          <p:spPr>
            <a:xfrm>
              <a:off x="2933460" y="3219665"/>
              <a:ext cx="18112" cy="22120"/>
            </a:xfrm>
            <a:custGeom>
              <a:avLst/>
              <a:gdLst/>
              <a:ahLst/>
              <a:cxnLst>
                <a:cxn ang="0">
                  <a:pos x="wd2" y="hd2"/>
                </a:cxn>
                <a:cxn ang="5400000">
                  <a:pos x="wd2" y="hd2"/>
                </a:cxn>
                <a:cxn ang="10800000">
                  <a:pos x="wd2" y="hd2"/>
                </a:cxn>
                <a:cxn ang="16200000">
                  <a:pos x="wd2" y="hd2"/>
                </a:cxn>
              </a:cxnLst>
              <a:rect l="0" t="0" r="r" b="b"/>
              <a:pathLst>
                <a:path w="21600" h="21600" extrusionOk="0">
                  <a:moveTo>
                    <a:pt x="12039" y="0"/>
                  </a:moveTo>
                  <a:cubicBezTo>
                    <a:pt x="4780" y="0"/>
                    <a:pt x="0" y="5871"/>
                    <a:pt x="0" y="11742"/>
                  </a:cubicBezTo>
                  <a:cubicBezTo>
                    <a:pt x="0" y="17686"/>
                    <a:pt x="4780" y="21600"/>
                    <a:pt x="12039" y="21600"/>
                  </a:cubicBezTo>
                  <a:cubicBezTo>
                    <a:pt x="16820" y="21600"/>
                    <a:pt x="19210" y="21600"/>
                    <a:pt x="21600" y="19643"/>
                  </a:cubicBezTo>
                  <a:cubicBezTo>
                    <a:pt x="19210" y="17686"/>
                    <a:pt x="16820" y="15729"/>
                    <a:pt x="16820" y="13772"/>
                  </a:cubicBezTo>
                  <a:lnTo>
                    <a:pt x="1682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59" name="Google Shape;2254;p43">
              <a:extLst>
                <a:ext uri="{FF2B5EF4-FFF2-40B4-BE49-F238E27FC236}">
                  <a16:creationId xmlns:a16="http://schemas.microsoft.com/office/drawing/2014/main" id="{A6B69EBD-A95D-CA2F-6F7A-5CA93F4586D4}"/>
                </a:ext>
              </a:extLst>
            </p:cNvPr>
            <p:cNvSpPr/>
            <p:nvPr/>
          </p:nvSpPr>
          <p:spPr>
            <a:xfrm>
              <a:off x="2933460" y="3278010"/>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167"/>
                    <a:pt x="3914" y="21600"/>
                    <a:pt x="9858" y="21600"/>
                  </a:cubicBezTo>
                  <a:cubicBezTo>
                    <a:pt x="17686" y="21600"/>
                    <a:pt x="21600" y="16167"/>
                    <a:pt x="21600" y="10800"/>
                  </a:cubicBezTo>
                  <a:cubicBezTo>
                    <a:pt x="21600" y="543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60" name="Google Shape;2255;p43">
              <a:extLst>
                <a:ext uri="{FF2B5EF4-FFF2-40B4-BE49-F238E27FC236}">
                  <a16:creationId xmlns:a16="http://schemas.microsoft.com/office/drawing/2014/main" id="{15C1D5A0-7F71-69A4-53A0-13889D7EC5B1}"/>
                </a:ext>
              </a:extLst>
            </p:cNvPr>
            <p:cNvSpPr/>
            <p:nvPr/>
          </p:nvSpPr>
          <p:spPr>
            <a:xfrm>
              <a:off x="2961667" y="3308221"/>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01"/>
                    <a:pt x="0" y="9825"/>
                  </a:cubicBezTo>
                  <a:cubicBezTo>
                    <a:pt x="0" y="17627"/>
                    <a:pt x="5383" y="21600"/>
                    <a:pt x="10767" y="21600"/>
                  </a:cubicBezTo>
                  <a:cubicBezTo>
                    <a:pt x="16217" y="21600"/>
                    <a:pt x="21600" y="17627"/>
                    <a:pt x="21600" y="9825"/>
                  </a:cubicBezTo>
                  <a:cubicBezTo>
                    <a:pt x="21600" y="390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61" name="Google Shape;2256;p43">
              <a:extLst>
                <a:ext uri="{FF2B5EF4-FFF2-40B4-BE49-F238E27FC236}">
                  <a16:creationId xmlns:a16="http://schemas.microsoft.com/office/drawing/2014/main" id="{4CDBB067-8CD4-F366-7D3F-C1289A6A7BFC}"/>
                </a:ext>
              </a:extLst>
            </p:cNvPr>
            <p:cNvSpPr/>
            <p:nvPr/>
          </p:nvSpPr>
          <p:spPr>
            <a:xfrm>
              <a:off x="2961667" y="3366640"/>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7686"/>
                    <a:pt x="5383" y="21600"/>
                    <a:pt x="10767" y="21600"/>
                  </a:cubicBezTo>
                  <a:cubicBezTo>
                    <a:pt x="16217" y="21600"/>
                    <a:pt x="21600" y="17686"/>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62" name="Google Shape;2257;p43">
              <a:extLst>
                <a:ext uri="{FF2B5EF4-FFF2-40B4-BE49-F238E27FC236}">
                  <a16:creationId xmlns:a16="http://schemas.microsoft.com/office/drawing/2014/main" id="{E3F64C08-076D-44E8-15D4-67CEAE96EB2C}"/>
                </a:ext>
              </a:extLst>
            </p:cNvPr>
            <p:cNvSpPr/>
            <p:nvPr/>
          </p:nvSpPr>
          <p:spPr>
            <a:xfrm>
              <a:off x="2933460" y="333642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833"/>
                  </a:cubicBezTo>
                  <a:cubicBezTo>
                    <a:pt x="0" y="16217"/>
                    <a:pt x="3914" y="21600"/>
                    <a:pt x="9858" y="21600"/>
                  </a:cubicBezTo>
                  <a:cubicBezTo>
                    <a:pt x="17686" y="21600"/>
                    <a:pt x="21600" y="16217"/>
                    <a:pt x="21600" y="10833"/>
                  </a:cubicBezTo>
                  <a:cubicBezTo>
                    <a:pt x="21600" y="538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63" name="Google Shape;2258;p43">
              <a:extLst>
                <a:ext uri="{FF2B5EF4-FFF2-40B4-BE49-F238E27FC236}">
                  <a16:creationId xmlns:a16="http://schemas.microsoft.com/office/drawing/2014/main" id="{9D10CE51-970F-ED7B-125C-1FF20084EDB5}"/>
                </a:ext>
              </a:extLst>
            </p:cNvPr>
            <p:cNvSpPr/>
            <p:nvPr/>
          </p:nvSpPr>
          <p:spPr>
            <a:xfrm>
              <a:off x="2933460" y="3394773"/>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233"/>
                    <a:pt x="3914" y="21600"/>
                    <a:pt x="9858" y="21600"/>
                  </a:cubicBezTo>
                  <a:cubicBezTo>
                    <a:pt x="17686" y="21600"/>
                    <a:pt x="21600" y="16233"/>
                    <a:pt x="21600" y="10800"/>
                  </a:cubicBezTo>
                  <a:cubicBezTo>
                    <a:pt x="21600" y="543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64" name="Google Shape;2259;p43">
              <a:extLst>
                <a:ext uri="{FF2B5EF4-FFF2-40B4-BE49-F238E27FC236}">
                  <a16:creationId xmlns:a16="http://schemas.microsoft.com/office/drawing/2014/main" id="{0AE268F1-1108-D382-6530-EBAE120E3ED0}"/>
                </a:ext>
              </a:extLst>
            </p:cNvPr>
            <p:cNvSpPr/>
            <p:nvPr/>
          </p:nvSpPr>
          <p:spPr>
            <a:xfrm>
              <a:off x="2961667" y="3424985"/>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73"/>
                    <a:pt x="0" y="9825"/>
                  </a:cubicBezTo>
                  <a:cubicBezTo>
                    <a:pt x="0" y="17627"/>
                    <a:pt x="5383" y="21600"/>
                    <a:pt x="10767" y="21600"/>
                  </a:cubicBezTo>
                  <a:cubicBezTo>
                    <a:pt x="16217" y="21600"/>
                    <a:pt x="21600" y="17627"/>
                    <a:pt x="21600" y="9825"/>
                  </a:cubicBezTo>
                  <a:cubicBezTo>
                    <a:pt x="21600" y="397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65" name="Google Shape;2260;p43">
              <a:extLst>
                <a:ext uri="{FF2B5EF4-FFF2-40B4-BE49-F238E27FC236}">
                  <a16:creationId xmlns:a16="http://schemas.microsoft.com/office/drawing/2014/main" id="{AF9E1F25-879E-C962-DD1A-0A65D15570B5}"/>
                </a:ext>
              </a:extLst>
            </p:cNvPr>
            <p:cNvSpPr/>
            <p:nvPr/>
          </p:nvSpPr>
          <p:spPr>
            <a:xfrm>
              <a:off x="2961667" y="3483404"/>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858"/>
                  </a:cubicBezTo>
                  <a:cubicBezTo>
                    <a:pt x="0" y="17686"/>
                    <a:pt x="5383" y="21600"/>
                    <a:pt x="10767" y="21600"/>
                  </a:cubicBezTo>
                  <a:cubicBezTo>
                    <a:pt x="16217" y="21600"/>
                    <a:pt x="21600" y="17686"/>
                    <a:pt x="21600" y="9858"/>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66" name="Google Shape;2261;p43">
              <a:extLst>
                <a:ext uri="{FF2B5EF4-FFF2-40B4-BE49-F238E27FC236}">
                  <a16:creationId xmlns:a16="http://schemas.microsoft.com/office/drawing/2014/main" id="{2E2B165F-3490-649F-6B2C-703A56FB679F}"/>
                </a:ext>
              </a:extLst>
            </p:cNvPr>
            <p:cNvSpPr/>
            <p:nvPr/>
          </p:nvSpPr>
          <p:spPr>
            <a:xfrm>
              <a:off x="2933460" y="345319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67"/>
                    <a:pt x="0" y="10800"/>
                  </a:cubicBezTo>
                  <a:cubicBezTo>
                    <a:pt x="0" y="16167"/>
                    <a:pt x="3914" y="21600"/>
                    <a:pt x="9858" y="21600"/>
                  </a:cubicBezTo>
                  <a:cubicBezTo>
                    <a:pt x="17686" y="21600"/>
                    <a:pt x="21600" y="16167"/>
                    <a:pt x="21600" y="10800"/>
                  </a:cubicBezTo>
                  <a:cubicBezTo>
                    <a:pt x="21600" y="5367"/>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67" name="Google Shape;2262;p43">
              <a:extLst>
                <a:ext uri="{FF2B5EF4-FFF2-40B4-BE49-F238E27FC236}">
                  <a16:creationId xmlns:a16="http://schemas.microsoft.com/office/drawing/2014/main" id="{9ACB0587-18CA-E98F-8487-4793D2E9552B}"/>
                </a:ext>
              </a:extLst>
            </p:cNvPr>
            <p:cNvSpPr/>
            <p:nvPr/>
          </p:nvSpPr>
          <p:spPr>
            <a:xfrm>
              <a:off x="2933460" y="351161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767"/>
                  </a:cubicBezTo>
                  <a:cubicBezTo>
                    <a:pt x="0" y="16217"/>
                    <a:pt x="3914" y="21600"/>
                    <a:pt x="9858" y="21600"/>
                  </a:cubicBezTo>
                  <a:cubicBezTo>
                    <a:pt x="17686" y="21600"/>
                    <a:pt x="21600" y="16217"/>
                    <a:pt x="21600" y="10767"/>
                  </a:cubicBezTo>
                  <a:cubicBezTo>
                    <a:pt x="21600" y="538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68" name="Google Shape;2263;p43">
              <a:extLst>
                <a:ext uri="{FF2B5EF4-FFF2-40B4-BE49-F238E27FC236}">
                  <a16:creationId xmlns:a16="http://schemas.microsoft.com/office/drawing/2014/main" id="{452BF695-F161-34C0-EB11-FC921A8D62F2}"/>
                </a:ext>
              </a:extLst>
            </p:cNvPr>
            <p:cNvSpPr/>
            <p:nvPr/>
          </p:nvSpPr>
          <p:spPr>
            <a:xfrm>
              <a:off x="2961667" y="3541822"/>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7686"/>
                    <a:pt x="5383" y="21600"/>
                    <a:pt x="10767" y="21600"/>
                  </a:cubicBezTo>
                  <a:cubicBezTo>
                    <a:pt x="16217" y="21600"/>
                    <a:pt x="21600" y="17686"/>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69" name="Google Shape;2264;p43">
              <a:extLst>
                <a:ext uri="{FF2B5EF4-FFF2-40B4-BE49-F238E27FC236}">
                  <a16:creationId xmlns:a16="http://schemas.microsoft.com/office/drawing/2014/main" id="{BE61EB17-588E-5697-9BED-AA97C8CF94D7}"/>
                </a:ext>
              </a:extLst>
            </p:cNvPr>
            <p:cNvSpPr/>
            <p:nvPr/>
          </p:nvSpPr>
          <p:spPr>
            <a:xfrm>
              <a:off x="2961667" y="3600167"/>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11815"/>
                  </a:cubicBezTo>
                  <a:cubicBezTo>
                    <a:pt x="0" y="17686"/>
                    <a:pt x="5383" y="21600"/>
                    <a:pt x="10767" y="21600"/>
                  </a:cubicBezTo>
                  <a:cubicBezTo>
                    <a:pt x="16217" y="21600"/>
                    <a:pt x="21600" y="17686"/>
                    <a:pt x="21600" y="1181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70" name="Google Shape;2265;p43">
              <a:extLst>
                <a:ext uri="{FF2B5EF4-FFF2-40B4-BE49-F238E27FC236}">
                  <a16:creationId xmlns:a16="http://schemas.microsoft.com/office/drawing/2014/main" id="{2DB1D891-2411-6A76-C6AA-907EEA0677E2}"/>
                </a:ext>
              </a:extLst>
            </p:cNvPr>
            <p:cNvSpPr/>
            <p:nvPr/>
          </p:nvSpPr>
          <p:spPr>
            <a:xfrm>
              <a:off x="2933460" y="3569955"/>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167"/>
                    <a:pt x="3914" y="21600"/>
                    <a:pt x="9858" y="21600"/>
                  </a:cubicBezTo>
                  <a:cubicBezTo>
                    <a:pt x="17686" y="21600"/>
                    <a:pt x="21600" y="16167"/>
                    <a:pt x="21600" y="10800"/>
                  </a:cubicBezTo>
                  <a:cubicBezTo>
                    <a:pt x="21600" y="543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71" name="Google Shape;2266;p43">
              <a:extLst>
                <a:ext uri="{FF2B5EF4-FFF2-40B4-BE49-F238E27FC236}">
                  <a16:creationId xmlns:a16="http://schemas.microsoft.com/office/drawing/2014/main" id="{F716BF81-D4E3-3EB9-E234-958F3ABCF3D9}"/>
                </a:ext>
              </a:extLst>
            </p:cNvPr>
            <p:cNvSpPr/>
            <p:nvPr/>
          </p:nvSpPr>
          <p:spPr>
            <a:xfrm>
              <a:off x="2933460" y="362837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833"/>
                  </a:cubicBezTo>
                  <a:cubicBezTo>
                    <a:pt x="0" y="16217"/>
                    <a:pt x="3914" y="21600"/>
                    <a:pt x="9858" y="21600"/>
                  </a:cubicBezTo>
                  <a:cubicBezTo>
                    <a:pt x="17686" y="21600"/>
                    <a:pt x="21600" y="16217"/>
                    <a:pt x="21600" y="10833"/>
                  </a:cubicBezTo>
                  <a:cubicBezTo>
                    <a:pt x="21600" y="538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72" name="Google Shape;2267;p43">
              <a:extLst>
                <a:ext uri="{FF2B5EF4-FFF2-40B4-BE49-F238E27FC236}">
                  <a16:creationId xmlns:a16="http://schemas.microsoft.com/office/drawing/2014/main" id="{08DCBB24-35FE-1038-FE9D-6F05AB61ED09}"/>
                </a:ext>
              </a:extLst>
            </p:cNvPr>
            <p:cNvSpPr/>
            <p:nvPr/>
          </p:nvSpPr>
          <p:spPr>
            <a:xfrm>
              <a:off x="2961667" y="3658586"/>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11742"/>
                  </a:cubicBezTo>
                  <a:cubicBezTo>
                    <a:pt x="0" y="17686"/>
                    <a:pt x="5383" y="21600"/>
                    <a:pt x="10767" y="21600"/>
                  </a:cubicBezTo>
                  <a:cubicBezTo>
                    <a:pt x="16217" y="21600"/>
                    <a:pt x="21600" y="17686"/>
                    <a:pt x="21600" y="11742"/>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73" name="Google Shape;2268;p43">
              <a:extLst>
                <a:ext uri="{FF2B5EF4-FFF2-40B4-BE49-F238E27FC236}">
                  <a16:creationId xmlns:a16="http://schemas.microsoft.com/office/drawing/2014/main" id="{DDDE4CF1-0ED7-5CE9-C8D4-B322AB53EC40}"/>
                </a:ext>
              </a:extLst>
            </p:cNvPr>
            <p:cNvSpPr/>
            <p:nvPr/>
          </p:nvSpPr>
          <p:spPr>
            <a:xfrm>
              <a:off x="2991879" y="3686719"/>
              <a:ext cx="16109" cy="24199"/>
            </a:xfrm>
            <a:custGeom>
              <a:avLst/>
              <a:gdLst/>
              <a:ahLst/>
              <a:cxnLst>
                <a:cxn ang="0">
                  <a:pos x="wd2" y="hd2"/>
                </a:cxn>
                <a:cxn ang="5400000">
                  <a:pos x="wd2" y="hd2"/>
                </a:cxn>
                <a:cxn ang="10800000">
                  <a:pos x="wd2" y="hd2"/>
                </a:cxn>
                <a:cxn ang="16200000">
                  <a:pos x="wd2" y="hd2"/>
                </a:cxn>
              </a:cxnLst>
              <a:rect l="0" t="0" r="r" b="b"/>
              <a:pathLst>
                <a:path w="21600" h="21600" extrusionOk="0">
                  <a:moveTo>
                    <a:pt x="13438" y="0"/>
                  </a:moveTo>
                  <a:cubicBezTo>
                    <a:pt x="5375" y="0"/>
                    <a:pt x="0" y="5433"/>
                    <a:pt x="0" y="10800"/>
                  </a:cubicBezTo>
                  <a:cubicBezTo>
                    <a:pt x="0" y="16233"/>
                    <a:pt x="5375" y="19811"/>
                    <a:pt x="10750" y="21600"/>
                  </a:cubicBezTo>
                  <a:cubicBezTo>
                    <a:pt x="10750" y="19811"/>
                    <a:pt x="13438" y="19811"/>
                    <a:pt x="13438" y="19811"/>
                  </a:cubicBezTo>
                  <a:cubicBezTo>
                    <a:pt x="13438" y="12589"/>
                    <a:pt x="18813" y="7222"/>
                    <a:pt x="21600" y="1855"/>
                  </a:cubicBezTo>
                  <a:cubicBezTo>
                    <a:pt x="18813" y="1855"/>
                    <a:pt x="16125" y="0"/>
                    <a:pt x="1343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74" name="Google Shape;2269;p43">
              <a:extLst>
                <a:ext uri="{FF2B5EF4-FFF2-40B4-BE49-F238E27FC236}">
                  <a16:creationId xmlns:a16="http://schemas.microsoft.com/office/drawing/2014/main" id="{D4EDD145-E0A3-6257-0C9D-0E0575CB4A8D}"/>
                </a:ext>
              </a:extLst>
            </p:cNvPr>
            <p:cNvSpPr/>
            <p:nvPr/>
          </p:nvSpPr>
          <p:spPr>
            <a:xfrm>
              <a:off x="2961667" y="3716931"/>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73"/>
                    <a:pt x="0" y="11775"/>
                  </a:cubicBezTo>
                  <a:cubicBezTo>
                    <a:pt x="0" y="17627"/>
                    <a:pt x="5383" y="21600"/>
                    <a:pt x="10767" y="21600"/>
                  </a:cubicBezTo>
                  <a:cubicBezTo>
                    <a:pt x="16217" y="21600"/>
                    <a:pt x="21600" y="17627"/>
                    <a:pt x="21600" y="11775"/>
                  </a:cubicBezTo>
                  <a:cubicBezTo>
                    <a:pt x="21600" y="397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75" name="Google Shape;2270;p43">
              <a:extLst>
                <a:ext uri="{FF2B5EF4-FFF2-40B4-BE49-F238E27FC236}">
                  <a16:creationId xmlns:a16="http://schemas.microsoft.com/office/drawing/2014/main" id="{EC520B52-34D1-3839-43FE-0C04907CE1AC}"/>
                </a:ext>
              </a:extLst>
            </p:cNvPr>
            <p:cNvSpPr/>
            <p:nvPr/>
          </p:nvSpPr>
          <p:spPr>
            <a:xfrm>
              <a:off x="2933460" y="3686719"/>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233"/>
                    <a:pt x="3914" y="21600"/>
                    <a:pt x="9858" y="21600"/>
                  </a:cubicBezTo>
                  <a:cubicBezTo>
                    <a:pt x="17686" y="21600"/>
                    <a:pt x="21600" y="16233"/>
                    <a:pt x="21600" y="10800"/>
                  </a:cubicBezTo>
                  <a:cubicBezTo>
                    <a:pt x="21600" y="543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76" name="Google Shape;2271;p43">
              <a:extLst>
                <a:ext uri="{FF2B5EF4-FFF2-40B4-BE49-F238E27FC236}">
                  <a16:creationId xmlns:a16="http://schemas.microsoft.com/office/drawing/2014/main" id="{0DA60521-5D4B-2CB6-2DDB-AFFC1204D1CB}"/>
                </a:ext>
              </a:extLst>
            </p:cNvPr>
            <p:cNvSpPr/>
            <p:nvPr/>
          </p:nvSpPr>
          <p:spPr>
            <a:xfrm>
              <a:off x="2933460" y="3745138"/>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67"/>
                    <a:pt x="0" y="10800"/>
                  </a:cubicBezTo>
                  <a:cubicBezTo>
                    <a:pt x="0" y="16167"/>
                    <a:pt x="3914" y="21600"/>
                    <a:pt x="9858" y="21600"/>
                  </a:cubicBezTo>
                  <a:cubicBezTo>
                    <a:pt x="17686" y="21600"/>
                    <a:pt x="21600" y="16167"/>
                    <a:pt x="21600" y="10800"/>
                  </a:cubicBezTo>
                  <a:cubicBezTo>
                    <a:pt x="21600" y="5367"/>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77" name="Google Shape;2272;p43">
              <a:extLst>
                <a:ext uri="{FF2B5EF4-FFF2-40B4-BE49-F238E27FC236}">
                  <a16:creationId xmlns:a16="http://schemas.microsoft.com/office/drawing/2014/main" id="{CC573F74-506E-0AAD-DFD5-5F0F7C87245E}"/>
                </a:ext>
              </a:extLst>
            </p:cNvPr>
            <p:cNvSpPr/>
            <p:nvPr/>
          </p:nvSpPr>
          <p:spPr>
            <a:xfrm>
              <a:off x="2961667" y="3775350"/>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11815"/>
                    <a:pt x="21600" y="9858"/>
                    <a:pt x="21600" y="9858"/>
                  </a:cubicBezTo>
                  <a:cubicBezTo>
                    <a:pt x="19806"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78" name="Google Shape;2273;p43">
              <a:extLst>
                <a:ext uri="{FF2B5EF4-FFF2-40B4-BE49-F238E27FC236}">
                  <a16:creationId xmlns:a16="http://schemas.microsoft.com/office/drawing/2014/main" id="{73823C46-E92E-E74C-75B4-73B8AB9A3794}"/>
                </a:ext>
              </a:extLst>
            </p:cNvPr>
            <p:cNvSpPr/>
            <p:nvPr/>
          </p:nvSpPr>
          <p:spPr>
            <a:xfrm>
              <a:off x="2961667" y="3833693"/>
              <a:ext cx="24125" cy="22196"/>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99"/>
                    <a:pt x="5383" y="21600"/>
                    <a:pt x="10767" y="21600"/>
                  </a:cubicBezTo>
                  <a:cubicBezTo>
                    <a:pt x="16217" y="21600"/>
                    <a:pt x="21600" y="17699"/>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79" name="Google Shape;2274;p43">
              <a:extLst>
                <a:ext uri="{FF2B5EF4-FFF2-40B4-BE49-F238E27FC236}">
                  <a16:creationId xmlns:a16="http://schemas.microsoft.com/office/drawing/2014/main" id="{24B04632-C51F-530E-AA55-90699FD6F61A}"/>
                </a:ext>
              </a:extLst>
            </p:cNvPr>
            <p:cNvSpPr/>
            <p:nvPr/>
          </p:nvSpPr>
          <p:spPr>
            <a:xfrm>
              <a:off x="2933460" y="3803557"/>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767"/>
                  </a:cubicBezTo>
                  <a:cubicBezTo>
                    <a:pt x="0" y="16217"/>
                    <a:pt x="3914" y="21600"/>
                    <a:pt x="9858" y="21600"/>
                  </a:cubicBezTo>
                  <a:cubicBezTo>
                    <a:pt x="17686" y="21600"/>
                    <a:pt x="21600" y="16217"/>
                    <a:pt x="21600" y="10767"/>
                  </a:cubicBezTo>
                  <a:cubicBezTo>
                    <a:pt x="21600" y="538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80" name="Google Shape;2275;p43">
              <a:extLst>
                <a:ext uri="{FF2B5EF4-FFF2-40B4-BE49-F238E27FC236}">
                  <a16:creationId xmlns:a16="http://schemas.microsoft.com/office/drawing/2014/main" id="{E12CC2EB-4FED-C577-8460-045794971C9E}"/>
                </a:ext>
              </a:extLst>
            </p:cNvPr>
            <p:cNvSpPr/>
            <p:nvPr/>
          </p:nvSpPr>
          <p:spPr>
            <a:xfrm>
              <a:off x="2933460" y="3863905"/>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9825"/>
                  </a:cubicBezTo>
                  <a:cubicBezTo>
                    <a:pt x="0" y="15676"/>
                    <a:pt x="3914" y="21600"/>
                    <a:pt x="9858" y="21600"/>
                  </a:cubicBezTo>
                  <a:cubicBezTo>
                    <a:pt x="17686" y="21600"/>
                    <a:pt x="21600" y="15676"/>
                    <a:pt x="21600" y="9825"/>
                  </a:cubicBezTo>
                  <a:cubicBezTo>
                    <a:pt x="21600" y="397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81" name="Google Shape;2276;p43">
              <a:extLst>
                <a:ext uri="{FF2B5EF4-FFF2-40B4-BE49-F238E27FC236}">
                  <a16:creationId xmlns:a16="http://schemas.microsoft.com/office/drawing/2014/main" id="{185393CB-958F-13F9-FC24-66F14EA08551}"/>
                </a:ext>
              </a:extLst>
            </p:cNvPr>
            <p:cNvSpPr/>
            <p:nvPr/>
          </p:nvSpPr>
          <p:spPr>
            <a:xfrm>
              <a:off x="2961667" y="3892113"/>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82" name="Google Shape;2277;p43">
              <a:extLst>
                <a:ext uri="{FF2B5EF4-FFF2-40B4-BE49-F238E27FC236}">
                  <a16:creationId xmlns:a16="http://schemas.microsoft.com/office/drawing/2014/main" id="{283FB478-1BB3-5E69-11C3-2CD864CBAE3B}"/>
                </a:ext>
              </a:extLst>
            </p:cNvPr>
            <p:cNvSpPr/>
            <p:nvPr/>
          </p:nvSpPr>
          <p:spPr>
            <a:xfrm>
              <a:off x="2991879" y="3922324"/>
              <a:ext cx="16109" cy="22122"/>
            </a:xfrm>
            <a:custGeom>
              <a:avLst/>
              <a:gdLst/>
              <a:ahLst/>
              <a:cxnLst>
                <a:cxn ang="0">
                  <a:pos x="wd2" y="hd2"/>
                </a:cxn>
                <a:cxn ang="5400000">
                  <a:pos x="wd2" y="hd2"/>
                </a:cxn>
                <a:cxn ang="10800000">
                  <a:pos x="wd2" y="hd2"/>
                </a:cxn>
                <a:cxn ang="16200000">
                  <a:pos x="wd2" y="hd2"/>
                </a:cxn>
              </a:cxnLst>
              <a:rect l="0" t="0" r="r" b="b"/>
              <a:pathLst>
                <a:path w="21600" h="21600" extrusionOk="0">
                  <a:moveTo>
                    <a:pt x="13438" y="0"/>
                  </a:moveTo>
                  <a:cubicBezTo>
                    <a:pt x="5375" y="0"/>
                    <a:pt x="0" y="3914"/>
                    <a:pt x="0" y="9858"/>
                  </a:cubicBezTo>
                  <a:cubicBezTo>
                    <a:pt x="0" y="15729"/>
                    <a:pt x="5375" y="21600"/>
                    <a:pt x="13438" y="21600"/>
                  </a:cubicBezTo>
                  <a:cubicBezTo>
                    <a:pt x="16125" y="21600"/>
                    <a:pt x="18813" y="21600"/>
                    <a:pt x="21600" y="19643"/>
                  </a:cubicBezTo>
                  <a:cubicBezTo>
                    <a:pt x="21600" y="13772"/>
                    <a:pt x="18813" y="9858"/>
                    <a:pt x="13438" y="5871"/>
                  </a:cubicBezTo>
                  <a:cubicBezTo>
                    <a:pt x="13438" y="3914"/>
                    <a:pt x="13438" y="1957"/>
                    <a:pt x="1343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83" name="Google Shape;2278;p43">
              <a:extLst>
                <a:ext uri="{FF2B5EF4-FFF2-40B4-BE49-F238E27FC236}">
                  <a16:creationId xmlns:a16="http://schemas.microsoft.com/office/drawing/2014/main" id="{C9DC6B3F-5E58-7FB8-8DF5-43C7E5198444}"/>
                </a:ext>
              </a:extLst>
            </p:cNvPr>
            <p:cNvSpPr/>
            <p:nvPr/>
          </p:nvSpPr>
          <p:spPr>
            <a:xfrm>
              <a:off x="2961667" y="3950532"/>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742"/>
                  </a:cubicBezTo>
                  <a:cubicBezTo>
                    <a:pt x="0" y="17686"/>
                    <a:pt x="5383" y="21600"/>
                    <a:pt x="10767" y="21600"/>
                  </a:cubicBezTo>
                  <a:cubicBezTo>
                    <a:pt x="16217" y="21600"/>
                    <a:pt x="21600" y="17686"/>
                    <a:pt x="21600" y="11742"/>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84" name="Google Shape;2279;p43">
              <a:extLst>
                <a:ext uri="{FF2B5EF4-FFF2-40B4-BE49-F238E27FC236}">
                  <a16:creationId xmlns:a16="http://schemas.microsoft.com/office/drawing/2014/main" id="{07991DC3-0712-A0A1-1B18-C65789006CB2}"/>
                </a:ext>
              </a:extLst>
            </p:cNvPr>
            <p:cNvSpPr/>
            <p:nvPr/>
          </p:nvSpPr>
          <p:spPr>
            <a:xfrm>
              <a:off x="2933460" y="3922324"/>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858"/>
                  </a:cubicBezTo>
                  <a:cubicBezTo>
                    <a:pt x="0" y="15729"/>
                    <a:pt x="3914" y="21600"/>
                    <a:pt x="9858" y="21600"/>
                  </a:cubicBezTo>
                  <a:cubicBezTo>
                    <a:pt x="17686" y="21600"/>
                    <a:pt x="21600" y="15729"/>
                    <a:pt x="21600" y="9858"/>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89" name="Google Shape;2284;p43">
              <a:extLst>
                <a:ext uri="{FF2B5EF4-FFF2-40B4-BE49-F238E27FC236}">
                  <a16:creationId xmlns:a16="http://schemas.microsoft.com/office/drawing/2014/main" id="{4C5A543C-7FB3-2CC5-1BAF-EB8C91CFE652}"/>
                </a:ext>
              </a:extLst>
            </p:cNvPr>
            <p:cNvSpPr/>
            <p:nvPr/>
          </p:nvSpPr>
          <p:spPr>
            <a:xfrm>
              <a:off x="2903248" y="2138432"/>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924"/>
                    <a:pt x="0" y="11775"/>
                  </a:cubicBezTo>
                  <a:cubicBezTo>
                    <a:pt x="0" y="17627"/>
                    <a:pt x="5367" y="21600"/>
                    <a:pt x="10800" y="21600"/>
                  </a:cubicBezTo>
                  <a:cubicBezTo>
                    <a:pt x="16167" y="21600"/>
                    <a:pt x="21600" y="17627"/>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91" name="Google Shape;2286;p43">
              <a:extLst>
                <a:ext uri="{FF2B5EF4-FFF2-40B4-BE49-F238E27FC236}">
                  <a16:creationId xmlns:a16="http://schemas.microsoft.com/office/drawing/2014/main" id="{6AC1AAAB-672D-29F7-399E-3D09DFD32853}"/>
                </a:ext>
              </a:extLst>
            </p:cNvPr>
            <p:cNvSpPr/>
            <p:nvPr/>
          </p:nvSpPr>
          <p:spPr>
            <a:xfrm>
              <a:off x="2903248" y="2196851"/>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815"/>
                  </a:cubicBezTo>
                  <a:cubicBezTo>
                    <a:pt x="0" y="17686"/>
                    <a:pt x="5367"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92" name="Google Shape;2287;p43">
              <a:extLst>
                <a:ext uri="{FF2B5EF4-FFF2-40B4-BE49-F238E27FC236}">
                  <a16:creationId xmlns:a16="http://schemas.microsoft.com/office/drawing/2014/main" id="{6C148047-A2AC-CA30-0705-C294D8FB00D2}"/>
                </a:ext>
              </a:extLst>
            </p:cNvPr>
            <p:cNvSpPr/>
            <p:nvPr/>
          </p:nvSpPr>
          <p:spPr>
            <a:xfrm>
              <a:off x="2933460" y="21686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858"/>
                  </a:cubicBezTo>
                  <a:cubicBezTo>
                    <a:pt x="0" y="15729"/>
                    <a:pt x="3914" y="21600"/>
                    <a:pt x="9858" y="21600"/>
                  </a:cubicBezTo>
                  <a:cubicBezTo>
                    <a:pt x="17686" y="21600"/>
                    <a:pt x="21600" y="15729"/>
                    <a:pt x="21600" y="9858"/>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93" name="Google Shape;2288;p43">
              <a:extLst>
                <a:ext uri="{FF2B5EF4-FFF2-40B4-BE49-F238E27FC236}">
                  <a16:creationId xmlns:a16="http://schemas.microsoft.com/office/drawing/2014/main" id="{59C34ED8-0E01-62A7-FC7B-3B46BD77C1CD}"/>
                </a:ext>
              </a:extLst>
            </p:cNvPr>
            <p:cNvSpPr/>
            <p:nvPr/>
          </p:nvSpPr>
          <p:spPr>
            <a:xfrm>
              <a:off x="2903248" y="2255196"/>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924"/>
                    <a:pt x="0" y="11775"/>
                  </a:cubicBezTo>
                  <a:cubicBezTo>
                    <a:pt x="0" y="17699"/>
                    <a:pt x="5367" y="21600"/>
                    <a:pt x="10800" y="21600"/>
                  </a:cubicBezTo>
                  <a:cubicBezTo>
                    <a:pt x="16167" y="21600"/>
                    <a:pt x="21600" y="17699"/>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94" name="Google Shape;2289;p43">
              <a:extLst>
                <a:ext uri="{FF2B5EF4-FFF2-40B4-BE49-F238E27FC236}">
                  <a16:creationId xmlns:a16="http://schemas.microsoft.com/office/drawing/2014/main" id="{278D8651-036B-6A4F-26B6-3210FEB6432A}"/>
                </a:ext>
              </a:extLst>
            </p:cNvPr>
            <p:cNvSpPr/>
            <p:nvPr/>
          </p:nvSpPr>
          <p:spPr>
            <a:xfrm>
              <a:off x="2933460" y="222706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5729"/>
                    <a:pt x="3914" y="21600"/>
                    <a:pt x="9858" y="21600"/>
                  </a:cubicBezTo>
                  <a:cubicBezTo>
                    <a:pt x="17686" y="21600"/>
                    <a:pt x="21600" y="15729"/>
                    <a:pt x="21600" y="9785"/>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95" name="Google Shape;2290;p43">
              <a:extLst>
                <a:ext uri="{FF2B5EF4-FFF2-40B4-BE49-F238E27FC236}">
                  <a16:creationId xmlns:a16="http://schemas.microsoft.com/office/drawing/2014/main" id="{B58CA59F-244C-4E1B-69F8-5906060EC720}"/>
                </a:ext>
              </a:extLst>
            </p:cNvPr>
            <p:cNvSpPr/>
            <p:nvPr/>
          </p:nvSpPr>
          <p:spPr>
            <a:xfrm>
              <a:off x="2903248" y="2313615"/>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815"/>
                  </a:cubicBezTo>
                  <a:cubicBezTo>
                    <a:pt x="0" y="17686"/>
                    <a:pt x="5367"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96" name="Google Shape;2291;p43">
              <a:extLst>
                <a:ext uri="{FF2B5EF4-FFF2-40B4-BE49-F238E27FC236}">
                  <a16:creationId xmlns:a16="http://schemas.microsoft.com/office/drawing/2014/main" id="{B4626393-17BC-C4C6-3D0E-34AA54BA3A63}"/>
                </a:ext>
              </a:extLst>
            </p:cNvPr>
            <p:cNvSpPr/>
            <p:nvPr/>
          </p:nvSpPr>
          <p:spPr>
            <a:xfrm>
              <a:off x="2933460" y="228540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9825"/>
                  </a:cubicBezTo>
                  <a:cubicBezTo>
                    <a:pt x="0" y="15676"/>
                    <a:pt x="3914" y="21600"/>
                    <a:pt x="9858" y="21600"/>
                  </a:cubicBezTo>
                  <a:cubicBezTo>
                    <a:pt x="17686" y="21600"/>
                    <a:pt x="21600" y="15676"/>
                    <a:pt x="21600" y="9825"/>
                  </a:cubicBezTo>
                  <a:cubicBezTo>
                    <a:pt x="21600" y="397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97" name="Google Shape;2292;p43">
              <a:extLst>
                <a:ext uri="{FF2B5EF4-FFF2-40B4-BE49-F238E27FC236}">
                  <a16:creationId xmlns:a16="http://schemas.microsoft.com/office/drawing/2014/main" id="{BED0CBD8-49AF-57DD-098A-8F36506E822B}"/>
                </a:ext>
              </a:extLst>
            </p:cNvPr>
            <p:cNvSpPr/>
            <p:nvPr/>
          </p:nvSpPr>
          <p:spPr>
            <a:xfrm>
              <a:off x="2903248" y="2372034"/>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767"/>
                  </a:cubicBezTo>
                  <a:cubicBezTo>
                    <a:pt x="0" y="16217"/>
                    <a:pt x="5367"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98" name="Google Shape;2293;p43">
              <a:extLst>
                <a:ext uri="{FF2B5EF4-FFF2-40B4-BE49-F238E27FC236}">
                  <a16:creationId xmlns:a16="http://schemas.microsoft.com/office/drawing/2014/main" id="{55D48BBE-BCCC-8571-D748-7E0B206B50C7}"/>
                </a:ext>
              </a:extLst>
            </p:cNvPr>
            <p:cNvSpPr/>
            <p:nvPr/>
          </p:nvSpPr>
          <p:spPr>
            <a:xfrm>
              <a:off x="2933460" y="2343827"/>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5729"/>
                    <a:pt x="3914" y="21600"/>
                    <a:pt x="9858" y="21600"/>
                  </a:cubicBezTo>
                  <a:cubicBezTo>
                    <a:pt x="17686" y="21600"/>
                    <a:pt x="21600" y="15729"/>
                    <a:pt x="21600" y="9785"/>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99" name="Google Shape;2294;p43">
              <a:extLst>
                <a:ext uri="{FF2B5EF4-FFF2-40B4-BE49-F238E27FC236}">
                  <a16:creationId xmlns:a16="http://schemas.microsoft.com/office/drawing/2014/main" id="{5AE0694E-BA1F-F0DF-E33C-4713BC0640B8}"/>
                </a:ext>
              </a:extLst>
            </p:cNvPr>
            <p:cNvSpPr/>
            <p:nvPr/>
          </p:nvSpPr>
          <p:spPr>
            <a:xfrm>
              <a:off x="2903248" y="2430379"/>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433"/>
                    <a:pt x="0" y="10800"/>
                  </a:cubicBezTo>
                  <a:cubicBezTo>
                    <a:pt x="0" y="16167"/>
                    <a:pt x="5367"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00" name="Google Shape;2295;p43">
              <a:extLst>
                <a:ext uri="{FF2B5EF4-FFF2-40B4-BE49-F238E27FC236}">
                  <a16:creationId xmlns:a16="http://schemas.microsoft.com/office/drawing/2014/main" id="{7A4AB292-097C-AFEA-04CE-A5D975C3EB2E}"/>
                </a:ext>
              </a:extLst>
            </p:cNvPr>
            <p:cNvSpPr/>
            <p:nvPr/>
          </p:nvSpPr>
          <p:spPr>
            <a:xfrm>
              <a:off x="2933460" y="2402172"/>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9825"/>
                  </a:cubicBezTo>
                  <a:cubicBezTo>
                    <a:pt x="0" y="15676"/>
                    <a:pt x="3914" y="21600"/>
                    <a:pt x="9858" y="21600"/>
                  </a:cubicBezTo>
                  <a:cubicBezTo>
                    <a:pt x="17686" y="21600"/>
                    <a:pt x="21600" y="15676"/>
                    <a:pt x="21600" y="9825"/>
                  </a:cubicBezTo>
                  <a:cubicBezTo>
                    <a:pt x="21600" y="397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01" name="Google Shape;2296;p43">
              <a:extLst>
                <a:ext uri="{FF2B5EF4-FFF2-40B4-BE49-F238E27FC236}">
                  <a16:creationId xmlns:a16="http://schemas.microsoft.com/office/drawing/2014/main" id="{712531CC-2968-8F74-2AF2-9EBCBBCF3309}"/>
                </a:ext>
              </a:extLst>
            </p:cNvPr>
            <p:cNvSpPr/>
            <p:nvPr/>
          </p:nvSpPr>
          <p:spPr>
            <a:xfrm>
              <a:off x="2903248" y="2488798"/>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833"/>
                  </a:cubicBezTo>
                  <a:cubicBezTo>
                    <a:pt x="0" y="16217"/>
                    <a:pt x="5367"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02" name="Google Shape;2297;p43">
              <a:extLst>
                <a:ext uri="{FF2B5EF4-FFF2-40B4-BE49-F238E27FC236}">
                  <a16:creationId xmlns:a16="http://schemas.microsoft.com/office/drawing/2014/main" id="{37F952D2-EEE9-B312-6E89-D7019687A406}"/>
                </a:ext>
              </a:extLst>
            </p:cNvPr>
            <p:cNvSpPr/>
            <p:nvPr/>
          </p:nvSpPr>
          <p:spPr>
            <a:xfrm>
              <a:off x="2933460" y="246059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858"/>
                  </a:cubicBezTo>
                  <a:cubicBezTo>
                    <a:pt x="0" y="17686"/>
                    <a:pt x="3914" y="21600"/>
                    <a:pt x="9858" y="21600"/>
                  </a:cubicBezTo>
                  <a:cubicBezTo>
                    <a:pt x="17686" y="21600"/>
                    <a:pt x="21600" y="17686"/>
                    <a:pt x="21600" y="9858"/>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03" name="Google Shape;2298;p43">
              <a:extLst>
                <a:ext uri="{FF2B5EF4-FFF2-40B4-BE49-F238E27FC236}">
                  <a16:creationId xmlns:a16="http://schemas.microsoft.com/office/drawing/2014/main" id="{A1C51F73-75E0-D807-EBEC-4B7DB44E24FA}"/>
                </a:ext>
              </a:extLst>
            </p:cNvPr>
            <p:cNvSpPr/>
            <p:nvPr/>
          </p:nvSpPr>
          <p:spPr>
            <a:xfrm>
              <a:off x="2903248" y="2547142"/>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433"/>
                    <a:pt x="0" y="10800"/>
                  </a:cubicBezTo>
                  <a:cubicBezTo>
                    <a:pt x="0" y="16167"/>
                    <a:pt x="5367"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04" name="Google Shape;2299;p43">
              <a:extLst>
                <a:ext uri="{FF2B5EF4-FFF2-40B4-BE49-F238E27FC236}">
                  <a16:creationId xmlns:a16="http://schemas.microsoft.com/office/drawing/2014/main" id="{A134F1E5-20B2-6BBC-210D-5BBDF1080D78}"/>
                </a:ext>
              </a:extLst>
            </p:cNvPr>
            <p:cNvSpPr/>
            <p:nvPr/>
          </p:nvSpPr>
          <p:spPr>
            <a:xfrm>
              <a:off x="2933460" y="2519009"/>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7686"/>
                    <a:pt x="3914" y="21600"/>
                    <a:pt x="9858" y="21600"/>
                  </a:cubicBezTo>
                  <a:cubicBezTo>
                    <a:pt x="17686" y="21600"/>
                    <a:pt x="21600" y="17686"/>
                    <a:pt x="21600" y="9785"/>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05" name="Google Shape;2300;p43">
              <a:extLst>
                <a:ext uri="{FF2B5EF4-FFF2-40B4-BE49-F238E27FC236}">
                  <a16:creationId xmlns:a16="http://schemas.microsoft.com/office/drawing/2014/main" id="{2113DB5E-0C25-3DB9-F95F-53F6BC2B6C3A}"/>
                </a:ext>
              </a:extLst>
            </p:cNvPr>
            <p:cNvSpPr/>
            <p:nvPr/>
          </p:nvSpPr>
          <p:spPr>
            <a:xfrm>
              <a:off x="2903248" y="2605561"/>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871"/>
                    <a:pt x="0" y="11815"/>
                  </a:cubicBezTo>
                  <a:cubicBezTo>
                    <a:pt x="0" y="15729"/>
                    <a:pt x="1957" y="19643"/>
                    <a:pt x="5871" y="21600"/>
                  </a:cubicBezTo>
                  <a:cubicBezTo>
                    <a:pt x="7901" y="19643"/>
                    <a:pt x="13772" y="15729"/>
                    <a:pt x="21600" y="11815"/>
                  </a:cubicBezTo>
                  <a:cubicBezTo>
                    <a:pt x="21600" y="587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06" name="Google Shape;2301;p43">
              <a:extLst>
                <a:ext uri="{FF2B5EF4-FFF2-40B4-BE49-F238E27FC236}">
                  <a16:creationId xmlns:a16="http://schemas.microsoft.com/office/drawing/2014/main" id="{BAD811A8-2B85-6B74-3A86-289665C210AC}"/>
                </a:ext>
              </a:extLst>
            </p:cNvPr>
            <p:cNvSpPr/>
            <p:nvPr/>
          </p:nvSpPr>
          <p:spPr>
            <a:xfrm>
              <a:off x="2933460" y="257735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01"/>
                    <a:pt x="0" y="9825"/>
                  </a:cubicBezTo>
                  <a:cubicBezTo>
                    <a:pt x="0" y="17627"/>
                    <a:pt x="3914" y="21600"/>
                    <a:pt x="9858" y="21600"/>
                  </a:cubicBezTo>
                  <a:cubicBezTo>
                    <a:pt x="17686" y="21600"/>
                    <a:pt x="21600" y="17627"/>
                    <a:pt x="21600" y="9825"/>
                  </a:cubicBezTo>
                  <a:cubicBezTo>
                    <a:pt x="21600" y="3901"/>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07" name="Google Shape;2302;p43">
              <a:extLst>
                <a:ext uri="{FF2B5EF4-FFF2-40B4-BE49-F238E27FC236}">
                  <a16:creationId xmlns:a16="http://schemas.microsoft.com/office/drawing/2014/main" id="{6EE83C15-4121-F2D1-80A4-FEEBE305F48E}"/>
                </a:ext>
              </a:extLst>
            </p:cNvPr>
            <p:cNvSpPr/>
            <p:nvPr/>
          </p:nvSpPr>
          <p:spPr>
            <a:xfrm>
              <a:off x="2928112" y="263744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0800"/>
                    <a:pt x="0" y="10800"/>
                    <a:pt x="0" y="21600"/>
                  </a:cubicBezTo>
                  <a:cubicBezTo>
                    <a:pt x="0" y="10800"/>
                    <a:pt x="21600" y="1080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08" name="Google Shape;2303;p43">
              <a:extLst>
                <a:ext uri="{FF2B5EF4-FFF2-40B4-BE49-F238E27FC236}">
                  <a16:creationId xmlns:a16="http://schemas.microsoft.com/office/drawing/2014/main" id="{3B85E19D-91F0-464D-ADFD-E1F4E925DB6F}"/>
                </a:ext>
              </a:extLst>
            </p:cNvPr>
            <p:cNvSpPr/>
            <p:nvPr/>
          </p:nvSpPr>
          <p:spPr>
            <a:xfrm>
              <a:off x="2877046" y="2645494"/>
              <a:ext cx="2019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368" y="10866"/>
                    <a:pt x="6512" y="18022"/>
                    <a:pt x="10800" y="21600"/>
                  </a:cubicBezTo>
                  <a:cubicBezTo>
                    <a:pt x="17232" y="21600"/>
                    <a:pt x="21600" y="14444"/>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09" name="Google Shape;2304;p43">
              <a:extLst>
                <a:ext uri="{FF2B5EF4-FFF2-40B4-BE49-F238E27FC236}">
                  <a16:creationId xmlns:a16="http://schemas.microsoft.com/office/drawing/2014/main" id="{55C8FF02-437F-D16E-321A-31D9243872B7}"/>
                </a:ext>
              </a:extLst>
            </p:cNvPr>
            <p:cNvSpPr/>
            <p:nvPr/>
          </p:nvSpPr>
          <p:spPr>
            <a:xfrm>
              <a:off x="2903248" y="2726333"/>
              <a:ext cx="24199" cy="20191"/>
            </a:xfrm>
            <a:custGeom>
              <a:avLst/>
              <a:gdLst/>
              <a:ahLst/>
              <a:cxnLst>
                <a:cxn ang="0">
                  <a:pos x="wd2" y="hd2"/>
                </a:cxn>
                <a:cxn ang="5400000">
                  <a:pos x="wd2" y="hd2"/>
                </a:cxn>
                <a:cxn ang="10800000">
                  <a:pos x="wd2" y="hd2"/>
                </a:cxn>
                <a:cxn ang="16200000">
                  <a:pos x="wd2" y="hd2"/>
                </a:cxn>
              </a:cxnLst>
              <a:rect l="0" t="0" r="r" b="b"/>
              <a:pathLst>
                <a:path w="21600" h="21600" extrusionOk="0">
                  <a:moveTo>
                    <a:pt x="3578" y="0"/>
                  </a:moveTo>
                  <a:cubicBezTo>
                    <a:pt x="1789" y="2224"/>
                    <a:pt x="0" y="4368"/>
                    <a:pt x="0" y="8656"/>
                  </a:cubicBezTo>
                  <a:cubicBezTo>
                    <a:pt x="0" y="15088"/>
                    <a:pt x="5367" y="21600"/>
                    <a:pt x="10800" y="21600"/>
                  </a:cubicBezTo>
                  <a:cubicBezTo>
                    <a:pt x="16167" y="21600"/>
                    <a:pt x="19745" y="15088"/>
                    <a:pt x="21600" y="8656"/>
                  </a:cubicBezTo>
                  <a:cubicBezTo>
                    <a:pt x="14378" y="6512"/>
                    <a:pt x="12589" y="0"/>
                    <a:pt x="357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10" name="Google Shape;2305;p43">
              <a:extLst>
                <a:ext uri="{FF2B5EF4-FFF2-40B4-BE49-F238E27FC236}">
                  <a16:creationId xmlns:a16="http://schemas.microsoft.com/office/drawing/2014/main" id="{42328769-E92F-45D5-CEA6-710377E28FBF}"/>
                </a:ext>
              </a:extLst>
            </p:cNvPr>
            <p:cNvSpPr/>
            <p:nvPr/>
          </p:nvSpPr>
          <p:spPr>
            <a:xfrm>
              <a:off x="2903248" y="2780744"/>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767"/>
                  </a:cubicBezTo>
                  <a:cubicBezTo>
                    <a:pt x="0" y="16217"/>
                    <a:pt x="5367"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11" name="Google Shape;2306;p43">
              <a:extLst>
                <a:ext uri="{FF2B5EF4-FFF2-40B4-BE49-F238E27FC236}">
                  <a16:creationId xmlns:a16="http://schemas.microsoft.com/office/drawing/2014/main" id="{804B7F83-D531-463B-FF53-F9486D727C92}"/>
                </a:ext>
              </a:extLst>
            </p:cNvPr>
            <p:cNvSpPr/>
            <p:nvPr/>
          </p:nvSpPr>
          <p:spPr>
            <a:xfrm>
              <a:off x="2903248" y="2957931"/>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785"/>
                  </a:cubicBezTo>
                  <a:cubicBezTo>
                    <a:pt x="0" y="15729"/>
                    <a:pt x="5367" y="21600"/>
                    <a:pt x="10800" y="21600"/>
                  </a:cubicBezTo>
                  <a:cubicBezTo>
                    <a:pt x="16167" y="21600"/>
                    <a:pt x="21600" y="15729"/>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12" name="Google Shape;2307;p43">
              <a:extLst>
                <a:ext uri="{FF2B5EF4-FFF2-40B4-BE49-F238E27FC236}">
                  <a16:creationId xmlns:a16="http://schemas.microsoft.com/office/drawing/2014/main" id="{B830CEC2-2ED4-AC1E-9A84-B183ADCE45FA}"/>
                </a:ext>
              </a:extLst>
            </p:cNvPr>
            <p:cNvSpPr/>
            <p:nvPr/>
          </p:nvSpPr>
          <p:spPr>
            <a:xfrm>
              <a:off x="2941477" y="3102901"/>
              <a:ext cx="14104" cy="22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183" y="3914"/>
                    <a:pt x="6253" y="5871"/>
                    <a:pt x="6253" y="9785"/>
                  </a:cubicBezTo>
                  <a:cubicBezTo>
                    <a:pt x="9322" y="11742"/>
                    <a:pt x="6253" y="17686"/>
                    <a:pt x="9322" y="21600"/>
                  </a:cubicBezTo>
                  <a:cubicBezTo>
                    <a:pt x="15461" y="21600"/>
                    <a:pt x="21600" y="15729"/>
                    <a:pt x="21600" y="11742"/>
                  </a:cubicBezTo>
                  <a:cubicBezTo>
                    <a:pt x="21600" y="5871"/>
                    <a:pt x="15461" y="0"/>
                    <a:pt x="318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13" name="Google Shape;2308;p43">
              <a:extLst>
                <a:ext uri="{FF2B5EF4-FFF2-40B4-BE49-F238E27FC236}">
                  <a16:creationId xmlns:a16="http://schemas.microsoft.com/office/drawing/2014/main" id="{18211EC3-A506-8A50-BE80-C7BA7281F83E}"/>
                </a:ext>
              </a:extLst>
            </p:cNvPr>
            <p:cNvSpPr/>
            <p:nvPr/>
          </p:nvSpPr>
          <p:spPr>
            <a:xfrm>
              <a:off x="2875041" y="3102901"/>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871"/>
                    <a:pt x="0" y="11742"/>
                  </a:cubicBezTo>
                  <a:cubicBezTo>
                    <a:pt x="0" y="17686"/>
                    <a:pt x="3973" y="21600"/>
                    <a:pt x="9825" y="21600"/>
                  </a:cubicBezTo>
                  <a:cubicBezTo>
                    <a:pt x="17627" y="21600"/>
                    <a:pt x="21600" y="17686"/>
                    <a:pt x="21600" y="11742"/>
                  </a:cubicBezTo>
                  <a:cubicBezTo>
                    <a:pt x="21600" y="5871"/>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14" name="Google Shape;2309;p43">
              <a:extLst>
                <a:ext uri="{FF2B5EF4-FFF2-40B4-BE49-F238E27FC236}">
                  <a16:creationId xmlns:a16="http://schemas.microsoft.com/office/drawing/2014/main" id="{F75AE055-B6F2-378A-2255-3DA7F0CF4C6E}"/>
                </a:ext>
              </a:extLst>
            </p:cNvPr>
            <p:cNvSpPr/>
            <p:nvPr/>
          </p:nvSpPr>
          <p:spPr>
            <a:xfrm>
              <a:off x="2903248" y="3133039"/>
              <a:ext cx="20117" cy="22195"/>
            </a:xfrm>
            <a:custGeom>
              <a:avLst/>
              <a:gdLst/>
              <a:ahLst/>
              <a:cxnLst>
                <a:cxn ang="0">
                  <a:pos x="wd2" y="hd2"/>
                </a:cxn>
                <a:cxn ang="5400000">
                  <a:pos x="wd2" y="hd2"/>
                </a:cxn>
                <a:cxn ang="10800000">
                  <a:pos x="wd2" y="hd2"/>
                </a:cxn>
                <a:cxn ang="16200000">
                  <a:pos x="wd2" y="hd2"/>
                </a:cxn>
              </a:cxnLst>
              <a:rect l="0" t="0" r="r" b="b"/>
              <a:pathLst>
                <a:path w="21600" h="21600" extrusionOk="0">
                  <a:moveTo>
                    <a:pt x="12992" y="0"/>
                  </a:moveTo>
                  <a:cubicBezTo>
                    <a:pt x="6456" y="0"/>
                    <a:pt x="0" y="3973"/>
                    <a:pt x="0" y="9825"/>
                  </a:cubicBezTo>
                  <a:cubicBezTo>
                    <a:pt x="0" y="15676"/>
                    <a:pt x="6456" y="21600"/>
                    <a:pt x="12992" y="21600"/>
                  </a:cubicBezTo>
                  <a:cubicBezTo>
                    <a:pt x="17296" y="21600"/>
                    <a:pt x="19448" y="19649"/>
                    <a:pt x="21600" y="17699"/>
                  </a:cubicBezTo>
                  <a:cubicBezTo>
                    <a:pt x="21600" y="13726"/>
                    <a:pt x="21600" y="9825"/>
                    <a:pt x="21600" y="7874"/>
                  </a:cubicBezTo>
                  <a:lnTo>
                    <a:pt x="19448"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15" name="Google Shape;2310;p43">
              <a:extLst>
                <a:ext uri="{FF2B5EF4-FFF2-40B4-BE49-F238E27FC236}">
                  <a16:creationId xmlns:a16="http://schemas.microsoft.com/office/drawing/2014/main" id="{2F09841D-D91D-FDC8-DCD1-0F62D8F1E614}"/>
                </a:ext>
              </a:extLst>
            </p:cNvPr>
            <p:cNvSpPr/>
            <p:nvPr/>
          </p:nvSpPr>
          <p:spPr>
            <a:xfrm>
              <a:off x="2903248" y="3191457"/>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858"/>
                  </a:cubicBezTo>
                  <a:cubicBezTo>
                    <a:pt x="0" y="15729"/>
                    <a:pt x="5367" y="21600"/>
                    <a:pt x="10800" y="21600"/>
                  </a:cubicBezTo>
                  <a:cubicBezTo>
                    <a:pt x="16167" y="21600"/>
                    <a:pt x="21600" y="15729"/>
                    <a:pt x="21600" y="9858"/>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16" name="Google Shape;2311;p43">
              <a:extLst>
                <a:ext uri="{FF2B5EF4-FFF2-40B4-BE49-F238E27FC236}">
                  <a16:creationId xmlns:a16="http://schemas.microsoft.com/office/drawing/2014/main" id="{601374C8-1840-69A8-9D40-EDD1ECDEC5DA}"/>
                </a:ext>
              </a:extLst>
            </p:cNvPr>
            <p:cNvSpPr/>
            <p:nvPr/>
          </p:nvSpPr>
          <p:spPr>
            <a:xfrm>
              <a:off x="2929114" y="317200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200"/>
                    <a:pt x="10800" y="14400"/>
                    <a:pt x="21600" y="21600"/>
                  </a:cubicBezTo>
                  <a:cubicBezTo>
                    <a:pt x="10800" y="14400"/>
                    <a:pt x="10800" y="720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17" name="Google Shape;2312;p43">
              <a:extLst>
                <a:ext uri="{FF2B5EF4-FFF2-40B4-BE49-F238E27FC236}">
                  <a16:creationId xmlns:a16="http://schemas.microsoft.com/office/drawing/2014/main" id="{8399B617-18F4-926B-4E5B-A0EB92F15A07}"/>
                </a:ext>
              </a:extLst>
            </p:cNvPr>
            <p:cNvSpPr/>
            <p:nvPr/>
          </p:nvSpPr>
          <p:spPr>
            <a:xfrm>
              <a:off x="2875041" y="316124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944"/>
                    <a:pt x="0" y="11815"/>
                  </a:cubicBezTo>
                  <a:cubicBezTo>
                    <a:pt x="0" y="17686"/>
                    <a:pt x="3973" y="21600"/>
                    <a:pt x="9825" y="21600"/>
                  </a:cubicBezTo>
                  <a:cubicBezTo>
                    <a:pt x="17627" y="21600"/>
                    <a:pt x="21600" y="17686"/>
                    <a:pt x="21600" y="11815"/>
                  </a:cubicBezTo>
                  <a:cubicBezTo>
                    <a:pt x="21600" y="594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18" name="Google Shape;2313;p43">
              <a:extLst>
                <a:ext uri="{FF2B5EF4-FFF2-40B4-BE49-F238E27FC236}">
                  <a16:creationId xmlns:a16="http://schemas.microsoft.com/office/drawing/2014/main" id="{4A8204E1-012A-DEF5-6A3E-8B13090CBE58}"/>
                </a:ext>
              </a:extLst>
            </p:cNvPr>
            <p:cNvSpPr/>
            <p:nvPr/>
          </p:nvSpPr>
          <p:spPr>
            <a:xfrm>
              <a:off x="2875041" y="3219665"/>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871"/>
                    <a:pt x="0" y="11742"/>
                  </a:cubicBezTo>
                  <a:cubicBezTo>
                    <a:pt x="0" y="17686"/>
                    <a:pt x="3973" y="21600"/>
                    <a:pt x="9825" y="21600"/>
                  </a:cubicBezTo>
                  <a:cubicBezTo>
                    <a:pt x="17627" y="21600"/>
                    <a:pt x="21600" y="17686"/>
                    <a:pt x="21600" y="11742"/>
                  </a:cubicBezTo>
                  <a:cubicBezTo>
                    <a:pt x="21600" y="5871"/>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19" name="Google Shape;2314;p43">
              <a:extLst>
                <a:ext uri="{FF2B5EF4-FFF2-40B4-BE49-F238E27FC236}">
                  <a16:creationId xmlns:a16="http://schemas.microsoft.com/office/drawing/2014/main" id="{74DF0B45-F6CA-ADC1-AC24-6CB3FF9FED41}"/>
                </a:ext>
              </a:extLst>
            </p:cNvPr>
            <p:cNvSpPr/>
            <p:nvPr/>
          </p:nvSpPr>
          <p:spPr>
            <a:xfrm>
              <a:off x="2903248" y="3249876"/>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785"/>
                  </a:cubicBezTo>
                  <a:cubicBezTo>
                    <a:pt x="0" y="15729"/>
                    <a:pt x="5367" y="21600"/>
                    <a:pt x="10800" y="21600"/>
                  </a:cubicBezTo>
                  <a:cubicBezTo>
                    <a:pt x="16167" y="21600"/>
                    <a:pt x="21600" y="15729"/>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20" name="Google Shape;2315;p43">
              <a:extLst>
                <a:ext uri="{FF2B5EF4-FFF2-40B4-BE49-F238E27FC236}">
                  <a16:creationId xmlns:a16="http://schemas.microsoft.com/office/drawing/2014/main" id="{219407E1-E526-0A42-DA66-B1CBEF75333B}"/>
                </a:ext>
              </a:extLst>
            </p:cNvPr>
            <p:cNvSpPr/>
            <p:nvPr/>
          </p:nvSpPr>
          <p:spPr>
            <a:xfrm>
              <a:off x="2875041" y="3278010"/>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433"/>
                    <a:pt x="0" y="10800"/>
                  </a:cubicBezTo>
                  <a:cubicBezTo>
                    <a:pt x="0" y="16167"/>
                    <a:pt x="3973" y="21600"/>
                    <a:pt x="9825" y="21600"/>
                  </a:cubicBezTo>
                  <a:cubicBezTo>
                    <a:pt x="17627" y="21600"/>
                    <a:pt x="21600" y="16167"/>
                    <a:pt x="21600" y="10800"/>
                  </a:cubicBezTo>
                  <a:cubicBezTo>
                    <a:pt x="21600" y="543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21" name="Google Shape;2316;p43">
              <a:extLst>
                <a:ext uri="{FF2B5EF4-FFF2-40B4-BE49-F238E27FC236}">
                  <a16:creationId xmlns:a16="http://schemas.microsoft.com/office/drawing/2014/main" id="{8C933990-5BB9-A0C6-78AF-7E43D27DD557}"/>
                </a:ext>
              </a:extLst>
            </p:cNvPr>
            <p:cNvSpPr/>
            <p:nvPr/>
          </p:nvSpPr>
          <p:spPr>
            <a:xfrm>
              <a:off x="2903248" y="3308221"/>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01"/>
                    <a:pt x="0" y="9825"/>
                  </a:cubicBezTo>
                  <a:cubicBezTo>
                    <a:pt x="0" y="17627"/>
                    <a:pt x="5367" y="21600"/>
                    <a:pt x="10800" y="21600"/>
                  </a:cubicBezTo>
                  <a:cubicBezTo>
                    <a:pt x="16167" y="21600"/>
                    <a:pt x="21600" y="17627"/>
                    <a:pt x="21600" y="982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22" name="Google Shape;2317;p43">
              <a:extLst>
                <a:ext uri="{FF2B5EF4-FFF2-40B4-BE49-F238E27FC236}">
                  <a16:creationId xmlns:a16="http://schemas.microsoft.com/office/drawing/2014/main" id="{6331676B-75EB-D682-8C45-866660383347}"/>
                </a:ext>
              </a:extLst>
            </p:cNvPr>
            <p:cNvSpPr/>
            <p:nvPr/>
          </p:nvSpPr>
          <p:spPr>
            <a:xfrm>
              <a:off x="2903248" y="3366640"/>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785"/>
                  </a:cubicBezTo>
                  <a:cubicBezTo>
                    <a:pt x="0" y="17686"/>
                    <a:pt x="5367" y="21600"/>
                    <a:pt x="10800" y="21600"/>
                  </a:cubicBezTo>
                  <a:cubicBezTo>
                    <a:pt x="16167" y="21600"/>
                    <a:pt x="21600" y="17686"/>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23" name="Google Shape;2318;p43">
              <a:extLst>
                <a:ext uri="{FF2B5EF4-FFF2-40B4-BE49-F238E27FC236}">
                  <a16:creationId xmlns:a16="http://schemas.microsoft.com/office/drawing/2014/main" id="{7DEC82BE-3C3F-697F-CEB3-4BA723E39AEB}"/>
                </a:ext>
              </a:extLst>
            </p:cNvPr>
            <p:cNvSpPr/>
            <p:nvPr/>
          </p:nvSpPr>
          <p:spPr>
            <a:xfrm>
              <a:off x="2875041" y="3336428"/>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383"/>
                    <a:pt x="0" y="10833"/>
                  </a:cubicBezTo>
                  <a:cubicBezTo>
                    <a:pt x="0" y="16217"/>
                    <a:pt x="3973" y="21600"/>
                    <a:pt x="9825" y="21600"/>
                  </a:cubicBezTo>
                  <a:cubicBezTo>
                    <a:pt x="17627" y="21600"/>
                    <a:pt x="21600" y="16217"/>
                    <a:pt x="21600" y="10833"/>
                  </a:cubicBezTo>
                  <a:cubicBezTo>
                    <a:pt x="21600" y="538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24" name="Google Shape;2319;p43">
              <a:extLst>
                <a:ext uri="{FF2B5EF4-FFF2-40B4-BE49-F238E27FC236}">
                  <a16:creationId xmlns:a16="http://schemas.microsoft.com/office/drawing/2014/main" id="{5EA8C5BD-5424-F547-5344-5182F0AB7C41}"/>
                </a:ext>
              </a:extLst>
            </p:cNvPr>
            <p:cNvSpPr/>
            <p:nvPr/>
          </p:nvSpPr>
          <p:spPr>
            <a:xfrm>
              <a:off x="2875041" y="3394773"/>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433"/>
                    <a:pt x="0" y="10800"/>
                  </a:cubicBezTo>
                  <a:cubicBezTo>
                    <a:pt x="0" y="16233"/>
                    <a:pt x="3973" y="21600"/>
                    <a:pt x="9825" y="21600"/>
                  </a:cubicBezTo>
                  <a:cubicBezTo>
                    <a:pt x="17627" y="21600"/>
                    <a:pt x="21600" y="16233"/>
                    <a:pt x="21600" y="10800"/>
                  </a:cubicBezTo>
                  <a:cubicBezTo>
                    <a:pt x="21600" y="543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25" name="Google Shape;2320;p43">
              <a:extLst>
                <a:ext uri="{FF2B5EF4-FFF2-40B4-BE49-F238E27FC236}">
                  <a16:creationId xmlns:a16="http://schemas.microsoft.com/office/drawing/2014/main" id="{4FFC0C53-639F-A941-4C5C-670973C24D76}"/>
                </a:ext>
              </a:extLst>
            </p:cNvPr>
            <p:cNvSpPr/>
            <p:nvPr/>
          </p:nvSpPr>
          <p:spPr>
            <a:xfrm>
              <a:off x="2903248" y="3424985"/>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73"/>
                    <a:pt x="0" y="9825"/>
                  </a:cubicBezTo>
                  <a:cubicBezTo>
                    <a:pt x="0" y="17627"/>
                    <a:pt x="5367" y="21600"/>
                    <a:pt x="10800" y="21600"/>
                  </a:cubicBezTo>
                  <a:cubicBezTo>
                    <a:pt x="16167" y="21600"/>
                    <a:pt x="21600" y="17627"/>
                    <a:pt x="21600" y="982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26" name="Google Shape;2321;p43">
              <a:extLst>
                <a:ext uri="{FF2B5EF4-FFF2-40B4-BE49-F238E27FC236}">
                  <a16:creationId xmlns:a16="http://schemas.microsoft.com/office/drawing/2014/main" id="{1B1DA621-0C23-6B74-022E-9B17FD7EE294}"/>
                </a:ext>
              </a:extLst>
            </p:cNvPr>
            <p:cNvSpPr/>
            <p:nvPr/>
          </p:nvSpPr>
          <p:spPr>
            <a:xfrm>
              <a:off x="2903248" y="3483404"/>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858"/>
                  </a:cubicBezTo>
                  <a:cubicBezTo>
                    <a:pt x="0" y="17686"/>
                    <a:pt x="5367" y="21600"/>
                    <a:pt x="10800" y="21600"/>
                  </a:cubicBezTo>
                  <a:cubicBezTo>
                    <a:pt x="16167" y="21600"/>
                    <a:pt x="21600" y="17686"/>
                    <a:pt x="21600" y="9858"/>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27" name="Google Shape;2322;p43">
              <a:extLst>
                <a:ext uri="{FF2B5EF4-FFF2-40B4-BE49-F238E27FC236}">
                  <a16:creationId xmlns:a16="http://schemas.microsoft.com/office/drawing/2014/main" id="{88514E03-3CD5-7ED3-7955-158C74DA4054}"/>
                </a:ext>
              </a:extLst>
            </p:cNvPr>
            <p:cNvSpPr/>
            <p:nvPr/>
          </p:nvSpPr>
          <p:spPr>
            <a:xfrm>
              <a:off x="2875041" y="3453192"/>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367"/>
                    <a:pt x="0" y="10800"/>
                  </a:cubicBezTo>
                  <a:cubicBezTo>
                    <a:pt x="0" y="16167"/>
                    <a:pt x="3973" y="21600"/>
                    <a:pt x="9825" y="21600"/>
                  </a:cubicBezTo>
                  <a:cubicBezTo>
                    <a:pt x="17627" y="21600"/>
                    <a:pt x="21600" y="16167"/>
                    <a:pt x="21600" y="10800"/>
                  </a:cubicBezTo>
                  <a:cubicBezTo>
                    <a:pt x="21600" y="5367"/>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28" name="Google Shape;2323;p43">
              <a:extLst>
                <a:ext uri="{FF2B5EF4-FFF2-40B4-BE49-F238E27FC236}">
                  <a16:creationId xmlns:a16="http://schemas.microsoft.com/office/drawing/2014/main" id="{4A001E80-E449-0D08-77A0-6F1EEE90D729}"/>
                </a:ext>
              </a:extLst>
            </p:cNvPr>
            <p:cNvSpPr/>
            <p:nvPr/>
          </p:nvSpPr>
          <p:spPr>
            <a:xfrm>
              <a:off x="2875041" y="3511611"/>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383"/>
                    <a:pt x="0" y="10767"/>
                  </a:cubicBezTo>
                  <a:cubicBezTo>
                    <a:pt x="0" y="16217"/>
                    <a:pt x="3973" y="21600"/>
                    <a:pt x="9825" y="21600"/>
                  </a:cubicBezTo>
                  <a:cubicBezTo>
                    <a:pt x="17627" y="21600"/>
                    <a:pt x="21600" y="16217"/>
                    <a:pt x="21600" y="10767"/>
                  </a:cubicBezTo>
                  <a:cubicBezTo>
                    <a:pt x="21600" y="538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29" name="Google Shape;2324;p43">
              <a:extLst>
                <a:ext uri="{FF2B5EF4-FFF2-40B4-BE49-F238E27FC236}">
                  <a16:creationId xmlns:a16="http://schemas.microsoft.com/office/drawing/2014/main" id="{B824863D-B57C-013F-6CBD-46B6D170452F}"/>
                </a:ext>
              </a:extLst>
            </p:cNvPr>
            <p:cNvSpPr/>
            <p:nvPr/>
          </p:nvSpPr>
          <p:spPr>
            <a:xfrm>
              <a:off x="2903248" y="3541822"/>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785"/>
                  </a:cubicBezTo>
                  <a:cubicBezTo>
                    <a:pt x="0" y="17686"/>
                    <a:pt x="5367" y="21600"/>
                    <a:pt x="10800" y="21600"/>
                  </a:cubicBezTo>
                  <a:cubicBezTo>
                    <a:pt x="16167" y="21600"/>
                    <a:pt x="21600" y="17686"/>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30" name="Google Shape;2325;p43">
              <a:extLst>
                <a:ext uri="{FF2B5EF4-FFF2-40B4-BE49-F238E27FC236}">
                  <a16:creationId xmlns:a16="http://schemas.microsoft.com/office/drawing/2014/main" id="{7169288E-A967-94DD-B2D3-798093366448}"/>
                </a:ext>
              </a:extLst>
            </p:cNvPr>
            <p:cNvSpPr/>
            <p:nvPr/>
          </p:nvSpPr>
          <p:spPr>
            <a:xfrm>
              <a:off x="2903248" y="3600167"/>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11815"/>
                  </a:cubicBezTo>
                  <a:cubicBezTo>
                    <a:pt x="0" y="17686"/>
                    <a:pt x="5367" y="21600"/>
                    <a:pt x="10800" y="21600"/>
                  </a:cubicBezTo>
                  <a:cubicBezTo>
                    <a:pt x="16167" y="21600"/>
                    <a:pt x="21600" y="17686"/>
                    <a:pt x="21600" y="1181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31" name="Google Shape;2326;p43">
              <a:extLst>
                <a:ext uri="{FF2B5EF4-FFF2-40B4-BE49-F238E27FC236}">
                  <a16:creationId xmlns:a16="http://schemas.microsoft.com/office/drawing/2014/main" id="{5977C6A3-D86F-CA04-EA5F-F8423DD89D7B}"/>
                </a:ext>
              </a:extLst>
            </p:cNvPr>
            <p:cNvSpPr/>
            <p:nvPr/>
          </p:nvSpPr>
          <p:spPr>
            <a:xfrm>
              <a:off x="2875041" y="3569955"/>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433"/>
                    <a:pt x="0" y="10800"/>
                  </a:cubicBezTo>
                  <a:cubicBezTo>
                    <a:pt x="0" y="16167"/>
                    <a:pt x="3973" y="21600"/>
                    <a:pt x="9825" y="21600"/>
                  </a:cubicBezTo>
                  <a:cubicBezTo>
                    <a:pt x="17627" y="21600"/>
                    <a:pt x="21600" y="16167"/>
                    <a:pt x="21600" y="10800"/>
                  </a:cubicBezTo>
                  <a:cubicBezTo>
                    <a:pt x="21600" y="543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32" name="Google Shape;2327;p43">
              <a:extLst>
                <a:ext uri="{FF2B5EF4-FFF2-40B4-BE49-F238E27FC236}">
                  <a16:creationId xmlns:a16="http://schemas.microsoft.com/office/drawing/2014/main" id="{BA1A93BA-27FE-85C7-EA9C-D9B47F915818}"/>
                </a:ext>
              </a:extLst>
            </p:cNvPr>
            <p:cNvSpPr/>
            <p:nvPr/>
          </p:nvSpPr>
          <p:spPr>
            <a:xfrm>
              <a:off x="2875041" y="3628374"/>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383"/>
                    <a:pt x="0" y="10833"/>
                  </a:cubicBezTo>
                  <a:cubicBezTo>
                    <a:pt x="0" y="16217"/>
                    <a:pt x="3973" y="21600"/>
                    <a:pt x="9825" y="21600"/>
                  </a:cubicBezTo>
                  <a:cubicBezTo>
                    <a:pt x="17627" y="21600"/>
                    <a:pt x="21600" y="16217"/>
                    <a:pt x="21600" y="10833"/>
                  </a:cubicBezTo>
                  <a:cubicBezTo>
                    <a:pt x="21600" y="538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33" name="Google Shape;2328;p43">
              <a:extLst>
                <a:ext uri="{FF2B5EF4-FFF2-40B4-BE49-F238E27FC236}">
                  <a16:creationId xmlns:a16="http://schemas.microsoft.com/office/drawing/2014/main" id="{22394AD4-12A7-9409-1AAC-8FD7E5C0B19E}"/>
                </a:ext>
              </a:extLst>
            </p:cNvPr>
            <p:cNvSpPr/>
            <p:nvPr/>
          </p:nvSpPr>
          <p:spPr>
            <a:xfrm>
              <a:off x="2903248" y="3658586"/>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11742"/>
                  </a:cubicBezTo>
                  <a:cubicBezTo>
                    <a:pt x="0" y="17686"/>
                    <a:pt x="5367" y="21600"/>
                    <a:pt x="10800" y="21600"/>
                  </a:cubicBezTo>
                  <a:cubicBezTo>
                    <a:pt x="16167" y="21600"/>
                    <a:pt x="21600" y="17686"/>
                    <a:pt x="21600" y="11742"/>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34" name="Google Shape;2329;p43">
              <a:extLst>
                <a:ext uri="{FF2B5EF4-FFF2-40B4-BE49-F238E27FC236}">
                  <a16:creationId xmlns:a16="http://schemas.microsoft.com/office/drawing/2014/main" id="{3F46E83F-1A14-0BF3-EE7A-37678BF1926B}"/>
                </a:ext>
              </a:extLst>
            </p:cNvPr>
            <p:cNvSpPr/>
            <p:nvPr/>
          </p:nvSpPr>
          <p:spPr>
            <a:xfrm>
              <a:off x="2903248" y="3716931"/>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73"/>
                    <a:pt x="0" y="11775"/>
                  </a:cubicBezTo>
                  <a:cubicBezTo>
                    <a:pt x="0" y="17627"/>
                    <a:pt x="5367" y="21600"/>
                    <a:pt x="10800" y="21600"/>
                  </a:cubicBezTo>
                  <a:cubicBezTo>
                    <a:pt x="16167" y="21600"/>
                    <a:pt x="21600" y="17627"/>
                    <a:pt x="21600" y="1177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35" name="Google Shape;2330;p43">
              <a:extLst>
                <a:ext uri="{FF2B5EF4-FFF2-40B4-BE49-F238E27FC236}">
                  <a16:creationId xmlns:a16="http://schemas.microsoft.com/office/drawing/2014/main" id="{AB7B432E-5F75-7A47-BC09-A24608CFC16F}"/>
                </a:ext>
              </a:extLst>
            </p:cNvPr>
            <p:cNvSpPr/>
            <p:nvPr/>
          </p:nvSpPr>
          <p:spPr>
            <a:xfrm>
              <a:off x="2875041" y="3686719"/>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433"/>
                    <a:pt x="0" y="10800"/>
                  </a:cubicBezTo>
                  <a:cubicBezTo>
                    <a:pt x="0" y="16233"/>
                    <a:pt x="3973" y="21600"/>
                    <a:pt x="9825" y="21600"/>
                  </a:cubicBezTo>
                  <a:cubicBezTo>
                    <a:pt x="17627" y="21600"/>
                    <a:pt x="21600" y="16233"/>
                    <a:pt x="21600" y="10800"/>
                  </a:cubicBezTo>
                  <a:cubicBezTo>
                    <a:pt x="21600" y="543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36" name="Google Shape;2331;p43">
              <a:extLst>
                <a:ext uri="{FF2B5EF4-FFF2-40B4-BE49-F238E27FC236}">
                  <a16:creationId xmlns:a16="http://schemas.microsoft.com/office/drawing/2014/main" id="{3742AFD7-3306-B714-95EC-AB490BE5E571}"/>
                </a:ext>
              </a:extLst>
            </p:cNvPr>
            <p:cNvSpPr/>
            <p:nvPr/>
          </p:nvSpPr>
          <p:spPr>
            <a:xfrm>
              <a:off x="2875041" y="3745138"/>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367"/>
                    <a:pt x="0" y="10800"/>
                  </a:cubicBezTo>
                  <a:cubicBezTo>
                    <a:pt x="0" y="16167"/>
                    <a:pt x="3973" y="21600"/>
                    <a:pt x="9825" y="21600"/>
                  </a:cubicBezTo>
                  <a:cubicBezTo>
                    <a:pt x="17627" y="21600"/>
                    <a:pt x="21600" y="16167"/>
                    <a:pt x="21600" y="10800"/>
                  </a:cubicBezTo>
                  <a:cubicBezTo>
                    <a:pt x="21600" y="5367"/>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37" name="Google Shape;2332;p43">
              <a:extLst>
                <a:ext uri="{FF2B5EF4-FFF2-40B4-BE49-F238E27FC236}">
                  <a16:creationId xmlns:a16="http://schemas.microsoft.com/office/drawing/2014/main" id="{1B81B0F6-01FF-5765-5B85-228F5E4786CA}"/>
                </a:ext>
              </a:extLst>
            </p:cNvPr>
            <p:cNvSpPr/>
            <p:nvPr/>
          </p:nvSpPr>
          <p:spPr>
            <a:xfrm>
              <a:off x="2903248" y="3775350"/>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11815"/>
                  </a:cubicBezTo>
                  <a:cubicBezTo>
                    <a:pt x="0" y="17686"/>
                    <a:pt x="5367" y="21600"/>
                    <a:pt x="10800" y="21600"/>
                  </a:cubicBezTo>
                  <a:cubicBezTo>
                    <a:pt x="16167" y="21600"/>
                    <a:pt x="21600" y="17686"/>
                    <a:pt x="21600" y="1181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38" name="Google Shape;2333;p43">
              <a:extLst>
                <a:ext uri="{FF2B5EF4-FFF2-40B4-BE49-F238E27FC236}">
                  <a16:creationId xmlns:a16="http://schemas.microsoft.com/office/drawing/2014/main" id="{1ED1C862-4CED-E5CE-2334-3D6F158B95CB}"/>
                </a:ext>
              </a:extLst>
            </p:cNvPr>
            <p:cNvSpPr/>
            <p:nvPr/>
          </p:nvSpPr>
          <p:spPr>
            <a:xfrm>
              <a:off x="2903248" y="3833693"/>
              <a:ext cx="24199" cy="221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924"/>
                    <a:pt x="0" y="11775"/>
                  </a:cubicBezTo>
                  <a:cubicBezTo>
                    <a:pt x="0" y="17699"/>
                    <a:pt x="5367" y="21600"/>
                    <a:pt x="10800" y="21600"/>
                  </a:cubicBezTo>
                  <a:cubicBezTo>
                    <a:pt x="16167" y="21600"/>
                    <a:pt x="21600" y="17699"/>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39" name="Google Shape;2334;p43">
              <a:extLst>
                <a:ext uri="{FF2B5EF4-FFF2-40B4-BE49-F238E27FC236}">
                  <a16:creationId xmlns:a16="http://schemas.microsoft.com/office/drawing/2014/main" id="{B01B10EE-068A-F6F7-6BF3-C3FC7A34E0FF}"/>
                </a:ext>
              </a:extLst>
            </p:cNvPr>
            <p:cNvSpPr/>
            <p:nvPr/>
          </p:nvSpPr>
          <p:spPr>
            <a:xfrm>
              <a:off x="2875041" y="3803557"/>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383"/>
                    <a:pt x="0" y="10767"/>
                  </a:cubicBezTo>
                  <a:cubicBezTo>
                    <a:pt x="0" y="16217"/>
                    <a:pt x="3973" y="21600"/>
                    <a:pt x="9825" y="21600"/>
                  </a:cubicBezTo>
                  <a:cubicBezTo>
                    <a:pt x="17627" y="21600"/>
                    <a:pt x="21600" y="16217"/>
                    <a:pt x="21600" y="10767"/>
                  </a:cubicBezTo>
                  <a:cubicBezTo>
                    <a:pt x="21600" y="538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40" name="Google Shape;2335;p43">
              <a:extLst>
                <a:ext uri="{FF2B5EF4-FFF2-40B4-BE49-F238E27FC236}">
                  <a16:creationId xmlns:a16="http://schemas.microsoft.com/office/drawing/2014/main" id="{0960BC24-CF4C-3B45-85A3-A85E29B22A16}"/>
                </a:ext>
              </a:extLst>
            </p:cNvPr>
            <p:cNvSpPr/>
            <p:nvPr/>
          </p:nvSpPr>
          <p:spPr>
            <a:xfrm>
              <a:off x="2875041" y="3863905"/>
              <a:ext cx="22196" cy="22196"/>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73"/>
                    <a:pt x="0" y="9825"/>
                  </a:cubicBezTo>
                  <a:cubicBezTo>
                    <a:pt x="0" y="15676"/>
                    <a:pt x="3973" y="21600"/>
                    <a:pt x="9825" y="21600"/>
                  </a:cubicBezTo>
                  <a:cubicBezTo>
                    <a:pt x="17627" y="21600"/>
                    <a:pt x="21600" y="15676"/>
                    <a:pt x="21600" y="9825"/>
                  </a:cubicBezTo>
                  <a:cubicBezTo>
                    <a:pt x="21600" y="397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41" name="Google Shape;2336;p43">
              <a:extLst>
                <a:ext uri="{FF2B5EF4-FFF2-40B4-BE49-F238E27FC236}">
                  <a16:creationId xmlns:a16="http://schemas.microsoft.com/office/drawing/2014/main" id="{46F63962-0CDE-6861-506A-CAF3282C0192}"/>
                </a:ext>
              </a:extLst>
            </p:cNvPr>
            <p:cNvSpPr/>
            <p:nvPr/>
          </p:nvSpPr>
          <p:spPr>
            <a:xfrm>
              <a:off x="2903248" y="3892113"/>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815"/>
                  </a:cubicBezTo>
                  <a:cubicBezTo>
                    <a:pt x="0" y="17686"/>
                    <a:pt x="5367"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42" name="Google Shape;2337;p43">
              <a:extLst>
                <a:ext uri="{FF2B5EF4-FFF2-40B4-BE49-F238E27FC236}">
                  <a16:creationId xmlns:a16="http://schemas.microsoft.com/office/drawing/2014/main" id="{56565350-CBC9-38FA-34D9-768D692338DD}"/>
                </a:ext>
              </a:extLst>
            </p:cNvPr>
            <p:cNvSpPr/>
            <p:nvPr/>
          </p:nvSpPr>
          <p:spPr>
            <a:xfrm>
              <a:off x="2903248" y="3950532"/>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742"/>
                  </a:cubicBezTo>
                  <a:cubicBezTo>
                    <a:pt x="0" y="17686"/>
                    <a:pt x="5367" y="21600"/>
                    <a:pt x="10800" y="21600"/>
                  </a:cubicBezTo>
                  <a:cubicBezTo>
                    <a:pt x="16167" y="21600"/>
                    <a:pt x="21600" y="17686"/>
                    <a:pt x="21600" y="11742"/>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43" name="Google Shape;2338;p43">
              <a:extLst>
                <a:ext uri="{FF2B5EF4-FFF2-40B4-BE49-F238E27FC236}">
                  <a16:creationId xmlns:a16="http://schemas.microsoft.com/office/drawing/2014/main" id="{FFBCA291-0B3E-4F93-8BA3-9F5F9F1B63E3}"/>
                </a:ext>
              </a:extLst>
            </p:cNvPr>
            <p:cNvSpPr/>
            <p:nvPr/>
          </p:nvSpPr>
          <p:spPr>
            <a:xfrm>
              <a:off x="2875041" y="3922324"/>
              <a:ext cx="22196" cy="22122"/>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858"/>
                  </a:cubicBezTo>
                  <a:cubicBezTo>
                    <a:pt x="0" y="15729"/>
                    <a:pt x="3973" y="21600"/>
                    <a:pt x="9825" y="21600"/>
                  </a:cubicBezTo>
                  <a:cubicBezTo>
                    <a:pt x="17627" y="21600"/>
                    <a:pt x="21600" y="15729"/>
                    <a:pt x="21600" y="9858"/>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44" name="Google Shape;2339;p43">
              <a:extLst>
                <a:ext uri="{FF2B5EF4-FFF2-40B4-BE49-F238E27FC236}">
                  <a16:creationId xmlns:a16="http://schemas.microsoft.com/office/drawing/2014/main" id="{C264B047-CCDF-9ECE-77FE-D92C6C3746E3}"/>
                </a:ext>
              </a:extLst>
            </p:cNvPr>
            <p:cNvSpPr/>
            <p:nvPr/>
          </p:nvSpPr>
          <p:spPr>
            <a:xfrm>
              <a:off x="2875041" y="398074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785"/>
                  </a:cubicBezTo>
                  <a:cubicBezTo>
                    <a:pt x="0" y="15729"/>
                    <a:pt x="3973" y="21600"/>
                    <a:pt x="9825" y="21600"/>
                  </a:cubicBezTo>
                  <a:cubicBezTo>
                    <a:pt x="17627" y="21600"/>
                    <a:pt x="21600" y="15729"/>
                    <a:pt x="21600" y="978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45" name="Google Shape;2340;p43">
              <a:extLst>
                <a:ext uri="{FF2B5EF4-FFF2-40B4-BE49-F238E27FC236}">
                  <a16:creationId xmlns:a16="http://schemas.microsoft.com/office/drawing/2014/main" id="{7E0FC084-31E5-8632-6F4E-2DF3D3FE7241}"/>
                </a:ext>
              </a:extLst>
            </p:cNvPr>
            <p:cNvSpPr/>
            <p:nvPr/>
          </p:nvSpPr>
          <p:spPr>
            <a:xfrm>
              <a:off x="2903248" y="4008877"/>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924"/>
                    <a:pt x="0" y="11775"/>
                  </a:cubicBezTo>
                  <a:cubicBezTo>
                    <a:pt x="0" y="17627"/>
                    <a:pt x="5367" y="21600"/>
                    <a:pt x="10800" y="21600"/>
                  </a:cubicBezTo>
                  <a:cubicBezTo>
                    <a:pt x="16167" y="21600"/>
                    <a:pt x="21600" y="17627"/>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46" name="Google Shape;2341;p43">
              <a:extLst>
                <a:ext uri="{FF2B5EF4-FFF2-40B4-BE49-F238E27FC236}">
                  <a16:creationId xmlns:a16="http://schemas.microsoft.com/office/drawing/2014/main" id="{647CC674-E740-54E0-892E-AE3CED4E19FE}"/>
                </a:ext>
              </a:extLst>
            </p:cNvPr>
            <p:cNvSpPr/>
            <p:nvPr/>
          </p:nvSpPr>
          <p:spPr>
            <a:xfrm>
              <a:off x="2933460" y="39807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5729"/>
                    <a:pt x="3914" y="21600"/>
                    <a:pt x="9858" y="21600"/>
                  </a:cubicBezTo>
                  <a:cubicBezTo>
                    <a:pt x="17686" y="21600"/>
                    <a:pt x="21600" y="15729"/>
                    <a:pt x="21600" y="9785"/>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47" name="Google Shape;2342;p43">
              <a:extLst>
                <a:ext uri="{FF2B5EF4-FFF2-40B4-BE49-F238E27FC236}">
                  <a16:creationId xmlns:a16="http://schemas.microsoft.com/office/drawing/2014/main" id="{158CB2A2-9DC3-1F8D-2117-F008DDA053BD}"/>
                </a:ext>
              </a:extLst>
            </p:cNvPr>
            <p:cNvSpPr/>
            <p:nvPr/>
          </p:nvSpPr>
          <p:spPr>
            <a:xfrm>
              <a:off x="2903248" y="4071305"/>
              <a:ext cx="14105" cy="18113"/>
            </a:xfrm>
            <a:custGeom>
              <a:avLst/>
              <a:gdLst/>
              <a:ahLst/>
              <a:cxnLst>
                <a:cxn ang="0">
                  <a:pos x="wd2" y="hd2"/>
                </a:cxn>
                <a:cxn ang="5400000">
                  <a:pos x="wd2" y="hd2"/>
                </a:cxn>
                <a:cxn ang="10800000">
                  <a:pos x="wd2" y="hd2"/>
                </a:cxn>
                <a:cxn ang="16200000">
                  <a:pos x="wd2" y="hd2"/>
                </a:cxn>
              </a:cxnLst>
              <a:rect l="0" t="0" r="r" b="b"/>
              <a:pathLst>
                <a:path w="21600" h="21600" extrusionOk="0">
                  <a:moveTo>
                    <a:pt x="6139" y="0"/>
                  </a:moveTo>
                  <a:cubicBezTo>
                    <a:pt x="3069" y="2390"/>
                    <a:pt x="0" y="4780"/>
                    <a:pt x="0" y="9649"/>
                  </a:cubicBezTo>
                  <a:cubicBezTo>
                    <a:pt x="0" y="16820"/>
                    <a:pt x="9208" y="21600"/>
                    <a:pt x="18531" y="21600"/>
                  </a:cubicBezTo>
                  <a:lnTo>
                    <a:pt x="21600" y="21600"/>
                  </a:lnTo>
                  <a:cubicBezTo>
                    <a:pt x="15461" y="14430"/>
                    <a:pt x="9208" y="7170"/>
                    <a:pt x="613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48" name="Google Shape;2343;p43">
              <a:extLst>
                <a:ext uri="{FF2B5EF4-FFF2-40B4-BE49-F238E27FC236}">
                  <a16:creationId xmlns:a16="http://schemas.microsoft.com/office/drawing/2014/main" id="{2D38F462-F0DE-99AF-8120-54B66143571A}"/>
                </a:ext>
              </a:extLst>
            </p:cNvPr>
            <p:cNvSpPr/>
            <p:nvPr/>
          </p:nvSpPr>
          <p:spPr>
            <a:xfrm>
              <a:off x="2875041" y="4039088"/>
              <a:ext cx="22196" cy="22122"/>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858"/>
                  </a:cubicBezTo>
                  <a:cubicBezTo>
                    <a:pt x="0" y="15729"/>
                    <a:pt x="3973" y="21600"/>
                    <a:pt x="9825" y="21600"/>
                  </a:cubicBezTo>
                  <a:cubicBezTo>
                    <a:pt x="17627" y="21600"/>
                    <a:pt x="21600" y="15729"/>
                    <a:pt x="21600" y="9858"/>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49" name="Google Shape;2344;p43">
              <a:extLst>
                <a:ext uri="{FF2B5EF4-FFF2-40B4-BE49-F238E27FC236}">
                  <a16:creationId xmlns:a16="http://schemas.microsoft.com/office/drawing/2014/main" id="{A513D515-45DF-4188-A2E5-029815684BC3}"/>
                </a:ext>
              </a:extLst>
            </p:cNvPr>
            <p:cNvSpPr/>
            <p:nvPr/>
          </p:nvSpPr>
          <p:spPr>
            <a:xfrm>
              <a:off x="2875041" y="4097507"/>
              <a:ext cx="22196" cy="22122"/>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785"/>
                  </a:cubicBezTo>
                  <a:cubicBezTo>
                    <a:pt x="0" y="15729"/>
                    <a:pt x="3973" y="21600"/>
                    <a:pt x="9825" y="21600"/>
                  </a:cubicBezTo>
                  <a:cubicBezTo>
                    <a:pt x="17627" y="21600"/>
                    <a:pt x="21600" y="15729"/>
                    <a:pt x="21600" y="978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50" name="Google Shape;2345;p43">
              <a:extLst>
                <a:ext uri="{FF2B5EF4-FFF2-40B4-BE49-F238E27FC236}">
                  <a16:creationId xmlns:a16="http://schemas.microsoft.com/office/drawing/2014/main" id="{CEF1C58E-48D4-592B-EA44-57465153ECE2}"/>
                </a:ext>
              </a:extLst>
            </p:cNvPr>
            <p:cNvSpPr/>
            <p:nvPr/>
          </p:nvSpPr>
          <p:spPr>
            <a:xfrm>
              <a:off x="2903248" y="4125640"/>
              <a:ext cx="16109" cy="22196"/>
            </a:xfrm>
            <a:custGeom>
              <a:avLst/>
              <a:gdLst/>
              <a:ahLst/>
              <a:cxnLst>
                <a:cxn ang="0">
                  <a:pos x="wd2" y="hd2"/>
                </a:cxn>
                <a:cxn ang="5400000">
                  <a:pos x="wd2" y="hd2"/>
                </a:cxn>
                <a:cxn ang="10800000">
                  <a:pos x="wd2" y="hd2"/>
                </a:cxn>
                <a:cxn ang="16200000">
                  <a:pos x="wd2" y="hd2"/>
                </a:cxn>
              </a:cxnLst>
              <a:rect l="0" t="0" r="r" b="b"/>
              <a:pathLst>
                <a:path w="21600" h="21600" extrusionOk="0">
                  <a:moveTo>
                    <a:pt x="16225" y="0"/>
                  </a:moveTo>
                  <a:cubicBezTo>
                    <a:pt x="8063" y="0"/>
                    <a:pt x="0" y="5924"/>
                    <a:pt x="0" y="11775"/>
                  </a:cubicBezTo>
                  <a:cubicBezTo>
                    <a:pt x="0" y="17699"/>
                    <a:pt x="8063" y="21600"/>
                    <a:pt x="16225" y="21600"/>
                  </a:cubicBezTo>
                  <a:lnTo>
                    <a:pt x="18912" y="21600"/>
                  </a:lnTo>
                  <a:cubicBezTo>
                    <a:pt x="18912" y="17699"/>
                    <a:pt x="21600" y="9825"/>
                    <a:pt x="21600" y="2023"/>
                  </a:cubicBezTo>
                  <a:cubicBezTo>
                    <a:pt x="21600" y="0"/>
                    <a:pt x="18912" y="0"/>
                    <a:pt x="162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59" name="Google Shape;2354;p43">
              <a:extLst>
                <a:ext uri="{FF2B5EF4-FFF2-40B4-BE49-F238E27FC236}">
                  <a16:creationId xmlns:a16="http://schemas.microsoft.com/office/drawing/2014/main" id="{1B7B7CC8-9B19-E990-DFE7-2ECC1C65E6AB}"/>
                </a:ext>
              </a:extLst>
            </p:cNvPr>
            <p:cNvSpPr/>
            <p:nvPr/>
          </p:nvSpPr>
          <p:spPr>
            <a:xfrm>
              <a:off x="2844903" y="2138432"/>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27"/>
                    <a:pt x="5383" y="21600"/>
                    <a:pt x="10767" y="21600"/>
                  </a:cubicBezTo>
                  <a:cubicBezTo>
                    <a:pt x="16217" y="21600"/>
                    <a:pt x="21600" y="17627"/>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61" name="Google Shape;2356;p43">
              <a:extLst>
                <a:ext uri="{FF2B5EF4-FFF2-40B4-BE49-F238E27FC236}">
                  <a16:creationId xmlns:a16="http://schemas.microsoft.com/office/drawing/2014/main" id="{FC859F8E-2A20-3DCD-B44F-27179087F53A}"/>
                </a:ext>
              </a:extLst>
            </p:cNvPr>
            <p:cNvSpPr/>
            <p:nvPr/>
          </p:nvSpPr>
          <p:spPr>
            <a:xfrm>
              <a:off x="2844903" y="2196851"/>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62" name="Google Shape;2357;p43">
              <a:extLst>
                <a:ext uri="{FF2B5EF4-FFF2-40B4-BE49-F238E27FC236}">
                  <a16:creationId xmlns:a16="http://schemas.microsoft.com/office/drawing/2014/main" id="{55C5C073-D791-44EB-634A-A3F8EAE258AC}"/>
                </a:ext>
              </a:extLst>
            </p:cNvPr>
            <p:cNvSpPr/>
            <p:nvPr/>
          </p:nvSpPr>
          <p:spPr>
            <a:xfrm>
              <a:off x="2875041" y="216864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858"/>
                  </a:cubicBezTo>
                  <a:cubicBezTo>
                    <a:pt x="0" y="15729"/>
                    <a:pt x="3973" y="21600"/>
                    <a:pt x="9825" y="21600"/>
                  </a:cubicBezTo>
                  <a:cubicBezTo>
                    <a:pt x="17627" y="21600"/>
                    <a:pt x="21600" y="15729"/>
                    <a:pt x="21600" y="9858"/>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63" name="Google Shape;2358;p43">
              <a:extLst>
                <a:ext uri="{FF2B5EF4-FFF2-40B4-BE49-F238E27FC236}">
                  <a16:creationId xmlns:a16="http://schemas.microsoft.com/office/drawing/2014/main" id="{66494C2F-7D56-9ABE-D8E2-F94552E04233}"/>
                </a:ext>
              </a:extLst>
            </p:cNvPr>
            <p:cNvSpPr/>
            <p:nvPr/>
          </p:nvSpPr>
          <p:spPr>
            <a:xfrm>
              <a:off x="2844903" y="2255196"/>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99"/>
                    <a:pt x="5383" y="21600"/>
                    <a:pt x="10767" y="21600"/>
                  </a:cubicBezTo>
                  <a:cubicBezTo>
                    <a:pt x="16217" y="21600"/>
                    <a:pt x="21600" y="17699"/>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64" name="Google Shape;2359;p43">
              <a:extLst>
                <a:ext uri="{FF2B5EF4-FFF2-40B4-BE49-F238E27FC236}">
                  <a16:creationId xmlns:a16="http://schemas.microsoft.com/office/drawing/2014/main" id="{7997C08F-5557-758E-4729-D466D234320E}"/>
                </a:ext>
              </a:extLst>
            </p:cNvPr>
            <p:cNvSpPr/>
            <p:nvPr/>
          </p:nvSpPr>
          <p:spPr>
            <a:xfrm>
              <a:off x="2875041" y="2227063"/>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785"/>
                  </a:cubicBezTo>
                  <a:cubicBezTo>
                    <a:pt x="0" y="15729"/>
                    <a:pt x="3973" y="21600"/>
                    <a:pt x="9825" y="21600"/>
                  </a:cubicBezTo>
                  <a:cubicBezTo>
                    <a:pt x="17627" y="21600"/>
                    <a:pt x="21600" y="15729"/>
                    <a:pt x="21600" y="978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65" name="Google Shape;2360;p43">
              <a:extLst>
                <a:ext uri="{FF2B5EF4-FFF2-40B4-BE49-F238E27FC236}">
                  <a16:creationId xmlns:a16="http://schemas.microsoft.com/office/drawing/2014/main" id="{F18733D7-F1C1-326A-8CBB-BCE3F296BBE3}"/>
                </a:ext>
              </a:extLst>
            </p:cNvPr>
            <p:cNvSpPr/>
            <p:nvPr/>
          </p:nvSpPr>
          <p:spPr>
            <a:xfrm>
              <a:off x="2844903" y="2313615"/>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66" name="Google Shape;2361;p43">
              <a:extLst>
                <a:ext uri="{FF2B5EF4-FFF2-40B4-BE49-F238E27FC236}">
                  <a16:creationId xmlns:a16="http://schemas.microsoft.com/office/drawing/2014/main" id="{3A16C28A-37C0-BBA1-E713-1045B11D25D5}"/>
                </a:ext>
              </a:extLst>
            </p:cNvPr>
            <p:cNvSpPr/>
            <p:nvPr/>
          </p:nvSpPr>
          <p:spPr>
            <a:xfrm>
              <a:off x="2875041" y="2285408"/>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73"/>
                    <a:pt x="0" y="9825"/>
                  </a:cubicBezTo>
                  <a:cubicBezTo>
                    <a:pt x="0" y="15676"/>
                    <a:pt x="3973" y="21600"/>
                    <a:pt x="9825" y="21600"/>
                  </a:cubicBezTo>
                  <a:cubicBezTo>
                    <a:pt x="17627" y="21600"/>
                    <a:pt x="21600" y="15676"/>
                    <a:pt x="21600" y="9825"/>
                  </a:cubicBezTo>
                  <a:cubicBezTo>
                    <a:pt x="21600" y="397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67" name="Google Shape;2362;p43">
              <a:extLst>
                <a:ext uri="{FF2B5EF4-FFF2-40B4-BE49-F238E27FC236}">
                  <a16:creationId xmlns:a16="http://schemas.microsoft.com/office/drawing/2014/main" id="{5FB2AA46-4C0F-583E-B6B3-C784EDB29F92}"/>
                </a:ext>
              </a:extLst>
            </p:cNvPr>
            <p:cNvSpPr/>
            <p:nvPr/>
          </p:nvSpPr>
          <p:spPr>
            <a:xfrm>
              <a:off x="2844903" y="237203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68" name="Google Shape;2363;p43">
              <a:extLst>
                <a:ext uri="{FF2B5EF4-FFF2-40B4-BE49-F238E27FC236}">
                  <a16:creationId xmlns:a16="http://schemas.microsoft.com/office/drawing/2014/main" id="{526CB858-EE8C-DD37-E4D1-CC4261A11DF7}"/>
                </a:ext>
              </a:extLst>
            </p:cNvPr>
            <p:cNvSpPr/>
            <p:nvPr/>
          </p:nvSpPr>
          <p:spPr>
            <a:xfrm>
              <a:off x="2875041" y="2343827"/>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785"/>
                  </a:cubicBezTo>
                  <a:cubicBezTo>
                    <a:pt x="0" y="15729"/>
                    <a:pt x="3973" y="21600"/>
                    <a:pt x="9825" y="21600"/>
                  </a:cubicBezTo>
                  <a:cubicBezTo>
                    <a:pt x="17627" y="21600"/>
                    <a:pt x="21600" y="15729"/>
                    <a:pt x="21600" y="978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69" name="Google Shape;2364;p43">
              <a:extLst>
                <a:ext uri="{FF2B5EF4-FFF2-40B4-BE49-F238E27FC236}">
                  <a16:creationId xmlns:a16="http://schemas.microsoft.com/office/drawing/2014/main" id="{AAD8856E-6334-2AC4-3EE3-425CDF2FAC70}"/>
                </a:ext>
              </a:extLst>
            </p:cNvPr>
            <p:cNvSpPr/>
            <p:nvPr/>
          </p:nvSpPr>
          <p:spPr>
            <a:xfrm>
              <a:off x="2844903" y="2430379"/>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70" name="Google Shape;2365;p43">
              <a:extLst>
                <a:ext uri="{FF2B5EF4-FFF2-40B4-BE49-F238E27FC236}">
                  <a16:creationId xmlns:a16="http://schemas.microsoft.com/office/drawing/2014/main" id="{68DFE6E0-D2D8-E263-F2E6-15F14C69D8DD}"/>
                </a:ext>
              </a:extLst>
            </p:cNvPr>
            <p:cNvSpPr/>
            <p:nvPr/>
          </p:nvSpPr>
          <p:spPr>
            <a:xfrm>
              <a:off x="2875041" y="2402172"/>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73"/>
                    <a:pt x="0" y="9825"/>
                  </a:cubicBezTo>
                  <a:cubicBezTo>
                    <a:pt x="0" y="15676"/>
                    <a:pt x="3973" y="21600"/>
                    <a:pt x="9825" y="21600"/>
                  </a:cubicBezTo>
                  <a:cubicBezTo>
                    <a:pt x="17627" y="21600"/>
                    <a:pt x="21600" y="15676"/>
                    <a:pt x="21600" y="9825"/>
                  </a:cubicBezTo>
                  <a:cubicBezTo>
                    <a:pt x="21600" y="397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71" name="Google Shape;2366;p43">
              <a:extLst>
                <a:ext uri="{FF2B5EF4-FFF2-40B4-BE49-F238E27FC236}">
                  <a16:creationId xmlns:a16="http://schemas.microsoft.com/office/drawing/2014/main" id="{BB9D5A75-E1B7-65BA-D4FC-B796AD2CD475}"/>
                </a:ext>
              </a:extLst>
            </p:cNvPr>
            <p:cNvSpPr/>
            <p:nvPr/>
          </p:nvSpPr>
          <p:spPr>
            <a:xfrm>
              <a:off x="2844903" y="2488798"/>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72" name="Google Shape;2367;p43">
              <a:extLst>
                <a:ext uri="{FF2B5EF4-FFF2-40B4-BE49-F238E27FC236}">
                  <a16:creationId xmlns:a16="http://schemas.microsoft.com/office/drawing/2014/main" id="{FAEEC5F9-34A3-4351-0F19-949BF2D96C2D}"/>
                </a:ext>
              </a:extLst>
            </p:cNvPr>
            <p:cNvSpPr/>
            <p:nvPr/>
          </p:nvSpPr>
          <p:spPr>
            <a:xfrm>
              <a:off x="2875041" y="246059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858"/>
                  </a:cubicBezTo>
                  <a:cubicBezTo>
                    <a:pt x="0" y="17686"/>
                    <a:pt x="3973" y="21600"/>
                    <a:pt x="9825" y="21600"/>
                  </a:cubicBezTo>
                  <a:cubicBezTo>
                    <a:pt x="17627" y="21600"/>
                    <a:pt x="21600" y="17686"/>
                    <a:pt x="21600" y="9858"/>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73" name="Google Shape;2368;p43">
              <a:extLst>
                <a:ext uri="{FF2B5EF4-FFF2-40B4-BE49-F238E27FC236}">
                  <a16:creationId xmlns:a16="http://schemas.microsoft.com/office/drawing/2014/main" id="{4DE72901-5E96-6515-36CB-7B1C3B1029F9}"/>
                </a:ext>
              </a:extLst>
            </p:cNvPr>
            <p:cNvSpPr/>
            <p:nvPr/>
          </p:nvSpPr>
          <p:spPr>
            <a:xfrm>
              <a:off x="2844903" y="2547142"/>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74" name="Google Shape;2369;p43">
              <a:extLst>
                <a:ext uri="{FF2B5EF4-FFF2-40B4-BE49-F238E27FC236}">
                  <a16:creationId xmlns:a16="http://schemas.microsoft.com/office/drawing/2014/main" id="{287F22A3-6F84-E9A6-6DC4-FB4DC6BCE94D}"/>
                </a:ext>
              </a:extLst>
            </p:cNvPr>
            <p:cNvSpPr/>
            <p:nvPr/>
          </p:nvSpPr>
          <p:spPr>
            <a:xfrm>
              <a:off x="2875041" y="2519009"/>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785"/>
                  </a:cubicBezTo>
                  <a:cubicBezTo>
                    <a:pt x="0" y="17686"/>
                    <a:pt x="3973" y="21600"/>
                    <a:pt x="9825" y="21600"/>
                  </a:cubicBezTo>
                  <a:cubicBezTo>
                    <a:pt x="17627" y="21600"/>
                    <a:pt x="21600" y="17686"/>
                    <a:pt x="21600" y="978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75" name="Google Shape;2370;p43">
              <a:extLst>
                <a:ext uri="{FF2B5EF4-FFF2-40B4-BE49-F238E27FC236}">
                  <a16:creationId xmlns:a16="http://schemas.microsoft.com/office/drawing/2014/main" id="{B1610668-8D75-FE8B-46D7-234B471B3BC0}"/>
                </a:ext>
              </a:extLst>
            </p:cNvPr>
            <p:cNvSpPr/>
            <p:nvPr/>
          </p:nvSpPr>
          <p:spPr>
            <a:xfrm>
              <a:off x="2846908" y="2605561"/>
              <a:ext cx="22121" cy="20117"/>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5871" y="0"/>
                    <a:pt x="1957" y="2152"/>
                    <a:pt x="0" y="6456"/>
                  </a:cubicBezTo>
                  <a:cubicBezTo>
                    <a:pt x="3914" y="6456"/>
                    <a:pt x="9785" y="12992"/>
                    <a:pt x="15729" y="21600"/>
                  </a:cubicBezTo>
                  <a:cubicBezTo>
                    <a:pt x="19643" y="19448"/>
                    <a:pt x="21600" y="17296"/>
                    <a:pt x="21600" y="12992"/>
                  </a:cubicBezTo>
                  <a:cubicBezTo>
                    <a:pt x="21600" y="6456"/>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76" name="Google Shape;2371;p43">
              <a:extLst>
                <a:ext uri="{FF2B5EF4-FFF2-40B4-BE49-F238E27FC236}">
                  <a16:creationId xmlns:a16="http://schemas.microsoft.com/office/drawing/2014/main" id="{472E5D80-7A26-4AAC-6FBD-F4BEFE4CBDBC}"/>
                </a:ext>
              </a:extLst>
            </p:cNvPr>
            <p:cNvSpPr/>
            <p:nvPr/>
          </p:nvSpPr>
          <p:spPr>
            <a:xfrm>
              <a:off x="2875041" y="2577354"/>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01"/>
                    <a:pt x="0" y="9825"/>
                  </a:cubicBezTo>
                  <a:cubicBezTo>
                    <a:pt x="0" y="17627"/>
                    <a:pt x="3973" y="21600"/>
                    <a:pt x="9825" y="21600"/>
                  </a:cubicBezTo>
                  <a:cubicBezTo>
                    <a:pt x="17627" y="21600"/>
                    <a:pt x="21600" y="17627"/>
                    <a:pt x="21600" y="9825"/>
                  </a:cubicBezTo>
                  <a:cubicBezTo>
                    <a:pt x="21600" y="3901"/>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77" name="Google Shape;2372;p43">
              <a:extLst>
                <a:ext uri="{FF2B5EF4-FFF2-40B4-BE49-F238E27FC236}">
                  <a16:creationId xmlns:a16="http://schemas.microsoft.com/office/drawing/2014/main" id="{C1F30736-7D6C-9525-8072-A5EA95F20353}"/>
                </a:ext>
              </a:extLst>
            </p:cNvPr>
            <p:cNvSpPr/>
            <p:nvPr/>
          </p:nvSpPr>
          <p:spPr>
            <a:xfrm>
              <a:off x="2875041" y="2634433"/>
              <a:ext cx="22196" cy="1270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5924" y="0"/>
                    <a:pt x="1951" y="4320"/>
                    <a:pt x="0" y="17280"/>
                  </a:cubicBezTo>
                  <a:cubicBezTo>
                    <a:pt x="1951" y="17280"/>
                    <a:pt x="1951" y="21600"/>
                    <a:pt x="1951" y="21600"/>
                  </a:cubicBezTo>
                  <a:lnTo>
                    <a:pt x="21600" y="21600"/>
                  </a:lnTo>
                  <a:cubicBezTo>
                    <a:pt x="21600" y="8640"/>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78" name="Google Shape;2373;p43">
              <a:extLst>
                <a:ext uri="{FF2B5EF4-FFF2-40B4-BE49-F238E27FC236}">
                  <a16:creationId xmlns:a16="http://schemas.microsoft.com/office/drawing/2014/main" id="{75BABC5E-A3A9-15CB-3945-1C82DB4B4456}"/>
                </a:ext>
              </a:extLst>
            </p:cNvPr>
            <p:cNvSpPr/>
            <p:nvPr/>
          </p:nvSpPr>
          <p:spPr>
            <a:xfrm>
              <a:off x="2850916" y="2732420"/>
              <a:ext cx="18113" cy="14104"/>
            </a:xfrm>
            <a:custGeom>
              <a:avLst/>
              <a:gdLst/>
              <a:ahLst/>
              <a:cxnLst>
                <a:cxn ang="0">
                  <a:pos x="wd2" y="hd2"/>
                </a:cxn>
                <a:cxn ang="5400000">
                  <a:pos x="wd2" y="hd2"/>
                </a:cxn>
                <a:cxn ang="10800000">
                  <a:pos x="wd2" y="hd2"/>
                </a:cxn>
                <a:cxn ang="16200000">
                  <a:pos x="wd2" y="hd2"/>
                </a:cxn>
              </a:cxnLst>
              <a:rect l="0" t="0" r="r" b="b"/>
              <a:pathLst>
                <a:path w="21600" h="21600" extrusionOk="0">
                  <a:moveTo>
                    <a:pt x="19210" y="0"/>
                  </a:moveTo>
                  <a:cubicBezTo>
                    <a:pt x="14430" y="6139"/>
                    <a:pt x="7170" y="15347"/>
                    <a:pt x="0" y="18531"/>
                  </a:cubicBezTo>
                  <a:cubicBezTo>
                    <a:pt x="2390" y="18531"/>
                    <a:pt x="4780" y="21600"/>
                    <a:pt x="7170" y="21600"/>
                  </a:cubicBezTo>
                  <a:cubicBezTo>
                    <a:pt x="14430" y="21600"/>
                    <a:pt x="21600" y="12278"/>
                    <a:pt x="21600" y="3069"/>
                  </a:cubicBezTo>
                  <a:cubicBezTo>
                    <a:pt x="21600" y="3069"/>
                    <a:pt x="19210" y="0"/>
                    <a:pt x="1921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79" name="Google Shape;2374;p43">
              <a:extLst>
                <a:ext uri="{FF2B5EF4-FFF2-40B4-BE49-F238E27FC236}">
                  <a16:creationId xmlns:a16="http://schemas.microsoft.com/office/drawing/2014/main" id="{6671EC7C-BC05-5ADD-82C0-AF893E54EA0F}"/>
                </a:ext>
              </a:extLst>
            </p:cNvPr>
            <p:cNvSpPr/>
            <p:nvPr/>
          </p:nvSpPr>
          <p:spPr>
            <a:xfrm>
              <a:off x="2816696" y="275253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11815"/>
                  </a:cubicBezTo>
                  <a:cubicBezTo>
                    <a:pt x="0" y="17686"/>
                    <a:pt x="3914" y="21600"/>
                    <a:pt x="9785" y="21600"/>
                  </a:cubicBezTo>
                  <a:cubicBezTo>
                    <a:pt x="15729" y="21600"/>
                    <a:pt x="21600" y="17686"/>
                    <a:pt x="21600" y="1181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80" name="Google Shape;2375;p43">
              <a:extLst>
                <a:ext uri="{FF2B5EF4-FFF2-40B4-BE49-F238E27FC236}">
                  <a16:creationId xmlns:a16="http://schemas.microsoft.com/office/drawing/2014/main" id="{296E8A90-0FAA-96C8-6266-3CD4D11F7BA5}"/>
                </a:ext>
              </a:extLst>
            </p:cNvPr>
            <p:cNvSpPr/>
            <p:nvPr/>
          </p:nvSpPr>
          <p:spPr>
            <a:xfrm>
              <a:off x="2844903" y="278074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81" name="Google Shape;2376;p43">
              <a:extLst>
                <a:ext uri="{FF2B5EF4-FFF2-40B4-BE49-F238E27FC236}">
                  <a16:creationId xmlns:a16="http://schemas.microsoft.com/office/drawing/2014/main" id="{5FAE0555-96AC-0D6D-A785-F916EBEF221B}"/>
                </a:ext>
              </a:extLst>
            </p:cNvPr>
            <p:cNvSpPr/>
            <p:nvPr/>
          </p:nvSpPr>
          <p:spPr>
            <a:xfrm>
              <a:off x="2875041" y="275253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11815"/>
                  </a:cubicBezTo>
                  <a:cubicBezTo>
                    <a:pt x="0" y="17686"/>
                    <a:pt x="3973" y="21600"/>
                    <a:pt x="9825" y="21600"/>
                  </a:cubicBezTo>
                  <a:cubicBezTo>
                    <a:pt x="17627" y="21600"/>
                    <a:pt x="21600" y="17686"/>
                    <a:pt x="21600" y="1181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82" name="Google Shape;2377;p43">
              <a:extLst>
                <a:ext uri="{FF2B5EF4-FFF2-40B4-BE49-F238E27FC236}">
                  <a16:creationId xmlns:a16="http://schemas.microsoft.com/office/drawing/2014/main" id="{746675F0-9A64-05B1-E4C7-BFF3675440F5}"/>
                </a:ext>
              </a:extLst>
            </p:cNvPr>
            <p:cNvSpPr/>
            <p:nvPr/>
          </p:nvSpPr>
          <p:spPr>
            <a:xfrm>
              <a:off x="2816696" y="2810955"/>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11742"/>
                  </a:cubicBezTo>
                  <a:cubicBezTo>
                    <a:pt x="0" y="17686"/>
                    <a:pt x="3914" y="21600"/>
                    <a:pt x="9785" y="21600"/>
                  </a:cubicBezTo>
                  <a:cubicBezTo>
                    <a:pt x="15729" y="21600"/>
                    <a:pt x="21600" y="17686"/>
                    <a:pt x="21600" y="11742"/>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83" name="Google Shape;2378;p43">
              <a:extLst>
                <a:ext uri="{FF2B5EF4-FFF2-40B4-BE49-F238E27FC236}">
                  <a16:creationId xmlns:a16="http://schemas.microsoft.com/office/drawing/2014/main" id="{D6298BD2-4537-850E-A9B5-012D30E6C20C}"/>
                </a:ext>
              </a:extLst>
            </p:cNvPr>
            <p:cNvSpPr/>
            <p:nvPr/>
          </p:nvSpPr>
          <p:spPr>
            <a:xfrm>
              <a:off x="2846908" y="2970694"/>
              <a:ext cx="16108" cy="12701"/>
            </a:xfrm>
            <a:custGeom>
              <a:avLst/>
              <a:gdLst/>
              <a:ahLst/>
              <a:cxnLst>
                <a:cxn ang="0">
                  <a:pos x="wd2" y="hd2"/>
                </a:cxn>
                <a:cxn ang="5400000">
                  <a:pos x="wd2" y="hd2"/>
                </a:cxn>
                <a:cxn ang="10800000">
                  <a:pos x="wd2" y="hd2"/>
                </a:cxn>
                <a:cxn ang="16200000">
                  <a:pos x="wd2" y="hd2"/>
                </a:cxn>
              </a:cxnLst>
              <a:rect l="0" t="0" r="r" b="b"/>
              <a:pathLst>
                <a:path w="21600" h="21600" extrusionOk="0">
                  <a:moveTo>
                    <a:pt x="8063" y="0"/>
                  </a:moveTo>
                  <a:cubicBezTo>
                    <a:pt x="5375" y="0"/>
                    <a:pt x="2688" y="0"/>
                    <a:pt x="0" y="7200"/>
                  </a:cubicBezTo>
                  <a:cubicBezTo>
                    <a:pt x="2688" y="14400"/>
                    <a:pt x="8063" y="21600"/>
                    <a:pt x="13438" y="21600"/>
                  </a:cubicBezTo>
                  <a:cubicBezTo>
                    <a:pt x="16125" y="21600"/>
                    <a:pt x="18813" y="14400"/>
                    <a:pt x="21600" y="14400"/>
                  </a:cubicBezTo>
                  <a:cubicBezTo>
                    <a:pt x="16125" y="7200"/>
                    <a:pt x="13438" y="0"/>
                    <a:pt x="806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84" name="Google Shape;2379;p43">
              <a:extLst>
                <a:ext uri="{FF2B5EF4-FFF2-40B4-BE49-F238E27FC236}">
                  <a16:creationId xmlns:a16="http://schemas.microsoft.com/office/drawing/2014/main" id="{6DE6C805-924C-9C99-466D-AA3BA482714A}"/>
                </a:ext>
              </a:extLst>
            </p:cNvPr>
            <p:cNvSpPr/>
            <p:nvPr/>
          </p:nvSpPr>
          <p:spPr>
            <a:xfrm>
              <a:off x="2816696" y="298606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924"/>
                    <a:pt x="0" y="11775"/>
                  </a:cubicBezTo>
                  <a:cubicBezTo>
                    <a:pt x="0" y="17627"/>
                    <a:pt x="3914" y="21600"/>
                    <a:pt x="9785" y="21600"/>
                  </a:cubicBezTo>
                  <a:cubicBezTo>
                    <a:pt x="15729" y="21600"/>
                    <a:pt x="21600" y="17627"/>
                    <a:pt x="21600" y="11775"/>
                  </a:cubicBezTo>
                  <a:cubicBezTo>
                    <a:pt x="21600" y="592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85" name="Google Shape;2380;p43">
              <a:extLst>
                <a:ext uri="{FF2B5EF4-FFF2-40B4-BE49-F238E27FC236}">
                  <a16:creationId xmlns:a16="http://schemas.microsoft.com/office/drawing/2014/main" id="{502E9974-3A65-EC84-97B3-206EB6FCF5F6}"/>
                </a:ext>
              </a:extLst>
            </p:cNvPr>
            <p:cNvSpPr/>
            <p:nvPr/>
          </p:nvSpPr>
          <p:spPr>
            <a:xfrm>
              <a:off x="2844903" y="3016275"/>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01"/>
                    <a:pt x="0" y="9825"/>
                  </a:cubicBezTo>
                  <a:cubicBezTo>
                    <a:pt x="0" y="15676"/>
                    <a:pt x="5383" y="21600"/>
                    <a:pt x="10767" y="21600"/>
                  </a:cubicBezTo>
                  <a:cubicBezTo>
                    <a:pt x="16217" y="21600"/>
                    <a:pt x="21600" y="15676"/>
                    <a:pt x="21600" y="9825"/>
                  </a:cubicBezTo>
                  <a:cubicBezTo>
                    <a:pt x="21600" y="390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86" name="Google Shape;2381;p43">
              <a:extLst>
                <a:ext uri="{FF2B5EF4-FFF2-40B4-BE49-F238E27FC236}">
                  <a16:creationId xmlns:a16="http://schemas.microsoft.com/office/drawing/2014/main" id="{65DAD2A1-2B3D-E887-676C-6B9C56ABBEB1}"/>
                </a:ext>
              </a:extLst>
            </p:cNvPr>
            <p:cNvSpPr/>
            <p:nvPr/>
          </p:nvSpPr>
          <p:spPr>
            <a:xfrm>
              <a:off x="2875041" y="2986064"/>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924"/>
                    <a:pt x="0" y="11775"/>
                  </a:cubicBezTo>
                  <a:cubicBezTo>
                    <a:pt x="0" y="17627"/>
                    <a:pt x="3973" y="21600"/>
                    <a:pt x="9825" y="21600"/>
                  </a:cubicBezTo>
                  <a:cubicBezTo>
                    <a:pt x="17627" y="21600"/>
                    <a:pt x="21600" y="17627"/>
                    <a:pt x="21600" y="11775"/>
                  </a:cubicBezTo>
                  <a:cubicBezTo>
                    <a:pt x="21600" y="592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87" name="Google Shape;2382;p43">
              <a:extLst>
                <a:ext uri="{FF2B5EF4-FFF2-40B4-BE49-F238E27FC236}">
                  <a16:creationId xmlns:a16="http://schemas.microsoft.com/office/drawing/2014/main" id="{A30209CF-CE85-2BFB-6BBA-F2DC9D0F1AF6}"/>
                </a:ext>
              </a:extLst>
            </p:cNvPr>
            <p:cNvSpPr/>
            <p:nvPr/>
          </p:nvSpPr>
          <p:spPr>
            <a:xfrm>
              <a:off x="2844903" y="3074694"/>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5729"/>
                    <a:pt x="5383" y="21600"/>
                    <a:pt x="10767" y="21600"/>
                  </a:cubicBezTo>
                  <a:cubicBezTo>
                    <a:pt x="16217" y="21600"/>
                    <a:pt x="21600" y="15729"/>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88" name="Google Shape;2383;p43">
              <a:extLst>
                <a:ext uri="{FF2B5EF4-FFF2-40B4-BE49-F238E27FC236}">
                  <a16:creationId xmlns:a16="http://schemas.microsoft.com/office/drawing/2014/main" id="{ACFBC59D-79CD-BE65-1EA5-2D298F243B7C}"/>
                </a:ext>
              </a:extLst>
            </p:cNvPr>
            <p:cNvSpPr/>
            <p:nvPr/>
          </p:nvSpPr>
          <p:spPr>
            <a:xfrm>
              <a:off x="2875041" y="3046487"/>
              <a:ext cx="14104" cy="20116"/>
            </a:xfrm>
            <a:custGeom>
              <a:avLst/>
              <a:gdLst/>
              <a:ahLst/>
              <a:cxnLst>
                <a:cxn ang="0">
                  <a:pos x="wd2" y="hd2"/>
                </a:cxn>
                <a:cxn ang="5400000">
                  <a:pos x="wd2" y="hd2"/>
                </a:cxn>
                <a:cxn ang="10800000">
                  <a:pos x="wd2" y="hd2"/>
                </a:cxn>
                <a:cxn ang="16200000">
                  <a:pos x="wd2" y="hd2"/>
                </a:cxn>
              </a:cxnLst>
              <a:rect l="0" t="0" r="r" b="b"/>
              <a:pathLst>
                <a:path w="21600" h="21600" extrusionOk="0">
                  <a:moveTo>
                    <a:pt x="6253" y="0"/>
                  </a:moveTo>
                  <a:cubicBezTo>
                    <a:pt x="3069" y="2152"/>
                    <a:pt x="0" y="6456"/>
                    <a:pt x="0" y="10840"/>
                  </a:cubicBezTo>
                  <a:cubicBezTo>
                    <a:pt x="0" y="17296"/>
                    <a:pt x="6253" y="21600"/>
                    <a:pt x="15461" y="21600"/>
                  </a:cubicBezTo>
                  <a:lnTo>
                    <a:pt x="21600" y="21600"/>
                  </a:lnTo>
                  <a:lnTo>
                    <a:pt x="6253"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89" name="Google Shape;2384;p43">
              <a:extLst>
                <a:ext uri="{FF2B5EF4-FFF2-40B4-BE49-F238E27FC236}">
                  <a16:creationId xmlns:a16="http://schemas.microsoft.com/office/drawing/2014/main" id="{6F91A5DC-6727-D46B-71F6-593B1D256A3B}"/>
                </a:ext>
              </a:extLst>
            </p:cNvPr>
            <p:cNvSpPr/>
            <p:nvPr/>
          </p:nvSpPr>
          <p:spPr>
            <a:xfrm>
              <a:off x="2816696" y="304448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815"/>
                  </a:cubicBezTo>
                  <a:cubicBezTo>
                    <a:pt x="0" y="17686"/>
                    <a:pt x="3914" y="21600"/>
                    <a:pt x="9785" y="21600"/>
                  </a:cubicBezTo>
                  <a:cubicBezTo>
                    <a:pt x="15729" y="21600"/>
                    <a:pt x="21600" y="17686"/>
                    <a:pt x="21600" y="11815"/>
                  </a:cubicBezTo>
                  <a:cubicBezTo>
                    <a:pt x="21600" y="587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90" name="Google Shape;2385;p43">
              <a:extLst>
                <a:ext uri="{FF2B5EF4-FFF2-40B4-BE49-F238E27FC236}">
                  <a16:creationId xmlns:a16="http://schemas.microsoft.com/office/drawing/2014/main" id="{3AC7B785-3384-22DE-5410-13E58973B3A9}"/>
                </a:ext>
              </a:extLst>
            </p:cNvPr>
            <p:cNvSpPr/>
            <p:nvPr/>
          </p:nvSpPr>
          <p:spPr>
            <a:xfrm>
              <a:off x="2816696" y="3102901"/>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742"/>
                  </a:cubicBezTo>
                  <a:cubicBezTo>
                    <a:pt x="0" y="17686"/>
                    <a:pt x="3914" y="21600"/>
                    <a:pt x="9785" y="21600"/>
                  </a:cubicBezTo>
                  <a:cubicBezTo>
                    <a:pt x="15729" y="21600"/>
                    <a:pt x="21600" y="17686"/>
                    <a:pt x="21600" y="11742"/>
                  </a:cubicBezTo>
                  <a:cubicBezTo>
                    <a:pt x="21600" y="587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91" name="Google Shape;2386;p43">
              <a:extLst>
                <a:ext uri="{FF2B5EF4-FFF2-40B4-BE49-F238E27FC236}">
                  <a16:creationId xmlns:a16="http://schemas.microsoft.com/office/drawing/2014/main" id="{F5E547DA-C2B7-444C-D8FC-4DB37DE4DA9E}"/>
                </a:ext>
              </a:extLst>
            </p:cNvPr>
            <p:cNvSpPr/>
            <p:nvPr/>
          </p:nvSpPr>
          <p:spPr>
            <a:xfrm>
              <a:off x="2844903" y="3133039"/>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73"/>
                    <a:pt x="0" y="9825"/>
                  </a:cubicBezTo>
                  <a:cubicBezTo>
                    <a:pt x="0" y="15676"/>
                    <a:pt x="5383" y="21600"/>
                    <a:pt x="10767" y="21600"/>
                  </a:cubicBezTo>
                  <a:cubicBezTo>
                    <a:pt x="16217" y="21600"/>
                    <a:pt x="21600" y="15676"/>
                    <a:pt x="21600" y="9825"/>
                  </a:cubicBezTo>
                  <a:cubicBezTo>
                    <a:pt x="21600" y="397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92" name="Google Shape;2387;p43">
              <a:extLst>
                <a:ext uri="{FF2B5EF4-FFF2-40B4-BE49-F238E27FC236}">
                  <a16:creationId xmlns:a16="http://schemas.microsoft.com/office/drawing/2014/main" id="{C5BFBC66-6229-588F-2495-F912D613DCF7}"/>
                </a:ext>
              </a:extLst>
            </p:cNvPr>
            <p:cNvSpPr/>
            <p:nvPr/>
          </p:nvSpPr>
          <p:spPr>
            <a:xfrm>
              <a:off x="2844903" y="3191457"/>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858"/>
                  </a:cubicBezTo>
                  <a:cubicBezTo>
                    <a:pt x="0" y="15729"/>
                    <a:pt x="5383" y="21600"/>
                    <a:pt x="10767" y="21600"/>
                  </a:cubicBezTo>
                  <a:cubicBezTo>
                    <a:pt x="16217" y="21600"/>
                    <a:pt x="21600" y="15729"/>
                    <a:pt x="21600" y="9858"/>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93" name="Google Shape;2388;p43">
              <a:extLst>
                <a:ext uri="{FF2B5EF4-FFF2-40B4-BE49-F238E27FC236}">
                  <a16:creationId xmlns:a16="http://schemas.microsoft.com/office/drawing/2014/main" id="{B7089952-8759-B06A-3F86-4D337E00BCA6}"/>
                </a:ext>
              </a:extLst>
            </p:cNvPr>
            <p:cNvSpPr/>
            <p:nvPr/>
          </p:nvSpPr>
          <p:spPr>
            <a:xfrm>
              <a:off x="2816696" y="316124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944"/>
                    <a:pt x="0" y="11815"/>
                  </a:cubicBezTo>
                  <a:cubicBezTo>
                    <a:pt x="0" y="17686"/>
                    <a:pt x="3914" y="21600"/>
                    <a:pt x="9785" y="21600"/>
                  </a:cubicBezTo>
                  <a:cubicBezTo>
                    <a:pt x="15729" y="21600"/>
                    <a:pt x="21600" y="17686"/>
                    <a:pt x="21600" y="11815"/>
                  </a:cubicBezTo>
                  <a:cubicBezTo>
                    <a:pt x="21600" y="594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94" name="Google Shape;2389;p43">
              <a:extLst>
                <a:ext uri="{FF2B5EF4-FFF2-40B4-BE49-F238E27FC236}">
                  <a16:creationId xmlns:a16="http://schemas.microsoft.com/office/drawing/2014/main" id="{2CE16343-C8EE-0199-88E1-1422A52697DD}"/>
                </a:ext>
              </a:extLst>
            </p:cNvPr>
            <p:cNvSpPr/>
            <p:nvPr/>
          </p:nvSpPr>
          <p:spPr>
            <a:xfrm>
              <a:off x="2816696" y="3219665"/>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742"/>
                  </a:cubicBezTo>
                  <a:cubicBezTo>
                    <a:pt x="0" y="17686"/>
                    <a:pt x="3914" y="21600"/>
                    <a:pt x="9785" y="21600"/>
                  </a:cubicBezTo>
                  <a:cubicBezTo>
                    <a:pt x="15729" y="21600"/>
                    <a:pt x="21600" y="17686"/>
                    <a:pt x="21600" y="11742"/>
                  </a:cubicBezTo>
                  <a:cubicBezTo>
                    <a:pt x="21600" y="587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95" name="Google Shape;2390;p43">
              <a:extLst>
                <a:ext uri="{FF2B5EF4-FFF2-40B4-BE49-F238E27FC236}">
                  <a16:creationId xmlns:a16="http://schemas.microsoft.com/office/drawing/2014/main" id="{A941FD6A-BCB7-D0E9-2E2C-2CBDB700FAFD}"/>
                </a:ext>
              </a:extLst>
            </p:cNvPr>
            <p:cNvSpPr/>
            <p:nvPr/>
          </p:nvSpPr>
          <p:spPr>
            <a:xfrm>
              <a:off x="2844903" y="3249876"/>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5729"/>
                    <a:pt x="5383" y="21600"/>
                    <a:pt x="10767" y="21600"/>
                  </a:cubicBezTo>
                  <a:cubicBezTo>
                    <a:pt x="16217" y="21600"/>
                    <a:pt x="21600" y="15729"/>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96" name="Google Shape;2391;p43">
              <a:extLst>
                <a:ext uri="{FF2B5EF4-FFF2-40B4-BE49-F238E27FC236}">
                  <a16:creationId xmlns:a16="http://schemas.microsoft.com/office/drawing/2014/main" id="{C476ADC7-91A5-6B35-26C1-E95C109ED8F7}"/>
                </a:ext>
              </a:extLst>
            </p:cNvPr>
            <p:cNvSpPr/>
            <p:nvPr/>
          </p:nvSpPr>
          <p:spPr>
            <a:xfrm>
              <a:off x="2816696" y="3278010"/>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167"/>
                    <a:pt x="3914" y="21600"/>
                    <a:pt x="9785" y="21600"/>
                  </a:cubicBezTo>
                  <a:cubicBezTo>
                    <a:pt x="15729" y="21600"/>
                    <a:pt x="21600" y="16167"/>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97" name="Google Shape;2392;p43">
              <a:extLst>
                <a:ext uri="{FF2B5EF4-FFF2-40B4-BE49-F238E27FC236}">
                  <a16:creationId xmlns:a16="http://schemas.microsoft.com/office/drawing/2014/main" id="{0FAF0AB0-88D2-1DED-683B-A071595F290B}"/>
                </a:ext>
              </a:extLst>
            </p:cNvPr>
            <p:cNvSpPr/>
            <p:nvPr/>
          </p:nvSpPr>
          <p:spPr>
            <a:xfrm>
              <a:off x="2844903" y="3308221"/>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01"/>
                    <a:pt x="0" y="9825"/>
                  </a:cubicBezTo>
                  <a:cubicBezTo>
                    <a:pt x="0" y="17627"/>
                    <a:pt x="5383" y="21600"/>
                    <a:pt x="10767" y="21600"/>
                  </a:cubicBezTo>
                  <a:cubicBezTo>
                    <a:pt x="16217" y="21600"/>
                    <a:pt x="21600" y="17627"/>
                    <a:pt x="21600" y="9825"/>
                  </a:cubicBezTo>
                  <a:cubicBezTo>
                    <a:pt x="21600" y="390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98" name="Google Shape;2393;p43">
              <a:extLst>
                <a:ext uri="{FF2B5EF4-FFF2-40B4-BE49-F238E27FC236}">
                  <a16:creationId xmlns:a16="http://schemas.microsoft.com/office/drawing/2014/main" id="{B4FDEBC8-5442-649A-0320-484855BAC288}"/>
                </a:ext>
              </a:extLst>
            </p:cNvPr>
            <p:cNvSpPr/>
            <p:nvPr/>
          </p:nvSpPr>
          <p:spPr>
            <a:xfrm>
              <a:off x="2844903" y="3366640"/>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7686"/>
                    <a:pt x="5383" y="21600"/>
                    <a:pt x="10767" y="21600"/>
                  </a:cubicBezTo>
                  <a:cubicBezTo>
                    <a:pt x="16217" y="21600"/>
                    <a:pt x="21600" y="17686"/>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99" name="Google Shape;2394;p43">
              <a:extLst>
                <a:ext uri="{FF2B5EF4-FFF2-40B4-BE49-F238E27FC236}">
                  <a16:creationId xmlns:a16="http://schemas.microsoft.com/office/drawing/2014/main" id="{3AED025D-90C3-AEDF-5190-98065AFCBCCA}"/>
                </a:ext>
              </a:extLst>
            </p:cNvPr>
            <p:cNvSpPr/>
            <p:nvPr/>
          </p:nvSpPr>
          <p:spPr>
            <a:xfrm>
              <a:off x="2816696" y="333642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833"/>
                  </a:cubicBezTo>
                  <a:cubicBezTo>
                    <a:pt x="0" y="16217"/>
                    <a:pt x="3914" y="21600"/>
                    <a:pt x="9785" y="21600"/>
                  </a:cubicBezTo>
                  <a:cubicBezTo>
                    <a:pt x="15729" y="21600"/>
                    <a:pt x="21600" y="16217"/>
                    <a:pt x="21600" y="10833"/>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00" name="Google Shape;2395;p43">
              <a:extLst>
                <a:ext uri="{FF2B5EF4-FFF2-40B4-BE49-F238E27FC236}">
                  <a16:creationId xmlns:a16="http://schemas.microsoft.com/office/drawing/2014/main" id="{A02675A4-7A96-0C2A-7CD1-1E99E1E93465}"/>
                </a:ext>
              </a:extLst>
            </p:cNvPr>
            <p:cNvSpPr/>
            <p:nvPr/>
          </p:nvSpPr>
          <p:spPr>
            <a:xfrm>
              <a:off x="2816696" y="3394773"/>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233"/>
                    <a:pt x="3914" y="21600"/>
                    <a:pt x="9785" y="21600"/>
                  </a:cubicBezTo>
                  <a:cubicBezTo>
                    <a:pt x="15729" y="21600"/>
                    <a:pt x="21600" y="16233"/>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01" name="Google Shape;2396;p43">
              <a:extLst>
                <a:ext uri="{FF2B5EF4-FFF2-40B4-BE49-F238E27FC236}">
                  <a16:creationId xmlns:a16="http://schemas.microsoft.com/office/drawing/2014/main" id="{49BEE3BF-6AD1-BE50-712E-4B072512AD4B}"/>
                </a:ext>
              </a:extLst>
            </p:cNvPr>
            <p:cNvSpPr/>
            <p:nvPr/>
          </p:nvSpPr>
          <p:spPr>
            <a:xfrm>
              <a:off x="2844903" y="3424985"/>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73"/>
                    <a:pt x="0" y="9825"/>
                  </a:cubicBezTo>
                  <a:cubicBezTo>
                    <a:pt x="0" y="17627"/>
                    <a:pt x="5383" y="21600"/>
                    <a:pt x="10767" y="21600"/>
                  </a:cubicBezTo>
                  <a:cubicBezTo>
                    <a:pt x="16217" y="21600"/>
                    <a:pt x="21600" y="17627"/>
                    <a:pt x="21600" y="9825"/>
                  </a:cubicBezTo>
                  <a:cubicBezTo>
                    <a:pt x="21600" y="397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02" name="Google Shape;2397;p43">
              <a:extLst>
                <a:ext uri="{FF2B5EF4-FFF2-40B4-BE49-F238E27FC236}">
                  <a16:creationId xmlns:a16="http://schemas.microsoft.com/office/drawing/2014/main" id="{F276F281-06DA-BC56-A8A0-B4C03C955E84}"/>
                </a:ext>
              </a:extLst>
            </p:cNvPr>
            <p:cNvSpPr/>
            <p:nvPr/>
          </p:nvSpPr>
          <p:spPr>
            <a:xfrm>
              <a:off x="2844903" y="3483404"/>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858"/>
                  </a:cubicBezTo>
                  <a:cubicBezTo>
                    <a:pt x="0" y="17686"/>
                    <a:pt x="5383" y="21600"/>
                    <a:pt x="10767" y="21600"/>
                  </a:cubicBezTo>
                  <a:cubicBezTo>
                    <a:pt x="16217" y="21600"/>
                    <a:pt x="21600" y="17686"/>
                    <a:pt x="21600" y="9858"/>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03" name="Google Shape;2398;p43">
              <a:extLst>
                <a:ext uri="{FF2B5EF4-FFF2-40B4-BE49-F238E27FC236}">
                  <a16:creationId xmlns:a16="http://schemas.microsoft.com/office/drawing/2014/main" id="{EF94EC29-4E36-2C3F-AAA7-0B2E161BD5A5}"/>
                </a:ext>
              </a:extLst>
            </p:cNvPr>
            <p:cNvSpPr/>
            <p:nvPr/>
          </p:nvSpPr>
          <p:spPr>
            <a:xfrm>
              <a:off x="2816696" y="345319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67"/>
                    <a:pt x="0" y="10800"/>
                  </a:cubicBezTo>
                  <a:cubicBezTo>
                    <a:pt x="0" y="16167"/>
                    <a:pt x="3914" y="21600"/>
                    <a:pt x="9785" y="21600"/>
                  </a:cubicBezTo>
                  <a:cubicBezTo>
                    <a:pt x="15729" y="21600"/>
                    <a:pt x="21600" y="16167"/>
                    <a:pt x="21600" y="10800"/>
                  </a:cubicBezTo>
                  <a:cubicBezTo>
                    <a:pt x="21600" y="5367"/>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04" name="Google Shape;2399;p43">
              <a:extLst>
                <a:ext uri="{FF2B5EF4-FFF2-40B4-BE49-F238E27FC236}">
                  <a16:creationId xmlns:a16="http://schemas.microsoft.com/office/drawing/2014/main" id="{F03D2FD9-49D1-BFA4-FA0D-D81B65301432}"/>
                </a:ext>
              </a:extLst>
            </p:cNvPr>
            <p:cNvSpPr/>
            <p:nvPr/>
          </p:nvSpPr>
          <p:spPr>
            <a:xfrm>
              <a:off x="2816696" y="351161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767"/>
                  </a:cubicBezTo>
                  <a:cubicBezTo>
                    <a:pt x="0" y="16217"/>
                    <a:pt x="3914" y="21600"/>
                    <a:pt x="9785" y="21600"/>
                  </a:cubicBezTo>
                  <a:cubicBezTo>
                    <a:pt x="15729" y="21600"/>
                    <a:pt x="21600" y="16217"/>
                    <a:pt x="21600" y="10767"/>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05" name="Google Shape;2400;p43">
              <a:extLst>
                <a:ext uri="{FF2B5EF4-FFF2-40B4-BE49-F238E27FC236}">
                  <a16:creationId xmlns:a16="http://schemas.microsoft.com/office/drawing/2014/main" id="{A5D25992-65D2-1981-F258-FAC228EC6159}"/>
                </a:ext>
              </a:extLst>
            </p:cNvPr>
            <p:cNvSpPr/>
            <p:nvPr/>
          </p:nvSpPr>
          <p:spPr>
            <a:xfrm>
              <a:off x="2844903" y="3541822"/>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7686"/>
                    <a:pt x="5383" y="21600"/>
                    <a:pt x="10767" y="21600"/>
                  </a:cubicBezTo>
                  <a:cubicBezTo>
                    <a:pt x="16217" y="21600"/>
                    <a:pt x="21600" y="17686"/>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06" name="Google Shape;2401;p43">
              <a:extLst>
                <a:ext uri="{FF2B5EF4-FFF2-40B4-BE49-F238E27FC236}">
                  <a16:creationId xmlns:a16="http://schemas.microsoft.com/office/drawing/2014/main" id="{F02A7C1E-E021-D08F-5881-938EB2366196}"/>
                </a:ext>
              </a:extLst>
            </p:cNvPr>
            <p:cNvSpPr/>
            <p:nvPr/>
          </p:nvSpPr>
          <p:spPr>
            <a:xfrm>
              <a:off x="2844903" y="3600167"/>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11815"/>
                  </a:cubicBezTo>
                  <a:cubicBezTo>
                    <a:pt x="0" y="17686"/>
                    <a:pt x="5383" y="21600"/>
                    <a:pt x="10767" y="21600"/>
                  </a:cubicBezTo>
                  <a:cubicBezTo>
                    <a:pt x="16217" y="21600"/>
                    <a:pt x="21600" y="17686"/>
                    <a:pt x="21600" y="1181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07" name="Google Shape;2402;p43">
              <a:extLst>
                <a:ext uri="{FF2B5EF4-FFF2-40B4-BE49-F238E27FC236}">
                  <a16:creationId xmlns:a16="http://schemas.microsoft.com/office/drawing/2014/main" id="{55B421E4-01C9-A66D-D017-9B3986AF5F00}"/>
                </a:ext>
              </a:extLst>
            </p:cNvPr>
            <p:cNvSpPr/>
            <p:nvPr/>
          </p:nvSpPr>
          <p:spPr>
            <a:xfrm>
              <a:off x="2816696" y="3569955"/>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167"/>
                    <a:pt x="3914" y="21600"/>
                    <a:pt x="9785" y="21600"/>
                  </a:cubicBezTo>
                  <a:cubicBezTo>
                    <a:pt x="15729" y="21600"/>
                    <a:pt x="21600" y="16167"/>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08" name="Google Shape;2403;p43">
              <a:extLst>
                <a:ext uri="{FF2B5EF4-FFF2-40B4-BE49-F238E27FC236}">
                  <a16:creationId xmlns:a16="http://schemas.microsoft.com/office/drawing/2014/main" id="{F3F826FD-5988-2A75-A9ED-AED09457BEAA}"/>
                </a:ext>
              </a:extLst>
            </p:cNvPr>
            <p:cNvSpPr/>
            <p:nvPr/>
          </p:nvSpPr>
          <p:spPr>
            <a:xfrm>
              <a:off x="2816696" y="362837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833"/>
                  </a:cubicBezTo>
                  <a:cubicBezTo>
                    <a:pt x="0" y="16217"/>
                    <a:pt x="3914" y="21600"/>
                    <a:pt x="9785" y="21600"/>
                  </a:cubicBezTo>
                  <a:cubicBezTo>
                    <a:pt x="15729" y="21600"/>
                    <a:pt x="21600" y="16217"/>
                    <a:pt x="21600" y="10833"/>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09" name="Google Shape;2404;p43">
              <a:extLst>
                <a:ext uri="{FF2B5EF4-FFF2-40B4-BE49-F238E27FC236}">
                  <a16:creationId xmlns:a16="http://schemas.microsoft.com/office/drawing/2014/main" id="{7C1891E8-30FA-0B6C-B627-B01866905E52}"/>
                </a:ext>
              </a:extLst>
            </p:cNvPr>
            <p:cNvSpPr/>
            <p:nvPr/>
          </p:nvSpPr>
          <p:spPr>
            <a:xfrm>
              <a:off x="2844903" y="3658586"/>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11742"/>
                  </a:cubicBezTo>
                  <a:cubicBezTo>
                    <a:pt x="0" y="17686"/>
                    <a:pt x="5383" y="21600"/>
                    <a:pt x="10767" y="21600"/>
                  </a:cubicBezTo>
                  <a:cubicBezTo>
                    <a:pt x="16217" y="21600"/>
                    <a:pt x="21600" y="17686"/>
                    <a:pt x="21600" y="11742"/>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10" name="Google Shape;2405;p43">
              <a:extLst>
                <a:ext uri="{FF2B5EF4-FFF2-40B4-BE49-F238E27FC236}">
                  <a16:creationId xmlns:a16="http://schemas.microsoft.com/office/drawing/2014/main" id="{7CC1F8EA-3D6A-B3E9-0D18-6B1C5C059CC5}"/>
                </a:ext>
              </a:extLst>
            </p:cNvPr>
            <p:cNvSpPr/>
            <p:nvPr/>
          </p:nvSpPr>
          <p:spPr>
            <a:xfrm>
              <a:off x="2844903" y="3716931"/>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73"/>
                    <a:pt x="0" y="11775"/>
                  </a:cubicBezTo>
                  <a:cubicBezTo>
                    <a:pt x="0" y="17627"/>
                    <a:pt x="5383" y="21600"/>
                    <a:pt x="10767" y="21600"/>
                  </a:cubicBezTo>
                  <a:cubicBezTo>
                    <a:pt x="16217" y="21600"/>
                    <a:pt x="21600" y="17627"/>
                    <a:pt x="21600" y="11775"/>
                  </a:cubicBezTo>
                  <a:cubicBezTo>
                    <a:pt x="21600" y="397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11" name="Google Shape;2406;p43">
              <a:extLst>
                <a:ext uri="{FF2B5EF4-FFF2-40B4-BE49-F238E27FC236}">
                  <a16:creationId xmlns:a16="http://schemas.microsoft.com/office/drawing/2014/main" id="{BA59D71B-9CBD-5D2F-E883-A07A7A5347B9}"/>
                </a:ext>
              </a:extLst>
            </p:cNvPr>
            <p:cNvSpPr/>
            <p:nvPr/>
          </p:nvSpPr>
          <p:spPr>
            <a:xfrm>
              <a:off x="2816696" y="3686719"/>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233"/>
                    <a:pt x="3914" y="21600"/>
                    <a:pt x="9785" y="21600"/>
                  </a:cubicBezTo>
                  <a:cubicBezTo>
                    <a:pt x="15729" y="21600"/>
                    <a:pt x="21600" y="16233"/>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12" name="Google Shape;2407;p43">
              <a:extLst>
                <a:ext uri="{FF2B5EF4-FFF2-40B4-BE49-F238E27FC236}">
                  <a16:creationId xmlns:a16="http://schemas.microsoft.com/office/drawing/2014/main" id="{92D644E0-7FA6-8E9D-E1B1-A741259DA212}"/>
                </a:ext>
              </a:extLst>
            </p:cNvPr>
            <p:cNvSpPr/>
            <p:nvPr/>
          </p:nvSpPr>
          <p:spPr>
            <a:xfrm>
              <a:off x="2816696" y="3745138"/>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67"/>
                    <a:pt x="0" y="10800"/>
                  </a:cubicBezTo>
                  <a:cubicBezTo>
                    <a:pt x="0" y="16167"/>
                    <a:pt x="3914" y="21600"/>
                    <a:pt x="9785" y="21600"/>
                  </a:cubicBezTo>
                  <a:cubicBezTo>
                    <a:pt x="15729" y="21600"/>
                    <a:pt x="21600" y="16167"/>
                    <a:pt x="21600" y="10800"/>
                  </a:cubicBezTo>
                  <a:cubicBezTo>
                    <a:pt x="21600" y="5367"/>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13" name="Google Shape;2408;p43">
              <a:extLst>
                <a:ext uri="{FF2B5EF4-FFF2-40B4-BE49-F238E27FC236}">
                  <a16:creationId xmlns:a16="http://schemas.microsoft.com/office/drawing/2014/main" id="{406128BD-1C45-1F4F-F5AB-40AF4C67FF2C}"/>
                </a:ext>
              </a:extLst>
            </p:cNvPr>
            <p:cNvSpPr/>
            <p:nvPr/>
          </p:nvSpPr>
          <p:spPr>
            <a:xfrm>
              <a:off x="2844903" y="3775350"/>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11815"/>
                  </a:cubicBezTo>
                  <a:cubicBezTo>
                    <a:pt x="0" y="17686"/>
                    <a:pt x="5383" y="21600"/>
                    <a:pt x="10767" y="21600"/>
                  </a:cubicBezTo>
                  <a:cubicBezTo>
                    <a:pt x="16217" y="21600"/>
                    <a:pt x="21600" y="17686"/>
                    <a:pt x="21600" y="1181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14" name="Google Shape;2409;p43">
              <a:extLst>
                <a:ext uri="{FF2B5EF4-FFF2-40B4-BE49-F238E27FC236}">
                  <a16:creationId xmlns:a16="http://schemas.microsoft.com/office/drawing/2014/main" id="{5D8EB737-D82A-DAC9-3B53-BE90AD5300DD}"/>
                </a:ext>
              </a:extLst>
            </p:cNvPr>
            <p:cNvSpPr/>
            <p:nvPr/>
          </p:nvSpPr>
          <p:spPr>
            <a:xfrm>
              <a:off x="2844903" y="3833693"/>
              <a:ext cx="24125" cy="22196"/>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99"/>
                    <a:pt x="5383" y="21600"/>
                    <a:pt x="10767" y="21600"/>
                  </a:cubicBezTo>
                  <a:cubicBezTo>
                    <a:pt x="16217" y="21600"/>
                    <a:pt x="21600" y="17699"/>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15" name="Google Shape;2410;p43">
              <a:extLst>
                <a:ext uri="{FF2B5EF4-FFF2-40B4-BE49-F238E27FC236}">
                  <a16:creationId xmlns:a16="http://schemas.microsoft.com/office/drawing/2014/main" id="{CB92CFF8-146D-ACB6-748D-BCCC7F8F2DF1}"/>
                </a:ext>
              </a:extLst>
            </p:cNvPr>
            <p:cNvSpPr/>
            <p:nvPr/>
          </p:nvSpPr>
          <p:spPr>
            <a:xfrm>
              <a:off x="2816696" y="3803557"/>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767"/>
                  </a:cubicBezTo>
                  <a:cubicBezTo>
                    <a:pt x="0" y="16217"/>
                    <a:pt x="3914" y="21600"/>
                    <a:pt x="9785" y="21600"/>
                  </a:cubicBezTo>
                  <a:cubicBezTo>
                    <a:pt x="15729" y="21600"/>
                    <a:pt x="21600" y="16217"/>
                    <a:pt x="21600" y="10767"/>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16" name="Google Shape;2411;p43">
              <a:extLst>
                <a:ext uri="{FF2B5EF4-FFF2-40B4-BE49-F238E27FC236}">
                  <a16:creationId xmlns:a16="http://schemas.microsoft.com/office/drawing/2014/main" id="{A74ECA1F-90B0-DB4B-B942-985D29386F6B}"/>
                </a:ext>
              </a:extLst>
            </p:cNvPr>
            <p:cNvSpPr/>
            <p:nvPr/>
          </p:nvSpPr>
          <p:spPr>
            <a:xfrm>
              <a:off x="2816696" y="3863905"/>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5676"/>
                    <a:pt x="3914" y="21600"/>
                    <a:pt x="9785" y="21600"/>
                  </a:cubicBezTo>
                  <a:cubicBezTo>
                    <a:pt x="15729" y="21600"/>
                    <a:pt x="21600" y="15676"/>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17" name="Google Shape;2412;p43">
              <a:extLst>
                <a:ext uri="{FF2B5EF4-FFF2-40B4-BE49-F238E27FC236}">
                  <a16:creationId xmlns:a16="http://schemas.microsoft.com/office/drawing/2014/main" id="{DA0B1712-0216-E965-45B9-9019671CB479}"/>
                </a:ext>
              </a:extLst>
            </p:cNvPr>
            <p:cNvSpPr/>
            <p:nvPr/>
          </p:nvSpPr>
          <p:spPr>
            <a:xfrm>
              <a:off x="2844903" y="3892113"/>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18" name="Google Shape;2413;p43">
              <a:extLst>
                <a:ext uri="{FF2B5EF4-FFF2-40B4-BE49-F238E27FC236}">
                  <a16:creationId xmlns:a16="http://schemas.microsoft.com/office/drawing/2014/main" id="{FF25D443-63B7-A804-79A7-BBBA3A962C87}"/>
                </a:ext>
              </a:extLst>
            </p:cNvPr>
            <p:cNvSpPr/>
            <p:nvPr/>
          </p:nvSpPr>
          <p:spPr>
            <a:xfrm>
              <a:off x="2844903" y="3950532"/>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742"/>
                  </a:cubicBezTo>
                  <a:cubicBezTo>
                    <a:pt x="0" y="17686"/>
                    <a:pt x="5383" y="21600"/>
                    <a:pt x="10767" y="21600"/>
                  </a:cubicBezTo>
                  <a:cubicBezTo>
                    <a:pt x="16217" y="21600"/>
                    <a:pt x="21600" y="17686"/>
                    <a:pt x="21600" y="11742"/>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19" name="Google Shape;2414;p43">
              <a:extLst>
                <a:ext uri="{FF2B5EF4-FFF2-40B4-BE49-F238E27FC236}">
                  <a16:creationId xmlns:a16="http://schemas.microsoft.com/office/drawing/2014/main" id="{D268DB79-2FF9-D018-C942-804B8210AC10}"/>
                </a:ext>
              </a:extLst>
            </p:cNvPr>
            <p:cNvSpPr/>
            <p:nvPr/>
          </p:nvSpPr>
          <p:spPr>
            <a:xfrm>
              <a:off x="2816696" y="3922324"/>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5729"/>
                    <a:pt x="3914" y="21600"/>
                    <a:pt x="9785" y="21600"/>
                  </a:cubicBezTo>
                  <a:cubicBezTo>
                    <a:pt x="15729" y="21600"/>
                    <a:pt x="21600" y="15729"/>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20" name="Google Shape;2415;p43">
              <a:extLst>
                <a:ext uri="{FF2B5EF4-FFF2-40B4-BE49-F238E27FC236}">
                  <a16:creationId xmlns:a16="http://schemas.microsoft.com/office/drawing/2014/main" id="{393C8913-D533-8C1A-5DA1-51B590712B89}"/>
                </a:ext>
              </a:extLst>
            </p:cNvPr>
            <p:cNvSpPr/>
            <p:nvPr/>
          </p:nvSpPr>
          <p:spPr>
            <a:xfrm>
              <a:off x="2816696" y="39807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21" name="Google Shape;2416;p43">
              <a:extLst>
                <a:ext uri="{FF2B5EF4-FFF2-40B4-BE49-F238E27FC236}">
                  <a16:creationId xmlns:a16="http://schemas.microsoft.com/office/drawing/2014/main" id="{7767B932-9D0A-784B-1CEF-FA506B0AEED1}"/>
                </a:ext>
              </a:extLst>
            </p:cNvPr>
            <p:cNvSpPr/>
            <p:nvPr/>
          </p:nvSpPr>
          <p:spPr>
            <a:xfrm>
              <a:off x="2844903" y="4008877"/>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27"/>
                    <a:pt x="5383" y="21600"/>
                    <a:pt x="10767" y="21600"/>
                  </a:cubicBezTo>
                  <a:cubicBezTo>
                    <a:pt x="16217" y="21600"/>
                    <a:pt x="21600" y="17627"/>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22" name="Google Shape;2417;p43">
              <a:extLst>
                <a:ext uri="{FF2B5EF4-FFF2-40B4-BE49-F238E27FC236}">
                  <a16:creationId xmlns:a16="http://schemas.microsoft.com/office/drawing/2014/main" id="{CAF30EBE-5677-2AB7-0A58-5A986C9F7300}"/>
                </a:ext>
              </a:extLst>
            </p:cNvPr>
            <p:cNvSpPr/>
            <p:nvPr/>
          </p:nvSpPr>
          <p:spPr>
            <a:xfrm>
              <a:off x="2844903" y="4067297"/>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23" name="Google Shape;2418;p43">
              <a:extLst>
                <a:ext uri="{FF2B5EF4-FFF2-40B4-BE49-F238E27FC236}">
                  <a16:creationId xmlns:a16="http://schemas.microsoft.com/office/drawing/2014/main" id="{463599FA-635E-0488-71D0-8CCC81D437A0}"/>
                </a:ext>
              </a:extLst>
            </p:cNvPr>
            <p:cNvSpPr/>
            <p:nvPr/>
          </p:nvSpPr>
          <p:spPr>
            <a:xfrm>
              <a:off x="2816696" y="4039088"/>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5729"/>
                    <a:pt x="3914" y="21600"/>
                    <a:pt x="9785" y="21600"/>
                  </a:cubicBezTo>
                  <a:cubicBezTo>
                    <a:pt x="15729" y="21600"/>
                    <a:pt x="21600" y="15729"/>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24" name="Google Shape;2419;p43">
              <a:extLst>
                <a:ext uri="{FF2B5EF4-FFF2-40B4-BE49-F238E27FC236}">
                  <a16:creationId xmlns:a16="http://schemas.microsoft.com/office/drawing/2014/main" id="{BB857879-52D7-3D9E-FE45-83C8B38A238B}"/>
                </a:ext>
              </a:extLst>
            </p:cNvPr>
            <p:cNvSpPr/>
            <p:nvPr/>
          </p:nvSpPr>
          <p:spPr>
            <a:xfrm>
              <a:off x="2816696" y="4097507"/>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25" name="Google Shape;2420;p43">
              <a:extLst>
                <a:ext uri="{FF2B5EF4-FFF2-40B4-BE49-F238E27FC236}">
                  <a16:creationId xmlns:a16="http://schemas.microsoft.com/office/drawing/2014/main" id="{9E346CC9-CB2B-4B9C-7B84-C7299C9F1652}"/>
                </a:ext>
              </a:extLst>
            </p:cNvPr>
            <p:cNvSpPr/>
            <p:nvPr/>
          </p:nvSpPr>
          <p:spPr>
            <a:xfrm>
              <a:off x="2844903" y="4125640"/>
              <a:ext cx="24125" cy="22196"/>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99"/>
                    <a:pt x="5383" y="21600"/>
                    <a:pt x="10767" y="21600"/>
                  </a:cubicBezTo>
                  <a:cubicBezTo>
                    <a:pt x="16217" y="21600"/>
                    <a:pt x="21600" y="17699"/>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26" name="Google Shape;2421;p43">
              <a:extLst>
                <a:ext uri="{FF2B5EF4-FFF2-40B4-BE49-F238E27FC236}">
                  <a16:creationId xmlns:a16="http://schemas.microsoft.com/office/drawing/2014/main" id="{0D3027C9-CA4F-56B6-340C-8870212E9F1C}"/>
                </a:ext>
              </a:extLst>
            </p:cNvPr>
            <p:cNvSpPr/>
            <p:nvPr/>
          </p:nvSpPr>
          <p:spPr>
            <a:xfrm>
              <a:off x="2875041" y="4155852"/>
              <a:ext cx="18113" cy="16109"/>
            </a:xfrm>
            <a:custGeom>
              <a:avLst/>
              <a:gdLst/>
              <a:ahLst/>
              <a:cxnLst>
                <a:cxn ang="0">
                  <a:pos x="wd2" y="hd2"/>
                </a:cxn>
                <a:cxn ang="5400000">
                  <a:pos x="wd2" y="hd2"/>
                </a:cxn>
                <a:cxn ang="10800000">
                  <a:pos x="wd2" y="hd2"/>
                </a:cxn>
                <a:cxn ang="16200000">
                  <a:pos x="wd2" y="hd2"/>
                </a:cxn>
              </a:cxnLst>
              <a:rect l="0" t="0" r="r" b="b"/>
              <a:pathLst>
                <a:path w="21600" h="21600" extrusionOk="0">
                  <a:moveTo>
                    <a:pt x="12039" y="0"/>
                  </a:moveTo>
                  <a:cubicBezTo>
                    <a:pt x="4869" y="0"/>
                    <a:pt x="0" y="5475"/>
                    <a:pt x="0" y="13537"/>
                  </a:cubicBezTo>
                  <a:cubicBezTo>
                    <a:pt x="0" y="18912"/>
                    <a:pt x="0" y="21600"/>
                    <a:pt x="2390" y="21600"/>
                  </a:cubicBezTo>
                  <a:cubicBezTo>
                    <a:pt x="7259" y="13537"/>
                    <a:pt x="14430" y="8162"/>
                    <a:pt x="21600" y="2688"/>
                  </a:cubicBezTo>
                  <a:cubicBezTo>
                    <a:pt x="19210" y="0"/>
                    <a:pt x="16820" y="0"/>
                    <a:pt x="1203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27" name="Google Shape;2422;p43">
              <a:extLst>
                <a:ext uri="{FF2B5EF4-FFF2-40B4-BE49-F238E27FC236}">
                  <a16:creationId xmlns:a16="http://schemas.microsoft.com/office/drawing/2014/main" id="{BF36A5EC-3D82-CCB4-CD30-6014138BD5A0}"/>
                </a:ext>
              </a:extLst>
            </p:cNvPr>
            <p:cNvSpPr/>
            <p:nvPr/>
          </p:nvSpPr>
          <p:spPr>
            <a:xfrm>
              <a:off x="2844903" y="4184060"/>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67"/>
                    <a:pt x="0" y="10800"/>
                  </a:cubicBezTo>
                  <a:cubicBezTo>
                    <a:pt x="0" y="16167"/>
                    <a:pt x="5383" y="21600"/>
                    <a:pt x="10767" y="21600"/>
                  </a:cubicBezTo>
                  <a:cubicBezTo>
                    <a:pt x="16217" y="21600"/>
                    <a:pt x="21600" y="16167"/>
                    <a:pt x="21600" y="10800"/>
                  </a:cubicBezTo>
                  <a:cubicBezTo>
                    <a:pt x="21600" y="5367"/>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28" name="Google Shape;2423;p43">
              <a:extLst>
                <a:ext uri="{FF2B5EF4-FFF2-40B4-BE49-F238E27FC236}">
                  <a16:creationId xmlns:a16="http://schemas.microsoft.com/office/drawing/2014/main" id="{4DB06FFB-8889-FF62-1E5F-B9E1B71A97BA}"/>
                </a:ext>
              </a:extLst>
            </p:cNvPr>
            <p:cNvSpPr/>
            <p:nvPr/>
          </p:nvSpPr>
          <p:spPr>
            <a:xfrm>
              <a:off x="2816696" y="4155852"/>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5676"/>
                    <a:pt x="3914" y="21600"/>
                    <a:pt x="9785" y="21600"/>
                  </a:cubicBezTo>
                  <a:cubicBezTo>
                    <a:pt x="15729" y="21600"/>
                    <a:pt x="21600" y="15676"/>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29" name="Google Shape;2424;p43">
              <a:extLst>
                <a:ext uri="{FF2B5EF4-FFF2-40B4-BE49-F238E27FC236}">
                  <a16:creationId xmlns:a16="http://schemas.microsoft.com/office/drawing/2014/main" id="{EC73D581-108D-9C1D-99E3-CA3107225148}"/>
                </a:ext>
              </a:extLst>
            </p:cNvPr>
            <p:cNvSpPr/>
            <p:nvPr/>
          </p:nvSpPr>
          <p:spPr>
            <a:xfrm>
              <a:off x="2816696" y="4214271"/>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30" name="Google Shape;2425;p43">
              <a:extLst>
                <a:ext uri="{FF2B5EF4-FFF2-40B4-BE49-F238E27FC236}">
                  <a16:creationId xmlns:a16="http://schemas.microsoft.com/office/drawing/2014/main" id="{F438212A-4F97-80B0-0824-D1BDC75FB573}"/>
                </a:ext>
              </a:extLst>
            </p:cNvPr>
            <p:cNvSpPr/>
            <p:nvPr/>
          </p:nvSpPr>
          <p:spPr>
            <a:xfrm>
              <a:off x="2844566" y="4242479"/>
              <a:ext cx="12701" cy="161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0" y="8063"/>
                    <a:pt x="0" y="16125"/>
                  </a:cubicBezTo>
                  <a:cubicBezTo>
                    <a:pt x="0" y="18813"/>
                    <a:pt x="0" y="18813"/>
                    <a:pt x="3600" y="21600"/>
                  </a:cubicBezTo>
                  <a:cubicBezTo>
                    <a:pt x="7200" y="16125"/>
                    <a:pt x="10800" y="10750"/>
                    <a:pt x="14400" y="5375"/>
                  </a:cubicBezTo>
                  <a:cubicBezTo>
                    <a:pt x="18000" y="5375"/>
                    <a:pt x="18000" y="2688"/>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31" name="Google Shape;2426;p43">
              <a:extLst>
                <a:ext uri="{FF2B5EF4-FFF2-40B4-BE49-F238E27FC236}">
                  <a16:creationId xmlns:a16="http://schemas.microsoft.com/office/drawing/2014/main" id="{73871E47-9AE4-78A9-172F-5F9690AC1960}"/>
                </a:ext>
              </a:extLst>
            </p:cNvPr>
            <p:cNvSpPr/>
            <p:nvPr/>
          </p:nvSpPr>
          <p:spPr>
            <a:xfrm>
              <a:off x="2816696" y="4272615"/>
              <a:ext cx="20117" cy="22196"/>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cubicBezTo>
                    <a:pt x="4304" y="0"/>
                    <a:pt x="0" y="3973"/>
                    <a:pt x="0" y="9825"/>
                  </a:cubicBezTo>
                  <a:cubicBezTo>
                    <a:pt x="0" y="17699"/>
                    <a:pt x="4304" y="21600"/>
                    <a:pt x="10760" y="21600"/>
                  </a:cubicBezTo>
                  <a:lnTo>
                    <a:pt x="12992" y="21600"/>
                  </a:lnTo>
                  <a:cubicBezTo>
                    <a:pt x="12992" y="21600"/>
                    <a:pt x="12992" y="21600"/>
                    <a:pt x="15144" y="19649"/>
                  </a:cubicBezTo>
                  <a:cubicBezTo>
                    <a:pt x="17296" y="15676"/>
                    <a:pt x="19448" y="9825"/>
                    <a:pt x="21600" y="5924"/>
                  </a:cubicBezTo>
                  <a:cubicBezTo>
                    <a:pt x="19448" y="2023"/>
                    <a:pt x="17296" y="0"/>
                    <a:pt x="1076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42" name="Google Shape;2437;p43">
              <a:extLst>
                <a:ext uri="{FF2B5EF4-FFF2-40B4-BE49-F238E27FC236}">
                  <a16:creationId xmlns:a16="http://schemas.microsoft.com/office/drawing/2014/main" id="{B9FDEFF6-BB16-C17A-5FDC-E3A79EC276E6}"/>
                </a:ext>
              </a:extLst>
            </p:cNvPr>
            <p:cNvSpPr/>
            <p:nvPr/>
          </p:nvSpPr>
          <p:spPr>
            <a:xfrm>
              <a:off x="2786485" y="2138432"/>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27"/>
                    <a:pt x="5383" y="21600"/>
                    <a:pt x="10833" y="21600"/>
                  </a:cubicBezTo>
                  <a:cubicBezTo>
                    <a:pt x="16217" y="21600"/>
                    <a:pt x="21600" y="17627"/>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44" name="Google Shape;2439;p43">
              <a:extLst>
                <a:ext uri="{FF2B5EF4-FFF2-40B4-BE49-F238E27FC236}">
                  <a16:creationId xmlns:a16="http://schemas.microsoft.com/office/drawing/2014/main" id="{07B92FD1-0DDA-4110-A28D-D6D99E034672}"/>
                </a:ext>
              </a:extLst>
            </p:cNvPr>
            <p:cNvSpPr/>
            <p:nvPr/>
          </p:nvSpPr>
          <p:spPr>
            <a:xfrm>
              <a:off x="2786485" y="2196851"/>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5729"/>
                    <a:pt x="1794" y="17686"/>
                    <a:pt x="3589" y="19643"/>
                  </a:cubicBezTo>
                  <a:cubicBezTo>
                    <a:pt x="7178" y="17686"/>
                    <a:pt x="9039" y="15729"/>
                    <a:pt x="9039" y="13772"/>
                  </a:cubicBezTo>
                  <a:cubicBezTo>
                    <a:pt x="10833" y="15729"/>
                    <a:pt x="12628" y="19643"/>
                    <a:pt x="14422" y="21600"/>
                  </a:cubicBezTo>
                  <a:cubicBezTo>
                    <a:pt x="18011" y="19643"/>
                    <a:pt x="21600" y="15729"/>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45" name="Google Shape;2440;p43">
              <a:extLst>
                <a:ext uri="{FF2B5EF4-FFF2-40B4-BE49-F238E27FC236}">
                  <a16:creationId xmlns:a16="http://schemas.microsoft.com/office/drawing/2014/main" id="{3308393F-6C5F-4A68-4ACC-D0F8B81510CF}"/>
                </a:ext>
              </a:extLst>
            </p:cNvPr>
            <p:cNvSpPr/>
            <p:nvPr/>
          </p:nvSpPr>
          <p:spPr>
            <a:xfrm>
              <a:off x="2816696" y="21686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5729"/>
                    <a:pt x="3914" y="21600"/>
                    <a:pt x="9785" y="21600"/>
                  </a:cubicBezTo>
                  <a:cubicBezTo>
                    <a:pt x="15729" y="21600"/>
                    <a:pt x="21600" y="15729"/>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46" name="Google Shape;2441;p43">
              <a:extLst>
                <a:ext uri="{FF2B5EF4-FFF2-40B4-BE49-F238E27FC236}">
                  <a16:creationId xmlns:a16="http://schemas.microsoft.com/office/drawing/2014/main" id="{7021D384-B3E3-9BD4-9984-4FE1EEB5C3EF}"/>
                </a:ext>
              </a:extLst>
            </p:cNvPr>
            <p:cNvSpPr/>
            <p:nvPr/>
          </p:nvSpPr>
          <p:spPr>
            <a:xfrm>
              <a:off x="2786485" y="2255196"/>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99"/>
                    <a:pt x="5383" y="21600"/>
                    <a:pt x="10833" y="21600"/>
                  </a:cubicBezTo>
                  <a:cubicBezTo>
                    <a:pt x="16217" y="21600"/>
                    <a:pt x="21600" y="17699"/>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47" name="Google Shape;2442;p43">
              <a:extLst>
                <a:ext uri="{FF2B5EF4-FFF2-40B4-BE49-F238E27FC236}">
                  <a16:creationId xmlns:a16="http://schemas.microsoft.com/office/drawing/2014/main" id="{DC704410-DFF3-F3AC-ED9C-8E2610A853B5}"/>
                </a:ext>
              </a:extLst>
            </p:cNvPr>
            <p:cNvSpPr/>
            <p:nvPr/>
          </p:nvSpPr>
          <p:spPr>
            <a:xfrm>
              <a:off x="2816696" y="222706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48" name="Google Shape;2443;p43">
              <a:extLst>
                <a:ext uri="{FF2B5EF4-FFF2-40B4-BE49-F238E27FC236}">
                  <a16:creationId xmlns:a16="http://schemas.microsoft.com/office/drawing/2014/main" id="{EA8D7A37-7DEB-CDD0-F25C-D05EA61154FF}"/>
                </a:ext>
              </a:extLst>
            </p:cNvPr>
            <p:cNvSpPr/>
            <p:nvPr/>
          </p:nvSpPr>
          <p:spPr>
            <a:xfrm>
              <a:off x="2758277" y="2285408"/>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73"/>
                    <a:pt x="0" y="9825"/>
                  </a:cubicBezTo>
                  <a:cubicBezTo>
                    <a:pt x="0" y="15676"/>
                    <a:pt x="3901" y="21600"/>
                    <a:pt x="9825" y="21600"/>
                  </a:cubicBezTo>
                  <a:cubicBezTo>
                    <a:pt x="15676" y="21600"/>
                    <a:pt x="21600" y="15676"/>
                    <a:pt x="21600" y="9825"/>
                  </a:cubicBezTo>
                  <a:cubicBezTo>
                    <a:pt x="21600" y="397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49" name="Google Shape;2444;p43">
              <a:extLst>
                <a:ext uri="{FF2B5EF4-FFF2-40B4-BE49-F238E27FC236}">
                  <a16:creationId xmlns:a16="http://schemas.microsoft.com/office/drawing/2014/main" id="{99991E61-5714-CC49-698E-3D73F4D62DFE}"/>
                </a:ext>
              </a:extLst>
            </p:cNvPr>
            <p:cNvSpPr/>
            <p:nvPr/>
          </p:nvSpPr>
          <p:spPr>
            <a:xfrm>
              <a:off x="2786485" y="2313615"/>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50" name="Google Shape;2445;p43">
              <a:extLst>
                <a:ext uri="{FF2B5EF4-FFF2-40B4-BE49-F238E27FC236}">
                  <a16:creationId xmlns:a16="http://schemas.microsoft.com/office/drawing/2014/main" id="{0D0BC645-21F7-5047-03A2-8D6F44FEA31B}"/>
                </a:ext>
              </a:extLst>
            </p:cNvPr>
            <p:cNvSpPr/>
            <p:nvPr/>
          </p:nvSpPr>
          <p:spPr>
            <a:xfrm>
              <a:off x="2816696" y="228540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5676"/>
                    <a:pt x="3914" y="21600"/>
                    <a:pt x="9785" y="21600"/>
                  </a:cubicBezTo>
                  <a:cubicBezTo>
                    <a:pt x="15729" y="21600"/>
                    <a:pt x="21600" y="15676"/>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51" name="Google Shape;2446;p43">
              <a:extLst>
                <a:ext uri="{FF2B5EF4-FFF2-40B4-BE49-F238E27FC236}">
                  <a16:creationId xmlns:a16="http://schemas.microsoft.com/office/drawing/2014/main" id="{8FC8883C-75CA-0D73-CA06-AD90639C9C84}"/>
                </a:ext>
              </a:extLst>
            </p:cNvPr>
            <p:cNvSpPr/>
            <p:nvPr/>
          </p:nvSpPr>
          <p:spPr>
            <a:xfrm>
              <a:off x="2758277" y="2343827"/>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785"/>
                  </a:cubicBezTo>
                  <a:cubicBezTo>
                    <a:pt x="0" y="15729"/>
                    <a:pt x="3901" y="21600"/>
                    <a:pt x="9825" y="21600"/>
                  </a:cubicBezTo>
                  <a:cubicBezTo>
                    <a:pt x="15676" y="21600"/>
                    <a:pt x="21600" y="15729"/>
                    <a:pt x="21600" y="9785"/>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52" name="Google Shape;2447;p43">
              <a:extLst>
                <a:ext uri="{FF2B5EF4-FFF2-40B4-BE49-F238E27FC236}">
                  <a16:creationId xmlns:a16="http://schemas.microsoft.com/office/drawing/2014/main" id="{64AF96F5-AA68-24BF-3125-F79C646D5BF7}"/>
                </a:ext>
              </a:extLst>
            </p:cNvPr>
            <p:cNvSpPr/>
            <p:nvPr/>
          </p:nvSpPr>
          <p:spPr>
            <a:xfrm>
              <a:off x="2786485" y="237203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53" name="Google Shape;2448;p43">
              <a:extLst>
                <a:ext uri="{FF2B5EF4-FFF2-40B4-BE49-F238E27FC236}">
                  <a16:creationId xmlns:a16="http://schemas.microsoft.com/office/drawing/2014/main" id="{BECFB65F-151D-E08C-BB39-25EFBBCA90BA}"/>
                </a:ext>
              </a:extLst>
            </p:cNvPr>
            <p:cNvSpPr/>
            <p:nvPr/>
          </p:nvSpPr>
          <p:spPr>
            <a:xfrm>
              <a:off x="2816696" y="2343827"/>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54" name="Google Shape;2449;p43">
              <a:extLst>
                <a:ext uri="{FF2B5EF4-FFF2-40B4-BE49-F238E27FC236}">
                  <a16:creationId xmlns:a16="http://schemas.microsoft.com/office/drawing/2014/main" id="{F61BD930-786D-1273-FA09-2EA18CC120CA}"/>
                </a:ext>
              </a:extLst>
            </p:cNvPr>
            <p:cNvSpPr/>
            <p:nvPr/>
          </p:nvSpPr>
          <p:spPr>
            <a:xfrm>
              <a:off x="2758277" y="2402172"/>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73"/>
                    <a:pt x="0" y="9825"/>
                  </a:cubicBezTo>
                  <a:cubicBezTo>
                    <a:pt x="0" y="15676"/>
                    <a:pt x="3901" y="21600"/>
                    <a:pt x="9825" y="21600"/>
                  </a:cubicBezTo>
                  <a:cubicBezTo>
                    <a:pt x="15676" y="21600"/>
                    <a:pt x="21600" y="15676"/>
                    <a:pt x="21600" y="9825"/>
                  </a:cubicBezTo>
                  <a:cubicBezTo>
                    <a:pt x="21600" y="397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55" name="Google Shape;2450;p43">
              <a:extLst>
                <a:ext uri="{FF2B5EF4-FFF2-40B4-BE49-F238E27FC236}">
                  <a16:creationId xmlns:a16="http://schemas.microsoft.com/office/drawing/2014/main" id="{097F641F-AD26-8CE9-C96A-189D6C6D087A}"/>
                </a:ext>
              </a:extLst>
            </p:cNvPr>
            <p:cNvSpPr/>
            <p:nvPr/>
          </p:nvSpPr>
          <p:spPr>
            <a:xfrm>
              <a:off x="2786485" y="2430379"/>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56" name="Google Shape;2451;p43">
              <a:extLst>
                <a:ext uri="{FF2B5EF4-FFF2-40B4-BE49-F238E27FC236}">
                  <a16:creationId xmlns:a16="http://schemas.microsoft.com/office/drawing/2014/main" id="{18176BD1-66B0-AD6A-969B-A251B81586EC}"/>
                </a:ext>
              </a:extLst>
            </p:cNvPr>
            <p:cNvSpPr/>
            <p:nvPr/>
          </p:nvSpPr>
          <p:spPr>
            <a:xfrm>
              <a:off x="2816696" y="2402172"/>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5676"/>
                    <a:pt x="3914" y="21600"/>
                    <a:pt x="9785" y="21600"/>
                  </a:cubicBezTo>
                  <a:cubicBezTo>
                    <a:pt x="15729" y="21600"/>
                    <a:pt x="21600" y="15676"/>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57" name="Google Shape;2452;p43">
              <a:extLst>
                <a:ext uri="{FF2B5EF4-FFF2-40B4-BE49-F238E27FC236}">
                  <a16:creationId xmlns:a16="http://schemas.microsoft.com/office/drawing/2014/main" id="{016A2AEA-9C39-42CC-AF0B-FA17EE65F52A}"/>
                </a:ext>
              </a:extLst>
            </p:cNvPr>
            <p:cNvSpPr/>
            <p:nvPr/>
          </p:nvSpPr>
          <p:spPr>
            <a:xfrm>
              <a:off x="2758277" y="246059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858"/>
                  </a:cubicBezTo>
                  <a:cubicBezTo>
                    <a:pt x="0" y="17686"/>
                    <a:pt x="3901" y="21600"/>
                    <a:pt x="9825" y="21600"/>
                  </a:cubicBezTo>
                  <a:cubicBezTo>
                    <a:pt x="15676" y="21600"/>
                    <a:pt x="21600" y="17686"/>
                    <a:pt x="21600" y="9858"/>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58" name="Google Shape;2453;p43">
              <a:extLst>
                <a:ext uri="{FF2B5EF4-FFF2-40B4-BE49-F238E27FC236}">
                  <a16:creationId xmlns:a16="http://schemas.microsoft.com/office/drawing/2014/main" id="{1EDA7A20-3D46-9BA5-4C29-A39223890DB8}"/>
                </a:ext>
              </a:extLst>
            </p:cNvPr>
            <p:cNvSpPr/>
            <p:nvPr/>
          </p:nvSpPr>
          <p:spPr>
            <a:xfrm>
              <a:off x="2786485" y="2488798"/>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59" name="Google Shape;2454;p43">
              <a:extLst>
                <a:ext uri="{FF2B5EF4-FFF2-40B4-BE49-F238E27FC236}">
                  <a16:creationId xmlns:a16="http://schemas.microsoft.com/office/drawing/2014/main" id="{4712D735-9B81-5ED9-7AF8-244D16670B3A}"/>
                </a:ext>
              </a:extLst>
            </p:cNvPr>
            <p:cNvSpPr/>
            <p:nvPr/>
          </p:nvSpPr>
          <p:spPr>
            <a:xfrm>
              <a:off x="2816696" y="246059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7686"/>
                    <a:pt x="3914" y="21600"/>
                    <a:pt x="9785" y="21600"/>
                  </a:cubicBezTo>
                  <a:cubicBezTo>
                    <a:pt x="15729" y="21600"/>
                    <a:pt x="21600" y="17686"/>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60" name="Google Shape;2455;p43">
              <a:extLst>
                <a:ext uri="{FF2B5EF4-FFF2-40B4-BE49-F238E27FC236}">
                  <a16:creationId xmlns:a16="http://schemas.microsoft.com/office/drawing/2014/main" id="{AF41DA93-2ADD-54CC-6D79-5D06B7B24C47}"/>
                </a:ext>
              </a:extLst>
            </p:cNvPr>
            <p:cNvSpPr/>
            <p:nvPr/>
          </p:nvSpPr>
          <p:spPr>
            <a:xfrm>
              <a:off x="2758277" y="2519009"/>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785"/>
                  </a:cubicBezTo>
                  <a:cubicBezTo>
                    <a:pt x="0" y="17686"/>
                    <a:pt x="3901" y="21600"/>
                    <a:pt x="9825" y="21600"/>
                  </a:cubicBezTo>
                  <a:cubicBezTo>
                    <a:pt x="15676" y="21600"/>
                    <a:pt x="21600" y="17686"/>
                    <a:pt x="21600" y="9785"/>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61" name="Google Shape;2456;p43">
              <a:extLst>
                <a:ext uri="{FF2B5EF4-FFF2-40B4-BE49-F238E27FC236}">
                  <a16:creationId xmlns:a16="http://schemas.microsoft.com/office/drawing/2014/main" id="{2D8CBAA4-248E-2132-A135-11E0FEBDC3CD}"/>
                </a:ext>
              </a:extLst>
            </p:cNvPr>
            <p:cNvSpPr/>
            <p:nvPr/>
          </p:nvSpPr>
          <p:spPr>
            <a:xfrm>
              <a:off x="2786485" y="2547142"/>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62" name="Google Shape;2457;p43">
              <a:extLst>
                <a:ext uri="{FF2B5EF4-FFF2-40B4-BE49-F238E27FC236}">
                  <a16:creationId xmlns:a16="http://schemas.microsoft.com/office/drawing/2014/main" id="{1489E295-0933-4329-E786-5965CF43E2B5}"/>
                </a:ext>
              </a:extLst>
            </p:cNvPr>
            <p:cNvSpPr/>
            <p:nvPr/>
          </p:nvSpPr>
          <p:spPr>
            <a:xfrm>
              <a:off x="2816696" y="2519009"/>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7686"/>
                    <a:pt x="3914" y="21600"/>
                    <a:pt x="9785" y="21600"/>
                  </a:cubicBezTo>
                  <a:cubicBezTo>
                    <a:pt x="15729" y="21600"/>
                    <a:pt x="21600" y="17686"/>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63" name="Google Shape;2458;p43">
              <a:extLst>
                <a:ext uri="{FF2B5EF4-FFF2-40B4-BE49-F238E27FC236}">
                  <a16:creationId xmlns:a16="http://schemas.microsoft.com/office/drawing/2014/main" id="{926993A3-7E3C-86DF-15F8-6BC58867380D}"/>
                </a:ext>
              </a:extLst>
            </p:cNvPr>
            <p:cNvSpPr/>
            <p:nvPr/>
          </p:nvSpPr>
          <p:spPr>
            <a:xfrm>
              <a:off x="2758277" y="2577354"/>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01"/>
                    <a:pt x="0" y="9825"/>
                  </a:cubicBezTo>
                  <a:cubicBezTo>
                    <a:pt x="0" y="17627"/>
                    <a:pt x="3901" y="21600"/>
                    <a:pt x="9825" y="21600"/>
                  </a:cubicBezTo>
                  <a:cubicBezTo>
                    <a:pt x="15676" y="21600"/>
                    <a:pt x="21600" y="17627"/>
                    <a:pt x="21600" y="9825"/>
                  </a:cubicBezTo>
                  <a:cubicBezTo>
                    <a:pt x="21600" y="3901"/>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64" name="Google Shape;2459;p43">
              <a:extLst>
                <a:ext uri="{FF2B5EF4-FFF2-40B4-BE49-F238E27FC236}">
                  <a16:creationId xmlns:a16="http://schemas.microsoft.com/office/drawing/2014/main" id="{E89B0695-9C4F-6E2A-A5D5-172EECA6BA8E}"/>
                </a:ext>
              </a:extLst>
            </p:cNvPr>
            <p:cNvSpPr/>
            <p:nvPr/>
          </p:nvSpPr>
          <p:spPr>
            <a:xfrm>
              <a:off x="2786485" y="2605561"/>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65" name="Google Shape;2460;p43">
              <a:extLst>
                <a:ext uri="{FF2B5EF4-FFF2-40B4-BE49-F238E27FC236}">
                  <a16:creationId xmlns:a16="http://schemas.microsoft.com/office/drawing/2014/main" id="{D26EAB4A-2429-104A-A728-8FD381275B73}"/>
                </a:ext>
              </a:extLst>
            </p:cNvPr>
            <p:cNvSpPr/>
            <p:nvPr/>
          </p:nvSpPr>
          <p:spPr>
            <a:xfrm>
              <a:off x="2816696" y="257735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01"/>
                    <a:pt x="0" y="9825"/>
                  </a:cubicBezTo>
                  <a:cubicBezTo>
                    <a:pt x="0" y="17627"/>
                    <a:pt x="3914" y="21600"/>
                    <a:pt x="9785" y="21600"/>
                  </a:cubicBezTo>
                  <a:cubicBezTo>
                    <a:pt x="15729" y="21600"/>
                    <a:pt x="21600" y="17627"/>
                    <a:pt x="21600" y="9825"/>
                  </a:cubicBezTo>
                  <a:cubicBezTo>
                    <a:pt x="21600" y="390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66" name="Google Shape;2461;p43">
              <a:extLst>
                <a:ext uri="{FF2B5EF4-FFF2-40B4-BE49-F238E27FC236}">
                  <a16:creationId xmlns:a16="http://schemas.microsoft.com/office/drawing/2014/main" id="{D15208E4-B012-AE0F-F538-716637AADE78}"/>
                </a:ext>
              </a:extLst>
            </p:cNvPr>
            <p:cNvSpPr/>
            <p:nvPr/>
          </p:nvSpPr>
          <p:spPr>
            <a:xfrm>
              <a:off x="2812350" y="263543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0" y="16200"/>
                    <a:pt x="0" y="21600"/>
                  </a:cubicBezTo>
                  <a:cubicBezTo>
                    <a:pt x="0" y="21600"/>
                    <a:pt x="10800" y="21600"/>
                    <a:pt x="21600" y="16200"/>
                  </a:cubicBezTo>
                  <a:cubicBezTo>
                    <a:pt x="21600" y="10800"/>
                    <a:pt x="21600" y="540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67" name="Google Shape;2462;p43">
              <a:extLst>
                <a:ext uri="{FF2B5EF4-FFF2-40B4-BE49-F238E27FC236}">
                  <a16:creationId xmlns:a16="http://schemas.microsoft.com/office/drawing/2014/main" id="{70B3F9D2-B75E-8B56-21AC-3A5B86F91542}"/>
                </a:ext>
              </a:extLst>
            </p:cNvPr>
            <p:cNvSpPr/>
            <p:nvPr/>
          </p:nvSpPr>
          <p:spPr>
            <a:xfrm>
              <a:off x="2758277" y="2635472"/>
              <a:ext cx="22196" cy="1270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7156"/>
                    <a:pt x="0" y="21600"/>
                  </a:cubicBezTo>
                  <a:lnTo>
                    <a:pt x="21600" y="21600"/>
                  </a:lnTo>
                  <a:cubicBezTo>
                    <a:pt x="21600" y="7156"/>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68" name="Google Shape;2463;p43">
              <a:extLst>
                <a:ext uri="{FF2B5EF4-FFF2-40B4-BE49-F238E27FC236}">
                  <a16:creationId xmlns:a16="http://schemas.microsoft.com/office/drawing/2014/main" id="{AA7F154D-7740-B1CA-DB46-306DEE5E8C22}"/>
                </a:ext>
              </a:extLst>
            </p:cNvPr>
            <p:cNvSpPr/>
            <p:nvPr/>
          </p:nvSpPr>
          <p:spPr>
            <a:xfrm>
              <a:off x="2786485" y="2663980"/>
              <a:ext cx="18113" cy="24125"/>
            </a:xfrm>
            <a:custGeom>
              <a:avLst/>
              <a:gdLst/>
              <a:ahLst/>
              <a:cxnLst>
                <a:cxn ang="0">
                  <a:pos x="wd2" y="hd2"/>
                </a:cxn>
                <a:cxn ang="5400000">
                  <a:pos x="wd2" y="hd2"/>
                </a:cxn>
                <a:cxn ang="10800000">
                  <a:pos x="wd2" y="hd2"/>
                </a:cxn>
                <a:cxn ang="16200000">
                  <a:pos x="wd2" y="hd2"/>
                </a:cxn>
              </a:cxnLst>
              <a:rect l="0" t="0" r="r" b="b"/>
              <a:pathLst>
                <a:path w="21600" h="21600" extrusionOk="0">
                  <a:moveTo>
                    <a:pt x="14430" y="0"/>
                  </a:moveTo>
                  <a:cubicBezTo>
                    <a:pt x="7170" y="0"/>
                    <a:pt x="0" y="5383"/>
                    <a:pt x="0" y="10767"/>
                  </a:cubicBezTo>
                  <a:cubicBezTo>
                    <a:pt x="0" y="16217"/>
                    <a:pt x="7170" y="21600"/>
                    <a:pt x="14430" y="21600"/>
                  </a:cubicBezTo>
                  <a:cubicBezTo>
                    <a:pt x="16820" y="21600"/>
                    <a:pt x="19210" y="19806"/>
                    <a:pt x="21600" y="19806"/>
                  </a:cubicBezTo>
                  <a:lnTo>
                    <a:pt x="21600" y="3589"/>
                  </a:lnTo>
                  <a:cubicBezTo>
                    <a:pt x="19210" y="1794"/>
                    <a:pt x="16820" y="0"/>
                    <a:pt x="1443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69" name="Google Shape;2464;p43">
              <a:extLst>
                <a:ext uri="{FF2B5EF4-FFF2-40B4-BE49-F238E27FC236}">
                  <a16:creationId xmlns:a16="http://schemas.microsoft.com/office/drawing/2014/main" id="{5A8A35D7-E7E6-32EB-EEFC-EF64BDECBA6A}"/>
                </a:ext>
              </a:extLst>
            </p:cNvPr>
            <p:cNvSpPr/>
            <p:nvPr/>
          </p:nvSpPr>
          <p:spPr>
            <a:xfrm>
              <a:off x="2758277" y="2645494"/>
              <a:ext cx="22196"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4444"/>
                    <a:pt x="3901" y="21600"/>
                    <a:pt x="9825" y="21600"/>
                  </a:cubicBezTo>
                  <a:cubicBezTo>
                    <a:pt x="15676" y="21600"/>
                    <a:pt x="21600" y="14444"/>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70" name="Google Shape;2465;p43">
              <a:extLst>
                <a:ext uri="{FF2B5EF4-FFF2-40B4-BE49-F238E27FC236}">
                  <a16:creationId xmlns:a16="http://schemas.microsoft.com/office/drawing/2014/main" id="{306BD394-EF3E-04F8-2920-B758361E0ED3}"/>
                </a:ext>
              </a:extLst>
            </p:cNvPr>
            <p:cNvSpPr/>
            <p:nvPr/>
          </p:nvSpPr>
          <p:spPr>
            <a:xfrm>
              <a:off x="2758277" y="2694118"/>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73"/>
                    <a:pt x="0" y="11775"/>
                  </a:cubicBezTo>
                  <a:cubicBezTo>
                    <a:pt x="0" y="17699"/>
                    <a:pt x="3901" y="21600"/>
                    <a:pt x="9825" y="21600"/>
                  </a:cubicBezTo>
                  <a:cubicBezTo>
                    <a:pt x="15676" y="21600"/>
                    <a:pt x="21600" y="17699"/>
                    <a:pt x="21600" y="11775"/>
                  </a:cubicBezTo>
                  <a:cubicBezTo>
                    <a:pt x="21600" y="397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71" name="Google Shape;2466;p43">
              <a:extLst>
                <a:ext uri="{FF2B5EF4-FFF2-40B4-BE49-F238E27FC236}">
                  <a16:creationId xmlns:a16="http://schemas.microsoft.com/office/drawing/2014/main" id="{5C3E84A1-8235-A633-73DB-19BCFBA014DC}"/>
                </a:ext>
              </a:extLst>
            </p:cNvPr>
            <p:cNvSpPr/>
            <p:nvPr/>
          </p:nvSpPr>
          <p:spPr>
            <a:xfrm>
              <a:off x="2786485" y="2726333"/>
              <a:ext cx="18113" cy="20191"/>
            </a:xfrm>
            <a:custGeom>
              <a:avLst/>
              <a:gdLst/>
              <a:ahLst/>
              <a:cxnLst>
                <a:cxn ang="0">
                  <a:pos x="wd2" y="hd2"/>
                </a:cxn>
                <a:cxn ang="5400000">
                  <a:pos x="wd2" y="hd2"/>
                </a:cxn>
                <a:cxn ang="10800000">
                  <a:pos x="wd2" y="hd2"/>
                </a:cxn>
                <a:cxn ang="16200000">
                  <a:pos x="wd2" y="hd2"/>
                </a:cxn>
              </a:cxnLst>
              <a:rect l="0" t="0" r="r" b="b"/>
              <a:pathLst>
                <a:path w="21600" h="21600" extrusionOk="0">
                  <a:moveTo>
                    <a:pt x="4780" y="0"/>
                  </a:moveTo>
                  <a:cubicBezTo>
                    <a:pt x="2390" y="2224"/>
                    <a:pt x="0" y="4368"/>
                    <a:pt x="0" y="8656"/>
                  </a:cubicBezTo>
                  <a:cubicBezTo>
                    <a:pt x="0" y="15088"/>
                    <a:pt x="7170" y="21600"/>
                    <a:pt x="14430" y="21600"/>
                  </a:cubicBezTo>
                  <a:cubicBezTo>
                    <a:pt x="16820" y="21600"/>
                    <a:pt x="19210" y="19456"/>
                    <a:pt x="21600" y="19456"/>
                  </a:cubicBezTo>
                  <a:cubicBezTo>
                    <a:pt x="16820" y="12944"/>
                    <a:pt x="9561" y="6512"/>
                    <a:pt x="478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72" name="Google Shape;2467;p43">
              <a:extLst>
                <a:ext uri="{FF2B5EF4-FFF2-40B4-BE49-F238E27FC236}">
                  <a16:creationId xmlns:a16="http://schemas.microsoft.com/office/drawing/2014/main" id="{909F9C9E-A432-71CF-FA6B-BE39549CE5F2}"/>
                </a:ext>
              </a:extLst>
            </p:cNvPr>
            <p:cNvSpPr/>
            <p:nvPr/>
          </p:nvSpPr>
          <p:spPr>
            <a:xfrm>
              <a:off x="2786485" y="278074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73" name="Google Shape;2468;p43">
              <a:extLst>
                <a:ext uri="{FF2B5EF4-FFF2-40B4-BE49-F238E27FC236}">
                  <a16:creationId xmlns:a16="http://schemas.microsoft.com/office/drawing/2014/main" id="{B95D2FF3-9FD6-E945-6108-31B25161233E}"/>
                </a:ext>
              </a:extLst>
            </p:cNvPr>
            <p:cNvSpPr/>
            <p:nvPr/>
          </p:nvSpPr>
          <p:spPr>
            <a:xfrm>
              <a:off x="2766369" y="2764299"/>
              <a:ext cx="14104"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278" y="5400"/>
                    <a:pt x="3069" y="10800"/>
                    <a:pt x="0" y="21600"/>
                  </a:cubicBezTo>
                  <a:lnTo>
                    <a:pt x="3069" y="21600"/>
                  </a:lnTo>
                  <a:cubicBezTo>
                    <a:pt x="12278" y="21600"/>
                    <a:pt x="18417" y="1080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74" name="Google Shape;2469;p43">
              <a:extLst>
                <a:ext uri="{FF2B5EF4-FFF2-40B4-BE49-F238E27FC236}">
                  <a16:creationId xmlns:a16="http://schemas.microsoft.com/office/drawing/2014/main" id="{4D1215B9-A412-6FE6-A7F4-FEE9796F0CED}"/>
                </a:ext>
              </a:extLst>
            </p:cNvPr>
            <p:cNvSpPr/>
            <p:nvPr/>
          </p:nvSpPr>
          <p:spPr>
            <a:xfrm>
              <a:off x="2760282" y="2810955"/>
              <a:ext cx="20191" cy="14029"/>
            </a:xfrm>
            <a:custGeom>
              <a:avLst/>
              <a:gdLst/>
              <a:ahLst/>
              <a:cxnLst>
                <a:cxn ang="0">
                  <a:pos x="wd2" y="hd2"/>
                </a:cxn>
                <a:cxn ang="5400000">
                  <a:pos x="wd2" y="hd2"/>
                </a:cxn>
                <a:cxn ang="10800000">
                  <a:pos x="wd2" y="hd2"/>
                </a:cxn>
                <a:cxn ang="16200000">
                  <a:pos x="wd2" y="hd2"/>
                </a:cxn>
              </a:cxnLst>
              <a:rect l="0" t="0" r="r" b="b"/>
              <a:pathLst>
                <a:path w="21600" h="21600" extrusionOk="0">
                  <a:moveTo>
                    <a:pt x="8656" y="0"/>
                  </a:moveTo>
                  <a:cubicBezTo>
                    <a:pt x="6512" y="0"/>
                    <a:pt x="2144" y="3086"/>
                    <a:pt x="0" y="3086"/>
                  </a:cubicBezTo>
                  <a:cubicBezTo>
                    <a:pt x="8656" y="12343"/>
                    <a:pt x="15088" y="12343"/>
                    <a:pt x="21600" y="21600"/>
                  </a:cubicBezTo>
                  <a:cubicBezTo>
                    <a:pt x="21600" y="21600"/>
                    <a:pt x="21600" y="18514"/>
                    <a:pt x="21600" y="18514"/>
                  </a:cubicBezTo>
                  <a:cubicBezTo>
                    <a:pt x="21600" y="6171"/>
                    <a:pt x="15088" y="0"/>
                    <a:pt x="8656"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75" name="Google Shape;2470;p43">
              <a:extLst>
                <a:ext uri="{FF2B5EF4-FFF2-40B4-BE49-F238E27FC236}">
                  <a16:creationId xmlns:a16="http://schemas.microsoft.com/office/drawing/2014/main" id="{E3C260C5-01CE-56B3-6D51-50B5605F3279}"/>
                </a:ext>
              </a:extLst>
            </p:cNvPr>
            <p:cNvSpPr/>
            <p:nvPr/>
          </p:nvSpPr>
          <p:spPr>
            <a:xfrm>
              <a:off x="2790494" y="2839088"/>
              <a:ext cx="18113" cy="16108"/>
            </a:xfrm>
            <a:custGeom>
              <a:avLst/>
              <a:gdLst/>
              <a:ahLst/>
              <a:cxnLst>
                <a:cxn ang="0">
                  <a:pos x="wd2" y="hd2"/>
                </a:cxn>
                <a:cxn ang="5400000">
                  <a:pos x="wd2" y="hd2"/>
                </a:cxn>
                <a:cxn ang="10800000">
                  <a:pos x="wd2" y="hd2"/>
                </a:cxn>
                <a:cxn ang="16200000">
                  <a:pos x="wd2" y="hd2"/>
                </a:cxn>
              </a:cxnLst>
              <a:rect l="0" t="0" r="r" b="b"/>
              <a:pathLst>
                <a:path w="21600" h="21600" extrusionOk="0">
                  <a:moveTo>
                    <a:pt x="9649" y="0"/>
                  </a:moveTo>
                  <a:cubicBezTo>
                    <a:pt x="4780" y="0"/>
                    <a:pt x="2390" y="2688"/>
                    <a:pt x="0" y="5475"/>
                  </a:cubicBezTo>
                  <a:cubicBezTo>
                    <a:pt x="2390" y="8162"/>
                    <a:pt x="4780" y="10850"/>
                    <a:pt x="7259" y="13537"/>
                  </a:cubicBezTo>
                  <a:cubicBezTo>
                    <a:pt x="4780" y="16225"/>
                    <a:pt x="2390" y="18912"/>
                    <a:pt x="0" y="18912"/>
                  </a:cubicBezTo>
                  <a:lnTo>
                    <a:pt x="9649" y="18912"/>
                  </a:lnTo>
                  <a:cubicBezTo>
                    <a:pt x="11066" y="18116"/>
                    <a:pt x="12216" y="17818"/>
                    <a:pt x="13367" y="17818"/>
                  </a:cubicBezTo>
                  <a:cubicBezTo>
                    <a:pt x="16023" y="17818"/>
                    <a:pt x="18236" y="19709"/>
                    <a:pt x="21600" y="21600"/>
                  </a:cubicBezTo>
                  <a:cubicBezTo>
                    <a:pt x="21600" y="18912"/>
                    <a:pt x="21600" y="18912"/>
                    <a:pt x="21600" y="16225"/>
                  </a:cubicBezTo>
                  <a:cubicBezTo>
                    <a:pt x="21600" y="8162"/>
                    <a:pt x="16820" y="0"/>
                    <a:pt x="964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76" name="Google Shape;2471;p43">
              <a:extLst>
                <a:ext uri="{FF2B5EF4-FFF2-40B4-BE49-F238E27FC236}">
                  <a16:creationId xmlns:a16="http://schemas.microsoft.com/office/drawing/2014/main" id="{833A2838-3879-259B-DB54-CC5E4BA5DFB1}"/>
                </a:ext>
              </a:extLst>
            </p:cNvPr>
            <p:cNvSpPr/>
            <p:nvPr/>
          </p:nvSpPr>
          <p:spPr>
            <a:xfrm>
              <a:off x="2758277" y="2986064"/>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924"/>
                    <a:pt x="0" y="11775"/>
                  </a:cubicBezTo>
                  <a:cubicBezTo>
                    <a:pt x="0" y="17627"/>
                    <a:pt x="3901" y="21600"/>
                    <a:pt x="9825" y="21600"/>
                  </a:cubicBezTo>
                  <a:cubicBezTo>
                    <a:pt x="15676" y="21600"/>
                    <a:pt x="21600" y="17627"/>
                    <a:pt x="21600" y="11775"/>
                  </a:cubicBezTo>
                  <a:cubicBezTo>
                    <a:pt x="21600" y="592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77" name="Google Shape;2472;p43">
              <a:extLst>
                <a:ext uri="{FF2B5EF4-FFF2-40B4-BE49-F238E27FC236}">
                  <a16:creationId xmlns:a16="http://schemas.microsoft.com/office/drawing/2014/main" id="{ABC1D7E0-4E59-FDB4-5576-8941F3E5F18D}"/>
                </a:ext>
              </a:extLst>
            </p:cNvPr>
            <p:cNvSpPr/>
            <p:nvPr/>
          </p:nvSpPr>
          <p:spPr>
            <a:xfrm>
              <a:off x="2786485" y="3016275"/>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01"/>
                    <a:pt x="0" y="9825"/>
                  </a:cubicBezTo>
                  <a:cubicBezTo>
                    <a:pt x="0" y="15676"/>
                    <a:pt x="5383" y="21600"/>
                    <a:pt x="10833" y="21600"/>
                  </a:cubicBezTo>
                  <a:cubicBezTo>
                    <a:pt x="16217" y="21600"/>
                    <a:pt x="21600" y="15676"/>
                    <a:pt x="21600" y="9825"/>
                  </a:cubicBezTo>
                  <a:cubicBezTo>
                    <a:pt x="21600" y="390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78" name="Google Shape;2473;p43">
              <a:extLst>
                <a:ext uri="{FF2B5EF4-FFF2-40B4-BE49-F238E27FC236}">
                  <a16:creationId xmlns:a16="http://schemas.microsoft.com/office/drawing/2014/main" id="{99889422-C1A0-30D2-F7BF-68CEE3796445}"/>
                </a:ext>
              </a:extLst>
            </p:cNvPr>
            <p:cNvSpPr/>
            <p:nvPr/>
          </p:nvSpPr>
          <p:spPr>
            <a:xfrm>
              <a:off x="2786485" y="3074694"/>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5729"/>
                    <a:pt x="5383" y="21600"/>
                    <a:pt x="10833" y="21600"/>
                  </a:cubicBezTo>
                  <a:cubicBezTo>
                    <a:pt x="16217" y="21600"/>
                    <a:pt x="21600" y="15729"/>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79" name="Google Shape;2474;p43">
              <a:extLst>
                <a:ext uri="{FF2B5EF4-FFF2-40B4-BE49-F238E27FC236}">
                  <a16:creationId xmlns:a16="http://schemas.microsoft.com/office/drawing/2014/main" id="{41DACE85-7D81-86F5-19BA-1F073F0A0B15}"/>
                </a:ext>
              </a:extLst>
            </p:cNvPr>
            <p:cNvSpPr/>
            <p:nvPr/>
          </p:nvSpPr>
          <p:spPr>
            <a:xfrm>
              <a:off x="2786485" y="3133039"/>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73"/>
                    <a:pt x="0" y="9825"/>
                  </a:cubicBezTo>
                  <a:cubicBezTo>
                    <a:pt x="0" y="15676"/>
                    <a:pt x="5383" y="21600"/>
                    <a:pt x="10833" y="21600"/>
                  </a:cubicBezTo>
                  <a:cubicBezTo>
                    <a:pt x="16217" y="21600"/>
                    <a:pt x="21600" y="15676"/>
                    <a:pt x="21600" y="9825"/>
                  </a:cubicBezTo>
                  <a:cubicBezTo>
                    <a:pt x="21600" y="397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80" name="Google Shape;2475;p43">
              <a:extLst>
                <a:ext uri="{FF2B5EF4-FFF2-40B4-BE49-F238E27FC236}">
                  <a16:creationId xmlns:a16="http://schemas.microsoft.com/office/drawing/2014/main" id="{E528C638-CCC5-A580-5A31-2ADFF2D40C65}"/>
                </a:ext>
              </a:extLst>
            </p:cNvPr>
            <p:cNvSpPr/>
            <p:nvPr/>
          </p:nvSpPr>
          <p:spPr>
            <a:xfrm>
              <a:off x="2786485" y="3191457"/>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858"/>
                  </a:cubicBezTo>
                  <a:cubicBezTo>
                    <a:pt x="0" y="15729"/>
                    <a:pt x="5383" y="21600"/>
                    <a:pt x="10833" y="21600"/>
                  </a:cubicBezTo>
                  <a:cubicBezTo>
                    <a:pt x="16217" y="21600"/>
                    <a:pt x="21600" y="15729"/>
                    <a:pt x="21600" y="9858"/>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81" name="Google Shape;2476;p43">
              <a:extLst>
                <a:ext uri="{FF2B5EF4-FFF2-40B4-BE49-F238E27FC236}">
                  <a16:creationId xmlns:a16="http://schemas.microsoft.com/office/drawing/2014/main" id="{8416B545-19A7-1CA8-00D3-9B1B849925FB}"/>
                </a:ext>
              </a:extLst>
            </p:cNvPr>
            <p:cNvSpPr/>
            <p:nvPr/>
          </p:nvSpPr>
          <p:spPr>
            <a:xfrm>
              <a:off x="2786485" y="3249876"/>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5729"/>
                    <a:pt x="5383" y="21600"/>
                    <a:pt x="10833" y="21600"/>
                  </a:cubicBezTo>
                  <a:cubicBezTo>
                    <a:pt x="16217" y="21600"/>
                    <a:pt x="21600" y="15729"/>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82" name="Google Shape;2477;p43">
              <a:extLst>
                <a:ext uri="{FF2B5EF4-FFF2-40B4-BE49-F238E27FC236}">
                  <a16:creationId xmlns:a16="http://schemas.microsoft.com/office/drawing/2014/main" id="{81CB2F62-DDD1-E039-8414-33F11BA413A6}"/>
                </a:ext>
              </a:extLst>
            </p:cNvPr>
            <p:cNvSpPr/>
            <p:nvPr/>
          </p:nvSpPr>
          <p:spPr>
            <a:xfrm>
              <a:off x="2786485" y="3308221"/>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01"/>
                    <a:pt x="0" y="9825"/>
                  </a:cubicBezTo>
                  <a:cubicBezTo>
                    <a:pt x="0" y="17627"/>
                    <a:pt x="5383" y="21600"/>
                    <a:pt x="10833" y="21600"/>
                  </a:cubicBezTo>
                  <a:cubicBezTo>
                    <a:pt x="16217" y="21600"/>
                    <a:pt x="21600" y="17627"/>
                    <a:pt x="21600" y="9825"/>
                  </a:cubicBezTo>
                  <a:cubicBezTo>
                    <a:pt x="21600" y="390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83" name="Google Shape;2478;p43">
              <a:extLst>
                <a:ext uri="{FF2B5EF4-FFF2-40B4-BE49-F238E27FC236}">
                  <a16:creationId xmlns:a16="http://schemas.microsoft.com/office/drawing/2014/main" id="{8A13A973-A875-8AA4-2019-70198E5546BE}"/>
                </a:ext>
              </a:extLst>
            </p:cNvPr>
            <p:cNvSpPr/>
            <p:nvPr/>
          </p:nvSpPr>
          <p:spPr>
            <a:xfrm>
              <a:off x="2786485" y="3366640"/>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7686"/>
                    <a:pt x="5383" y="21600"/>
                    <a:pt x="10833" y="21600"/>
                  </a:cubicBezTo>
                  <a:cubicBezTo>
                    <a:pt x="16217" y="21600"/>
                    <a:pt x="21600" y="17686"/>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84" name="Google Shape;2479;p43">
              <a:extLst>
                <a:ext uri="{FF2B5EF4-FFF2-40B4-BE49-F238E27FC236}">
                  <a16:creationId xmlns:a16="http://schemas.microsoft.com/office/drawing/2014/main" id="{5CAE114A-1DEA-E781-D1DF-C0AD00C0B4E3}"/>
                </a:ext>
              </a:extLst>
            </p:cNvPr>
            <p:cNvSpPr/>
            <p:nvPr/>
          </p:nvSpPr>
          <p:spPr>
            <a:xfrm>
              <a:off x="2786485" y="3424985"/>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73"/>
                    <a:pt x="0" y="9825"/>
                  </a:cubicBezTo>
                  <a:cubicBezTo>
                    <a:pt x="0" y="17627"/>
                    <a:pt x="5383" y="21600"/>
                    <a:pt x="10833" y="21600"/>
                  </a:cubicBezTo>
                  <a:cubicBezTo>
                    <a:pt x="16217" y="21600"/>
                    <a:pt x="21600" y="17627"/>
                    <a:pt x="21600" y="9825"/>
                  </a:cubicBezTo>
                  <a:cubicBezTo>
                    <a:pt x="21600" y="397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85" name="Google Shape;2480;p43">
              <a:extLst>
                <a:ext uri="{FF2B5EF4-FFF2-40B4-BE49-F238E27FC236}">
                  <a16:creationId xmlns:a16="http://schemas.microsoft.com/office/drawing/2014/main" id="{A3D0C839-93CA-8D44-29F5-AC70CC075775}"/>
                </a:ext>
              </a:extLst>
            </p:cNvPr>
            <p:cNvSpPr/>
            <p:nvPr/>
          </p:nvSpPr>
          <p:spPr>
            <a:xfrm>
              <a:off x="2786485" y="3483404"/>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858"/>
                  </a:cubicBezTo>
                  <a:cubicBezTo>
                    <a:pt x="0" y="17686"/>
                    <a:pt x="5383" y="21600"/>
                    <a:pt x="10833" y="21600"/>
                  </a:cubicBezTo>
                  <a:cubicBezTo>
                    <a:pt x="16217" y="21600"/>
                    <a:pt x="21600" y="17686"/>
                    <a:pt x="21600" y="9858"/>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86" name="Google Shape;2481;p43">
              <a:extLst>
                <a:ext uri="{FF2B5EF4-FFF2-40B4-BE49-F238E27FC236}">
                  <a16:creationId xmlns:a16="http://schemas.microsoft.com/office/drawing/2014/main" id="{D26A3E9C-61C2-3684-D845-2FF14082E8EA}"/>
                </a:ext>
              </a:extLst>
            </p:cNvPr>
            <p:cNvSpPr/>
            <p:nvPr/>
          </p:nvSpPr>
          <p:spPr>
            <a:xfrm>
              <a:off x="2786485" y="3541822"/>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7686"/>
                    <a:pt x="5383" y="21600"/>
                    <a:pt x="10833" y="21600"/>
                  </a:cubicBezTo>
                  <a:cubicBezTo>
                    <a:pt x="16217" y="21600"/>
                    <a:pt x="21600" y="17686"/>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87" name="Google Shape;2482;p43">
              <a:extLst>
                <a:ext uri="{FF2B5EF4-FFF2-40B4-BE49-F238E27FC236}">
                  <a16:creationId xmlns:a16="http://schemas.microsoft.com/office/drawing/2014/main" id="{320AB768-EB90-C0D0-1AB6-9E4A7355A56B}"/>
                </a:ext>
              </a:extLst>
            </p:cNvPr>
            <p:cNvSpPr/>
            <p:nvPr/>
          </p:nvSpPr>
          <p:spPr>
            <a:xfrm>
              <a:off x="2786485" y="3600167"/>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11815"/>
                  </a:cubicBezTo>
                  <a:cubicBezTo>
                    <a:pt x="0" y="17686"/>
                    <a:pt x="5383" y="21600"/>
                    <a:pt x="10833" y="21600"/>
                  </a:cubicBezTo>
                  <a:cubicBezTo>
                    <a:pt x="16217" y="21600"/>
                    <a:pt x="21600" y="17686"/>
                    <a:pt x="21600" y="1181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88" name="Google Shape;2483;p43">
              <a:extLst>
                <a:ext uri="{FF2B5EF4-FFF2-40B4-BE49-F238E27FC236}">
                  <a16:creationId xmlns:a16="http://schemas.microsoft.com/office/drawing/2014/main" id="{5609EDF0-3D52-479D-F870-E923A5B80529}"/>
                </a:ext>
              </a:extLst>
            </p:cNvPr>
            <p:cNvSpPr/>
            <p:nvPr/>
          </p:nvSpPr>
          <p:spPr>
            <a:xfrm>
              <a:off x="2786485" y="3658586"/>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11742"/>
                  </a:cubicBezTo>
                  <a:cubicBezTo>
                    <a:pt x="0" y="17686"/>
                    <a:pt x="5383" y="21600"/>
                    <a:pt x="10833" y="21600"/>
                  </a:cubicBezTo>
                  <a:cubicBezTo>
                    <a:pt x="16217" y="21600"/>
                    <a:pt x="21600" y="17686"/>
                    <a:pt x="21600" y="11742"/>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89" name="Google Shape;2484;p43">
              <a:extLst>
                <a:ext uri="{FF2B5EF4-FFF2-40B4-BE49-F238E27FC236}">
                  <a16:creationId xmlns:a16="http://schemas.microsoft.com/office/drawing/2014/main" id="{02AD8494-183F-00DB-A5CC-1BA8F9DB6BB3}"/>
                </a:ext>
              </a:extLst>
            </p:cNvPr>
            <p:cNvSpPr/>
            <p:nvPr/>
          </p:nvSpPr>
          <p:spPr>
            <a:xfrm>
              <a:off x="2786485" y="3716931"/>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73"/>
                    <a:pt x="0" y="11775"/>
                  </a:cubicBezTo>
                  <a:cubicBezTo>
                    <a:pt x="0" y="17627"/>
                    <a:pt x="5383" y="21600"/>
                    <a:pt x="10833" y="21600"/>
                  </a:cubicBezTo>
                  <a:cubicBezTo>
                    <a:pt x="16217" y="21600"/>
                    <a:pt x="21600" y="17627"/>
                    <a:pt x="21600" y="11775"/>
                  </a:cubicBezTo>
                  <a:cubicBezTo>
                    <a:pt x="21600" y="397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90" name="Google Shape;2485;p43">
              <a:extLst>
                <a:ext uri="{FF2B5EF4-FFF2-40B4-BE49-F238E27FC236}">
                  <a16:creationId xmlns:a16="http://schemas.microsoft.com/office/drawing/2014/main" id="{A3CB6464-986C-5F63-75F8-DCAB35AA48E7}"/>
                </a:ext>
              </a:extLst>
            </p:cNvPr>
            <p:cNvSpPr/>
            <p:nvPr/>
          </p:nvSpPr>
          <p:spPr>
            <a:xfrm>
              <a:off x="2786485" y="3775350"/>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11815"/>
                  </a:cubicBezTo>
                  <a:cubicBezTo>
                    <a:pt x="0" y="17686"/>
                    <a:pt x="5383" y="21600"/>
                    <a:pt x="10833" y="21600"/>
                  </a:cubicBezTo>
                  <a:cubicBezTo>
                    <a:pt x="16217" y="21600"/>
                    <a:pt x="21600" y="17686"/>
                    <a:pt x="21600" y="1181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91" name="Google Shape;2486;p43">
              <a:extLst>
                <a:ext uri="{FF2B5EF4-FFF2-40B4-BE49-F238E27FC236}">
                  <a16:creationId xmlns:a16="http://schemas.microsoft.com/office/drawing/2014/main" id="{71FE2150-25B5-5BFB-F2AF-68F74E2633C1}"/>
                </a:ext>
              </a:extLst>
            </p:cNvPr>
            <p:cNvSpPr/>
            <p:nvPr/>
          </p:nvSpPr>
          <p:spPr>
            <a:xfrm>
              <a:off x="2786485" y="3833693"/>
              <a:ext cx="24125" cy="22196"/>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99"/>
                    <a:pt x="5383" y="21600"/>
                    <a:pt x="10833" y="21600"/>
                  </a:cubicBezTo>
                  <a:cubicBezTo>
                    <a:pt x="16217" y="21600"/>
                    <a:pt x="21600" y="17699"/>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92" name="Google Shape;2487;p43">
              <a:extLst>
                <a:ext uri="{FF2B5EF4-FFF2-40B4-BE49-F238E27FC236}">
                  <a16:creationId xmlns:a16="http://schemas.microsoft.com/office/drawing/2014/main" id="{10B0E54D-173F-32F1-C336-3EFBB352193A}"/>
                </a:ext>
              </a:extLst>
            </p:cNvPr>
            <p:cNvSpPr/>
            <p:nvPr/>
          </p:nvSpPr>
          <p:spPr>
            <a:xfrm>
              <a:off x="2786485" y="3892113"/>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93" name="Google Shape;2488;p43">
              <a:extLst>
                <a:ext uri="{FF2B5EF4-FFF2-40B4-BE49-F238E27FC236}">
                  <a16:creationId xmlns:a16="http://schemas.microsoft.com/office/drawing/2014/main" id="{F7B02308-28D7-FA2B-419B-D0DF7D7B62CA}"/>
                </a:ext>
              </a:extLst>
            </p:cNvPr>
            <p:cNvSpPr/>
            <p:nvPr/>
          </p:nvSpPr>
          <p:spPr>
            <a:xfrm>
              <a:off x="2786485" y="3950532"/>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742"/>
                  </a:cubicBezTo>
                  <a:cubicBezTo>
                    <a:pt x="0" y="17686"/>
                    <a:pt x="5383" y="21600"/>
                    <a:pt x="10833" y="21600"/>
                  </a:cubicBezTo>
                  <a:cubicBezTo>
                    <a:pt x="16217" y="21600"/>
                    <a:pt x="21600" y="17686"/>
                    <a:pt x="21600" y="11742"/>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94" name="Google Shape;2489;p43">
              <a:extLst>
                <a:ext uri="{FF2B5EF4-FFF2-40B4-BE49-F238E27FC236}">
                  <a16:creationId xmlns:a16="http://schemas.microsoft.com/office/drawing/2014/main" id="{648580BC-0F34-5E48-2DDC-4D806D663EC5}"/>
                </a:ext>
              </a:extLst>
            </p:cNvPr>
            <p:cNvSpPr/>
            <p:nvPr/>
          </p:nvSpPr>
          <p:spPr>
            <a:xfrm>
              <a:off x="2786485" y="4008877"/>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27"/>
                    <a:pt x="5383" y="21600"/>
                    <a:pt x="10833" y="21600"/>
                  </a:cubicBezTo>
                  <a:cubicBezTo>
                    <a:pt x="16217" y="21600"/>
                    <a:pt x="21600" y="17627"/>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95" name="Google Shape;2490;p43">
              <a:extLst>
                <a:ext uri="{FF2B5EF4-FFF2-40B4-BE49-F238E27FC236}">
                  <a16:creationId xmlns:a16="http://schemas.microsoft.com/office/drawing/2014/main" id="{21E44493-3B94-1421-D9BC-4ADD89688C77}"/>
                </a:ext>
              </a:extLst>
            </p:cNvPr>
            <p:cNvSpPr/>
            <p:nvPr/>
          </p:nvSpPr>
          <p:spPr>
            <a:xfrm>
              <a:off x="2786485" y="4067297"/>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96" name="Google Shape;2491;p43">
              <a:extLst>
                <a:ext uri="{FF2B5EF4-FFF2-40B4-BE49-F238E27FC236}">
                  <a16:creationId xmlns:a16="http://schemas.microsoft.com/office/drawing/2014/main" id="{574A30A6-C394-EC9A-0D40-4DED79A3398C}"/>
                </a:ext>
              </a:extLst>
            </p:cNvPr>
            <p:cNvSpPr/>
            <p:nvPr/>
          </p:nvSpPr>
          <p:spPr>
            <a:xfrm>
              <a:off x="2786485" y="4125640"/>
              <a:ext cx="24125" cy="22196"/>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99"/>
                    <a:pt x="5383" y="21600"/>
                    <a:pt x="10833" y="21600"/>
                  </a:cubicBezTo>
                  <a:cubicBezTo>
                    <a:pt x="16217" y="21600"/>
                    <a:pt x="21600" y="17699"/>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97" name="Google Shape;2492;p43">
              <a:extLst>
                <a:ext uri="{FF2B5EF4-FFF2-40B4-BE49-F238E27FC236}">
                  <a16:creationId xmlns:a16="http://schemas.microsoft.com/office/drawing/2014/main" id="{C8968DE3-F0F3-2BE4-9A0F-D8BCF0D914AC}"/>
                </a:ext>
              </a:extLst>
            </p:cNvPr>
            <p:cNvSpPr/>
            <p:nvPr/>
          </p:nvSpPr>
          <p:spPr>
            <a:xfrm>
              <a:off x="2786485" y="4184060"/>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67"/>
                    <a:pt x="0" y="10800"/>
                  </a:cubicBezTo>
                  <a:cubicBezTo>
                    <a:pt x="0" y="16167"/>
                    <a:pt x="5383" y="21600"/>
                    <a:pt x="10833" y="21600"/>
                  </a:cubicBezTo>
                  <a:cubicBezTo>
                    <a:pt x="16217" y="21600"/>
                    <a:pt x="21600" y="16167"/>
                    <a:pt x="21600" y="10800"/>
                  </a:cubicBezTo>
                  <a:cubicBezTo>
                    <a:pt x="21600" y="5367"/>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98" name="Google Shape;2493;p43">
              <a:extLst>
                <a:ext uri="{FF2B5EF4-FFF2-40B4-BE49-F238E27FC236}">
                  <a16:creationId xmlns:a16="http://schemas.microsoft.com/office/drawing/2014/main" id="{30FFF80C-F386-38A0-EB9A-65CCBD5B5E1E}"/>
                </a:ext>
              </a:extLst>
            </p:cNvPr>
            <p:cNvSpPr/>
            <p:nvPr/>
          </p:nvSpPr>
          <p:spPr>
            <a:xfrm>
              <a:off x="2786485" y="4242479"/>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99" name="Google Shape;2494;p43">
              <a:extLst>
                <a:ext uri="{FF2B5EF4-FFF2-40B4-BE49-F238E27FC236}">
                  <a16:creationId xmlns:a16="http://schemas.microsoft.com/office/drawing/2014/main" id="{85006C1B-59F1-04F7-7137-C41D9435F605}"/>
                </a:ext>
              </a:extLst>
            </p:cNvPr>
            <p:cNvSpPr/>
            <p:nvPr/>
          </p:nvSpPr>
          <p:spPr>
            <a:xfrm>
              <a:off x="2786485" y="4300824"/>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07" name="Google Shape;2502;p43">
              <a:extLst>
                <a:ext uri="{FF2B5EF4-FFF2-40B4-BE49-F238E27FC236}">
                  <a16:creationId xmlns:a16="http://schemas.microsoft.com/office/drawing/2014/main" id="{CD1D19E1-6BC0-5213-5BC3-0C19509EEF2B}"/>
                </a:ext>
              </a:extLst>
            </p:cNvPr>
            <p:cNvSpPr/>
            <p:nvPr/>
          </p:nvSpPr>
          <p:spPr>
            <a:xfrm>
              <a:off x="2728066" y="2138432"/>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924"/>
                    <a:pt x="0" y="11775"/>
                  </a:cubicBezTo>
                  <a:cubicBezTo>
                    <a:pt x="0" y="17627"/>
                    <a:pt x="5924" y="21600"/>
                    <a:pt x="11775" y="21600"/>
                  </a:cubicBezTo>
                  <a:cubicBezTo>
                    <a:pt x="17627" y="21600"/>
                    <a:pt x="21600" y="17627"/>
                    <a:pt x="21600" y="11775"/>
                  </a:cubicBezTo>
                  <a:cubicBezTo>
                    <a:pt x="21600" y="592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09" name="Google Shape;2504;p43">
              <a:extLst>
                <a:ext uri="{FF2B5EF4-FFF2-40B4-BE49-F238E27FC236}">
                  <a16:creationId xmlns:a16="http://schemas.microsoft.com/office/drawing/2014/main" id="{185A3BD9-5609-2341-65BE-728017CD3B44}"/>
                </a:ext>
              </a:extLst>
            </p:cNvPr>
            <p:cNvSpPr/>
            <p:nvPr/>
          </p:nvSpPr>
          <p:spPr>
            <a:xfrm>
              <a:off x="2728066" y="2196851"/>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871"/>
                    <a:pt x="0" y="11815"/>
                  </a:cubicBezTo>
                  <a:cubicBezTo>
                    <a:pt x="0" y="17686"/>
                    <a:pt x="5924" y="21600"/>
                    <a:pt x="11775" y="21600"/>
                  </a:cubicBezTo>
                  <a:cubicBezTo>
                    <a:pt x="17627" y="21600"/>
                    <a:pt x="21600" y="17686"/>
                    <a:pt x="21600" y="11815"/>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10" name="Google Shape;2505;p43">
              <a:extLst>
                <a:ext uri="{FF2B5EF4-FFF2-40B4-BE49-F238E27FC236}">
                  <a16:creationId xmlns:a16="http://schemas.microsoft.com/office/drawing/2014/main" id="{C61D6569-8320-A8F8-5191-ECD02330F22F}"/>
                </a:ext>
              </a:extLst>
            </p:cNvPr>
            <p:cNvSpPr/>
            <p:nvPr/>
          </p:nvSpPr>
          <p:spPr>
            <a:xfrm>
              <a:off x="2758277" y="216864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858"/>
                  </a:cubicBezTo>
                  <a:cubicBezTo>
                    <a:pt x="0" y="15729"/>
                    <a:pt x="3901" y="21600"/>
                    <a:pt x="9825" y="21600"/>
                  </a:cubicBezTo>
                  <a:cubicBezTo>
                    <a:pt x="15676" y="21600"/>
                    <a:pt x="21600" y="15729"/>
                    <a:pt x="21600" y="9858"/>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11" name="Google Shape;2506;p43">
              <a:extLst>
                <a:ext uri="{FF2B5EF4-FFF2-40B4-BE49-F238E27FC236}">
                  <a16:creationId xmlns:a16="http://schemas.microsoft.com/office/drawing/2014/main" id="{7A503F47-0BA4-2831-D4F9-AE6CBA44E19D}"/>
                </a:ext>
              </a:extLst>
            </p:cNvPr>
            <p:cNvSpPr/>
            <p:nvPr/>
          </p:nvSpPr>
          <p:spPr>
            <a:xfrm>
              <a:off x="2699933" y="21686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5729"/>
                    <a:pt x="3914" y="21600"/>
                    <a:pt x="9785" y="21600"/>
                  </a:cubicBezTo>
                  <a:cubicBezTo>
                    <a:pt x="15729" y="21600"/>
                    <a:pt x="21600" y="15729"/>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12" name="Google Shape;2507;p43">
              <a:extLst>
                <a:ext uri="{FF2B5EF4-FFF2-40B4-BE49-F238E27FC236}">
                  <a16:creationId xmlns:a16="http://schemas.microsoft.com/office/drawing/2014/main" id="{859F8CD7-6C3B-F25F-A489-E92478089ACB}"/>
                </a:ext>
              </a:extLst>
            </p:cNvPr>
            <p:cNvSpPr/>
            <p:nvPr/>
          </p:nvSpPr>
          <p:spPr>
            <a:xfrm>
              <a:off x="2703941" y="2224721"/>
              <a:ext cx="18114" cy="12701"/>
            </a:xfrm>
            <a:custGeom>
              <a:avLst/>
              <a:gdLst/>
              <a:ahLst/>
              <a:cxnLst>
                <a:cxn ang="0">
                  <a:pos x="wd2" y="hd2"/>
                </a:cxn>
                <a:cxn ang="5400000">
                  <a:pos x="wd2" y="hd2"/>
                </a:cxn>
                <a:cxn ang="10800000">
                  <a:pos x="wd2" y="hd2"/>
                </a:cxn>
                <a:cxn ang="16200000">
                  <a:pos x="wd2" y="hd2"/>
                </a:cxn>
              </a:cxnLst>
              <a:rect l="0" t="0" r="r" b="b"/>
              <a:pathLst>
                <a:path w="21600" h="21600" extrusionOk="0">
                  <a:moveTo>
                    <a:pt x="7170" y="0"/>
                  </a:moveTo>
                  <a:cubicBezTo>
                    <a:pt x="4780" y="0"/>
                    <a:pt x="2390" y="0"/>
                    <a:pt x="0" y="5400"/>
                  </a:cubicBezTo>
                  <a:cubicBezTo>
                    <a:pt x="2390" y="21600"/>
                    <a:pt x="7170" y="21600"/>
                    <a:pt x="14430" y="21600"/>
                  </a:cubicBezTo>
                  <a:lnTo>
                    <a:pt x="21600" y="21600"/>
                  </a:lnTo>
                  <a:cubicBezTo>
                    <a:pt x="19210" y="5400"/>
                    <a:pt x="14430" y="0"/>
                    <a:pt x="717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13" name="Google Shape;2508;p43">
              <a:extLst>
                <a:ext uri="{FF2B5EF4-FFF2-40B4-BE49-F238E27FC236}">
                  <a16:creationId xmlns:a16="http://schemas.microsoft.com/office/drawing/2014/main" id="{BD3B42D3-92A7-378B-A3C6-1E3E94CC9CCD}"/>
                </a:ext>
              </a:extLst>
            </p:cNvPr>
            <p:cNvSpPr/>
            <p:nvPr/>
          </p:nvSpPr>
          <p:spPr>
            <a:xfrm>
              <a:off x="2728066" y="2255196"/>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924"/>
                    <a:pt x="0" y="11775"/>
                  </a:cubicBezTo>
                  <a:cubicBezTo>
                    <a:pt x="0" y="17699"/>
                    <a:pt x="5924" y="21600"/>
                    <a:pt x="11775" y="21600"/>
                  </a:cubicBezTo>
                  <a:cubicBezTo>
                    <a:pt x="17627" y="21600"/>
                    <a:pt x="21600" y="17699"/>
                    <a:pt x="21600" y="11775"/>
                  </a:cubicBezTo>
                  <a:cubicBezTo>
                    <a:pt x="21600" y="592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14" name="Google Shape;2509;p43">
              <a:extLst>
                <a:ext uri="{FF2B5EF4-FFF2-40B4-BE49-F238E27FC236}">
                  <a16:creationId xmlns:a16="http://schemas.microsoft.com/office/drawing/2014/main" id="{E98F8EF5-B1DD-6007-1AB3-9B4D521B2EF8}"/>
                </a:ext>
              </a:extLst>
            </p:cNvPr>
            <p:cNvSpPr/>
            <p:nvPr/>
          </p:nvSpPr>
          <p:spPr>
            <a:xfrm>
              <a:off x="2728066" y="2313615"/>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871"/>
                    <a:pt x="0" y="11815"/>
                  </a:cubicBezTo>
                  <a:cubicBezTo>
                    <a:pt x="0" y="17686"/>
                    <a:pt x="5924" y="21600"/>
                    <a:pt x="11775" y="21600"/>
                  </a:cubicBezTo>
                  <a:cubicBezTo>
                    <a:pt x="17627" y="21600"/>
                    <a:pt x="21600" y="17686"/>
                    <a:pt x="21600" y="11815"/>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15" name="Google Shape;2510;p43">
              <a:extLst>
                <a:ext uri="{FF2B5EF4-FFF2-40B4-BE49-F238E27FC236}">
                  <a16:creationId xmlns:a16="http://schemas.microsoft.com/office/drawing/2014/main" id="{ACCEEC4D-10ED-AFB9-5246-4BC328ECC207}"/>
                </a:ext>
              </a:extLst>
            </p:cNvPr>
            <p:cNvSpPr/>
            <p:nvPr/>
          </p:nvSpPr>
          <p:spPr>
            <a:xfrm>
              <a:off x="2728066" y="2372034"/>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767"/>
                  </a:cubicBezTo>
                  <a:cubicBezTo>
                    <a:pt x="0" y="16217"/>
                    <a:pt x="5924" y="21600"/>
                    <a:pt x="11775" y="21600"/>
                  </a:cubicBezTo>
                  <a:cubicBezTo>
                    <a:pt x="17627" y="21600"/>
                    <a:pt x="21600" y="16217"/>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16" name="Google Shape;2511;p43">
              <a:extLst>
                <a:ext uri="{FF2B5EF4-FFF2-40B4-BE49-F238E27FC236}">
                  <a16:creationId xmlns:a16="http://schemas.microsoft.com/office/drawing/2014/main" id="{4C7EB0FA-F033-69E9-DEA0-67054E8BC8DF}"/>
                </a:ext>
              </a:extLst>
            </p:cNvPr>
            <p:cNvSpPr/>
            <p:nvPr/>
          </p:nvSpPr>
          <p:spPr>
            <a:xfrm>
              <a:off x="2728066" y="2430379"/>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17" name="Google Shape;2512;p43">
              <a:extLst>
                <a:ext uri="{FF2B5EF4-FFF2-40B4-BE49-F238E27FC236}">
                  <a16:creationId xmlns:a16="http://schemas.microsoft.com/office/drawing/2014/main" id="{AE545B66-9F30-B61C-D291-058A7459AEFD}"/>
                </a:ext>
              </a:extLst>
            </p:cNvPr>
            <p:cNvSpPr/>
            <p:nvPr/>
          </p:nvSpPr>
          <p:spPr>
            <a:xfrm>
              <a:off x="2728066" y="2488798"/>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833"/>
                  </a:cubicBezTo>
                  <a:cubicBezTo>
                    <a:pt x="0" y="16217"/>
                    <a:pt x="5924"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18" name="Google Shape;2513;p43">
              <a:extLst>
                <a:ext uri="{FF2B5EF4-FFF2-40B4-BE49-F238E27FC236}">
                  <a16:creationId xmlns:a16="http://schemas.microsoft.com/office/drawing/2014/main" id="{4FD6ACC1-34B4-1DB3-37D5-82B74C86708E}"/>
                </a:ext>
              </a:extLst>
            </p:cNvPr>
            <p:cNvSpPr/>
            <p:nvPr/>
          </p:nvSpPr>
          <p:spPr>
            <a:xfrm>
              <a:off x="2728066" y="2547142"/>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19" name="Google Shape;2514;p43">
              <a:extLst>
                <a:ext uri="{FF2B5EF4-FFF2-40B4-BE49-F238E27FC236}">
                  <a16:creationId xmlns:a16="http://schemas.microsoft.com/office/drawing/2014/main" id="{C0568639-E73E-0800-28AE-AB23C114D455}"/>
                </a:ext>
              </a:extLst>
            </p:cNvPr>
            <p:cNvSpPr/>
            <p:nvPr/>
          </p:nvSpPr>
          <p:spPr>
            <a:xfrm>
              <a:off x="2728066" y="2605561"/>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833"/>
                  </a:cubicBezTo>
                  <a:cubicBezTo>
                    <a:pt x="0" y="16217"/>
                    <a:pt x="5924"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20" name="Google Shape;2515;p43">
              <a:extLst>
                <a:ext uri="{FF2B5EF4-FFF2-40B4-BE49-F238E27FC236}">
                  <a16:creationId xmlns:a16="http://schemas.microsoft.com/office/drawing/2014/main" id="{A556BF3F-F2C6-9E99-D3C6-D3B732417B1B}"/>
                </a:ext>
              </a:extLst>
            </p:cNvPr>
            <p:cNvSpPr/>
            <p:nvPr/>
          </p:nvSpPr>
          <p:spPr>
            <a:xfrm>
              <a:off x="2728066" y="2663980"/>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767"/>
                  </a:cubicBezTo>
                  <a:cubicBezTo>
                    <a:pt x="0" y="16217"/>
                    <a:pt x="5924" y="21600"/>
                    <a:pt x="11775" y="21600"/>
                  </a:cubicBezTo>
                  <a:cubicBezTo>
                    <a:pt x="17627" y="21600"/>
                    <a:pt x="21600" y="16217"/>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21" name="Google Shape;2516;p43">
              <a:extLst>
                <a:ext uri="{FF2B5EF4-FFF2-40B4-BE49-F238E27FC236}">
                  <a16:creationId xmlns:a16="http://schemas.microsoft.com/office/drawing/2014/main" id="{D03DC59F-01A7-2D3E-7A95-CF3ABEB130F2}"/>
                </a:ext>
              </a:extLst>
            </p:cNvPr>
            <p:cNvSpPr/>
            <p:nvPr/>
          </p:nvSpPr>
          <p:spPr>
            <a:xfrm>
              <a:off x="2728066" y="2722325"/>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22" name="Google Shape;2517;p43">
              <a:extLst>
                <a:ext uri="{FF2B5EF4-FFF2-40B4-BE49-F238E27FC236}">
                  <a16:creationId xmlns:a16="http://schemas.microsoft.com/office/drawing/2014/main" id="{E84713F7-103B-2C7D-AC4E-BD36F67374B4}"/>
                </a:ext>
              </a:extLst>
            </p:cNvPr>
            <p:cNvSpPr/>
            <p:nvPr/>
          </p:nvSpPr>
          <p:spPr>
            <a:xfrm>
              <a:off x="2758277" y="2752536"/>
              <a:ext cx="20117" cy="14105"/>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cubicBezTo>
                    <a:pt x="6536" y="0"/>
                    <a:pt x="2152" y="6139"/>
                    <a:pt x="0" y="12278"/>
                  </a:cubicBezTo>
                  <a:cubicBezTo>
                    <a:pt x="2152" y="15461"/>
                    <a:pt x="6536" y="21600"/>
                    <a:pt x="10840" y="21600"/>
                  </a:cubicBezTo>
                  <a:cubicBezTo>
                    <a:pt x="15144" y="21600"/>
                    <a:pt x="19448" y="15461"/>
                    <a:pt x="21600" y="9208"/>
                  </a:cubicBezTo>
                  <a:cubicBezTo>
                    <a:pt x="19448" y="3069"/>
                    <a:pt x="15144" y="0"/>
                    <a:pt x="1084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23" name="Google Shape;2518;p43">
              <a:extLst>
                <a:ext uri="{FF2B5EF4-FFF2-40B4-BE49-F238E27FC236}">
                  <a16:creationId xmlns:a16="http://schemas.microsoft.com/office/drawing/2014/main" id="{9FC8B771-41DE-8FCB-2774-EC8FAF62E279}"/>
                </a:ext>
              </a:extLst>
            </p:cNvPr>
            <p:cNvSpPr/>
            <p:nvPr/>
          </p:nvSpPr>
          <p:spPr>
            <a:xfrm>
              <a:off x="2699933" y="2810955"/>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11742"/>
                  </a:cubicBezTo>
                  <a:cubicBezTo>
                    <a:pt x="0" y="17686"/>
                    <a:pt x="3914" y="21600"/>
                    <a:pt x="9785" y="21600"/>
                  </a:cubicBezTo>
                  <a:cubicBezTo>
                    <a:pt x="9785" y="17686"/>
                    <a:pt x="7828" y="15729"/>
                    <a:pt x="5871" y="11742"/>
                  </a:cubicBezTo>
                  <a:lnTo>
                    <a:pt x="5871" y="5871"/>
                  </a:lnTo>
                  <a:cubicBezTo>
                    <a:pt x="9785" y="9785"/>
                    <a:pt x="13699" y="13699"/>
                    <a:pt x="19643" y="15729"/>
                  </a:cubicBezTo>
                  <a:cubicBezTo>
                    <a:pt x="21600" y="15729"/>
                    <a:pt x="21600" y="13699"/>
                    <a:pt x="21600" y="11742"/>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24" name="Google Shape;2519;p43">
              <a:extLst>
                <a:ext uri="{FF2B5EF4-FFF2-40B4-BE49-F238E27FC236}">
                  <a16:creationId xmlns:a16="http://schemas.microsoft.com/office/drawing/2014/main" id="{1B9EF1B4-2E85-97CC-B990-738286F0E048}"/>
                </a:ext>
              </a:extLst>
            </p:cNvPr>
            <p:cNvSpPr/>
            <p:nvPr/>
          </p:nvSpPr>
          <p:spPr>
            <a:xfrm>
              <a:off x="2728066" y="2963942"/>
              <a:ext cx="22196" cy="16109"/>
            </a:xfrm>
            <a:custGeom>
              <a:avLst/>
              <a:gdLst/>
              <a:ahLst/>
              <a:cxnLst>
                <a:cxn ang="0">
                  <a:pos x="wd2" y="hd2"/>
                </a:cxn>
                <a:cxn ang="5400000">
                  <a:pos x="wd2" y="hd2"/>
                </a:cxn>
                <a:cxn ang="10800000">
                  <a:pos x="wd2" y="hd2"/>
                </a:cxn>
                <a:cxn ang="16200000">
                  <a:pos x="wd2" y="hd2"/>
                </a:cxn>
              </a:cxnLst>
              <a:rect l="0" t="0" r="r" b="b"/>
              <a:pathLst>
                <a:path w="21600" h="21600" extrusionOk="0">
                  <a:moveTo>
                    <a:pt x="1951" y="0"/>
                  </a:moveTo>
                  <a:cubicBezTo>
                    <a:pt x="0" y="2688"/>
                    <a:pt x="0" y="2688"/>
                    <a:pt x="0" y="5375"/>
                  </a:cubicBezTo>
                  <a:cubicBezTo>
                    <a:pt x="0" y="13537"/>
                    <a:pt x="5924" y="21600"/>
                    <a:pt x="11775" y="21600"/>
                  </a:cubicBezTo>
                  <a:cubicBezTo>
                    <a:pt x="17627" y="21600"/>
                    <a:pt x="21600" y="16225"/>
                    <a:pt x="21600" y="8063"/>
                  </a:cubicBezTo>
                  <a:cubicBezTo>
                    <a:pt x="19649" y="5375"/>
                    <a:pt x="15676" y="5375"/>
                    <a:pt x="13726" y="2688"/>
                  </a:cubicBezTo>
                  <a:cubicBezTo>
                    <a:pt x="9825" y="0"/>
                    <a:pt x="5924" y="0"/>
                    <a:pt x="1951"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25" name="Google Shape;2520;p43">
              <a:extLst>
                <a:ext uri="{FF2B5EF4-FFF2-40B4-BE49-F238E27FC236}">
                  <a16:creationId xmlns:a16="http://schemas.microsoft.com/office/drawing/2014/main" id="{434C30F7-3F4E-57A7-931C-9D92F91D759A}"/>
                </a:ext>
              </a:extLst>
            </p:cNvPr>
            <p:cNvSpPr/>
            <p:nvPr/>
          </p:nvSpPr>
          <p:spPr>
            <a:xfrm>
              <a:off x="2699933" y="298606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924"/>
                    <a:pt x="0" y="11775"/>
                  </a:cubicBezTo>
                  <a:cubicBezTo>
                    <a:pt x="0" y="17627"/>
                    <a:pt x="3914" y="21600"/>
                    <a:pt x="9785" y="21600"/>
                  </a:cubicBezTo>
                  <a:cubicBezTo>
                    <a:pt x="15729" y="21600"/>
                    <a:pt x="21600" y="17627"/>
                    <a:pt x="21600" y="11775"/>
                  </a:cubicBezTo>
                  <a:cubicBezTo>
                    <a:pt x="21600" y="592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26" name="Google Shape;2521;p43">
              <a:extLst>
                <a:ext uri="{FF2B5EF4-FFF2-40B4-BE49-F238E27FC236}">
                  <a16:creationId xmlns:a16="http://schemas.microsoft.com/office/drawing/2014/main" id="{8EE4844C-264E-47EC-5E40-03E38F8931BB}"/>
                </a:ext>
              </a:extLst>
            </p:cNvPr>
            <p:cNvSpPr/>
            <p:nvPr/>
          </p:nvSpPr>
          <p:spPr>
            <a:xfrm>
              <a:off x="2728066" y="3016275"/>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01"/>
                    <a:pt x="0" y="9825"/>
                  </a:cubicBezTo>
                  <a:cubicBezTo>
                    <a:pt x="0" y="15676"/>
                    <a:pt x="5924" y="21600"/>
                    <a:pt x="11775" y="21600"/>
                  </a:cubicBezTo>
                  <a:cubicBezTo>
                    <a:pt x="17627" y="21600"/>
                    <a:pt x="21600" y="15676"/>
                    <a:pt x="21600" y="982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27" name="Google Shape;2522;p43">
              <a:extLst>
                <a:ext uri="{FF2B5EF4-FFF2-40B4-BE49-F238E27FC236}">
                  <a16:creationId xmlns:a16="http://schemas.microsoft.com/office/drawing/2014/main" id="{EB505096-F8DE-7D50-C86F-DB5C0BB3D354}"/>
                </a:ext>
              </a:extLst>
            </p:cNvPr>
            <p:cNvSpPr/>
            <p:nvPr/>
          </p:nvSpPr>
          <p:spPr>
            <a:xfrm>
              <a:off x="2758277" y="3044483"/>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871"/>
                    <a:pt x="0" y="11815"/>
                  </a:cubicBezTo>
                  <a:cubicBezTo>
                    <a:pt x="0" y="17686"/>
                    <a:pt x="3901" y="21600"/>
                    <a:pt x="9825" y="21600"/>
                  </a:cubicBezTo>
                  <a:cubicBezTo>
                    <a:pt x="15676" y="21600"/>
                    <a:pt x="21600" y="17686"/>
                    <a:pt x="21600" y="11815"/>
                  </a:cubicBezTo>
                  <a:cubicBezTo>
                    <a:pt x="21600" y="5871"/>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28" name="Google Shape;2523;p43">
              <a:extLst>
                <a:ext uri="{FF2B5EF4-FFF2-40B4-BE49-F238E27FC236}">
                  <a16:creationId xmlns:a16="http://schemas.microsoft.com/office/drawing/2014/main" id="{ADD2D881-3A51-B4C4-A77C-514B360E12EA}"/>
                </a:ext>
              </a:extLst>
            </p:cNvPr>
            <p:cNvSpPr/>
            <p:nvPr/>
          </p:nvSpPr>
          <p:spPr>
            <a:xfrm>
              <a:off x="2728066" y="3074694"/>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5729"/>
                    <a:pt x="5924"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29" name="Google Shape;2524;p43">
              <a:extLst>
                <a:ext uri="{FF2B5EF4-FFF2-40B4-BE49-F238E27FC236}">
                  <a16:creationId xmlns:a16="http://schemas.microsoft.com/office/drawing/2014/main" id="{2E277948-A5A0-DD91-747E-055486008C0F}"/>
                </a:ext>
              </a:extLst>
            </p:cNvPr>
            <p:cNvSpPr/>
            <p:nvPr/>
          </p:nvSpPr>
          <p:spPr>
            <a:xfrm>
              <a:off x="2699933" y="304448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815"/>
                  </a:cubicBezTo>
                  <a:cubicBezTo>
                    <a:pt x="0" y="17686"/>
                    <a:pt x="3914" y="21600"/>
                    <a:pt x="9785" y="21600"/>
                  </a:cubicBezTo>
                  <a:cubicBezTo>
                    <a:pt x="15729" y="21600"/>
                    <a:pt x="21600" y="17686"/>
                    <a:pt x="21600" y="11815"/>
                  </a:cubicBezTo>
                  <a:cubicBezTo>
                    <a:pt x="21600" y="587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30" name="Google Shape;2525;p43">
              <a:extLst>
                <a:ext uri="{FF2B5EF4-FFF2-40B4-BE49-F238E27FC236}">
                  <a16:creationId xmlns:a16="http://schemas.microsoft.com/office/drawing/2014/main" id="{EFD7DD8A-B32E-3D6D-0623-091E810A1423}"/>
                </a:ext>
              </a:extLst>
            </p:cNvPr>
            <p:cNvSpPr/>
            <p:nvPr/>
          </p:nvSpPr>
          <p:spPr>
            <a:xfrm>
              <a:off x="2699933" y="3102901"/>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742"/>
                  </a:cubicBezTo>
                  <a:cubicBezTo>
                    <a:pt x="0" y="17686"/>
                    <a:pt x="3914" y="21600"/>
                    <a:pt x="9785" y="21600"/>
                  </a:cubicBezTo>
                  <a:cubicBezTo>
                    <a:pt x="15729" y="21600"/>
                    <a:pt x="21600" y="17686"/>
                    <a:pt x="21600" y="11742"/>
                  </a:cubicBezTo>
                  <a:cubicBezTo>
                    <a:pt x="21600" y="587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31" name="Google Shape;2526;p43">
              <a:extLst>
                <a:ext uri="{FF2B5EF4-FFF2-40B4-BE49-F238E27FC236}">
                  <a16:creationId xmlns:a16="http://schemas.microsoft.com/office/drawing/2014/main" id="{B374F2D4-9439-7D61-5D9C-D335A13491AE}"/>
                </a:ext>
              </a:extLst>
            </p:cNvPr>
            <p:cNvSpPr/>
            <p:nvPr/>
          </p:nvSpPr>
          <p:spPr>
            <a:xfrm>
              <a:off x="2728066" y="3133039"/>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73"/>
                    <a:pt x="0" y="9825"/>
                  </a:cubicBezTo>
                  <a:cubicBezTo>
                    <a:pt x="0" y="15676"/>
                    <a:pt x="5924" y="21600"/>
                    <a:pt x="11775" y="21600"/>
                  </a:cubicBezTo>
                  <a:cubicBezTo>
                    <a:pt x="17627" y="21600"/>
                    <a:pt x="21600" y="15676"/>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32" name="Google Shape;2527;p43">
              <a:extLst>
                <a:ext uri="{FF2B5EF4-FFF2-40B4-BE49-F238E27FC236}">
                  <a16:creationId xmlns:a16="http://schemas.microsoft.com/office/drawing/2014/main" id="{7E0018EF-354C-9682-C848-94E3F1AA7B53}"/>
                </a:ext>
              </a:extLst>
            </p:cNvPr>
            <p:cNvSpPr/>
            <p:nvPr/>
          </p:nvSpPr>
          <p:spPr>
            <a:xfrm>
              <a:off x="2758277" y="3102901"/>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871"/>
                    <a:pt x="0" y="11742"/>
                  </a:cubicBezTo>
                  <a:cubicBezTo>
                    <a:pt x="0" y="17686"/>
                    <a:pt x="3901" y="21600"/>
                    <a:pt x="9825" y="21600"/>
                  </a:cubicBezTo>
                  <a:cubicBezTo>
                    <a:pt x="15676" y="21600"/>
                    <a:pt x="21600" y="17686"/>
                    <a:pt x="21600" y="11742"/>
                  </a:cubicBezTo>
                  <a:cubicBezTo>
                    <a:pt x="21600" y="5871"/>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33" name="Google Shape;2528;p43">
              <a:extLst>
                <a:ext uri="{FF2B5EF4-FFF2-40B4-BE49-F238E27FC236}">
                  <a16:creationId xmlns:a16="http://schemas.microsoft.com/office/drawing/2014/main" id="{11FB8A65-BD44-B87D-739E-CD059B7270AE}"/>
                </a:ext>
              </a:extLst>
            </p:cNvPr>
            <p:cNvSpPr/>
            <p:nvPr/>
          </p:nvSpPr>
          <p:spPr>
            <a:xfrm>
              <a:off x="2758277" y="316124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944"/>
                    <a:pt x="0" y="11815"/>
                  </a:cubicBezTo>
                  <a:cubicBezTo>
                    <a:pt x="0" y="17686"/>
                    <a:pt x="3901" y="21600"/>
                    <a:pt x="9825" y="21600"/>
                  </a:cubicBezTo>
                  <a:cubicBezTo>
                    <a:pt x="15676" y="21600"/>
                    <a:pt x="21600" y="17686"/>
                    <a:pt x="21600" y="11815"/>
                  </a:cubicBezTo>
                  <a:cubicBezTo>
                    <a:pt x="21600" y="594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34" name="Google Shape;2529;p43">
              <a:extLst>
                <a:ext uri="{FF2B5EF4-FFF2-40B4-BE49-F238E27FC236}">
                  <a16:creationId xmlns:a16="http://schemas.microsoft.com/office/drawing/2014/main" id="{0B14A70D-552A-F667-5349-272B0991DFD3}"/>
                </a:ext>
              </a:extLst>
            </p:cNvPr>
            <p:cNvSpPr/>
            <p:nvPr/>
          </p:nvSpPr>
          <p:spPr>
            <a:xfrm>
              <a:off x="2728066" y="3191457"/>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858"/>
                  </a:cubicBezTo>
                  <a:cubicBezTo>
                    <a:pt x="0" y="15729"/>
                    <a:pt x="5924" y="21600"/>
                    <a:pt x="11775" y="21600"/>
                  </a:cubicBezTo>
                  <a:cubicBezTo>
                    <a:pt x="17627" y="21600"/>
                    <a:pt x="21600" y="15729"/>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35" name="Google Shape;2530;p43">
              <a:extLst>
                <a:ext uri="{FF2B5EF4-FFF2-40B4-BE49-F238E27FC236}">
                  <a16:creationId xmlns:a16="http://schemas.microsoft.com/office/drawing/2014/main" id="{5CEC495A-F5E3-E167-DF71-2465A7368D56}"/>
                </a:ext>
              </a:extLst>
            </p:cNvPr>
            <p:cNvSpPr/>
            <p:nvPr/>
          </p:nvSpPr>
          <p:spPr>
            <a:xfrm>
              <a:off x="2699933" y="316124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944"/>
                    <a:pt x="0" y="11815"/>
                  </a:cubicBezTo>
                  <a:cubicBezTo>
                    <a:pt x="0" y="17686"/>
                    <a:pt x="3914" y="21600"/>
                    <a:pt x="9785" y="21600"/>
                  </a:cubicBezTo>
                  <a:cubicBezTo>
                    <a:pt x="15729" y="21600"/>
                    <a:pt x="21600" y="17686"/>
                    <a:pt x="21600" y="11815"/>
                  </a:cubicBezTo>
                  <a:cubicBezTo>
                    <a:pt x="21600" y="594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36" name="Google Shape;2531;p43">
              <a:extLst>
                <a:ext uri="{FF2B5EF4-FFF2-40B4-BE49-F238E27FC236}">
                  <a16:creationId xmlns:a16="http://schemas.microsoft.com/office/drawing/2014/main" id="{CB549883-9511-D275-DF4B-8A4FDA1148BF}"/>
                </a:ext>
              </a:extLst>
            </p:cNvPr>
            <p:cNvSpPr/>
            <p:nvPr/>
          </p:nvSpPr>
          <p:spPr>
            <a:xfrm>
              <a:off x="2699933" y="3219665"/>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742"/>
                  </a:cubicBezTo>
                  <a:cubicBezTo>
                    <a:pt x="0" y="17686"/>
                    <a:pt x="3914" y="21600"/>
                    <a:pt x="9785" y="21600"/>
                  </a:cubicBezTo>
                  <a:cubicBezTo>
                    <a:pt x="15729" y="21600"/>
                    <a:pt x="21600" y="17686"/>
                    <a:pt x="21600" y="11742"/>
                  </a:cubicBezTo>
                  <a:cubicBezTo>
                    <a:pt x="21600" y="587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37" name="Google Shape;2532;p43">
              <a:extLst>
                <a:ext uri="{FF2B5EF4-FFF2-40B4-BE49-F238E27FC236}">
                  <a16:creationId xmlns:a16="http://schemas.microsoft.com/office/drawing/2014/main" id="{75E3F126-CB2B-39B4-840F-0163CD98A8B3}"/>
                </a:ext>
              </a:extLst>
            </p:cNvPr>
            <p:cNvSpPr/>
            <p:nvPr/>
          </p:nvSpPr>
          <p:spPr>
            <a:xfrm>
              <a:off x="2728066" y="324987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5729"/>
                    <a:pt x="5924"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38" name="Google Shape;2533;p43">
              <a:extLst>
                <a:ext uri="{FF2B5EF4-FFF2-40B4-BE49-F238E27FC236}">
                  <a16:creationId xmlns:a16="http://schemas.microsoft.com/office/drawing/2014/main" id="{337B43CD-9FEB-1968-204E-838FBA819529}"/>
                </a:ext>
              </a:extLst>
            </p:cNvPr>
            <p:cNvSpPr/>
            <p:nvPr/>
          </p:nvSpPr>
          <p:spPr>
            <a:xfrm>
              <a:off x="2758277" y="3219665"/>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871"/>
                    <a:pt x="0" y="11742"/>
                  </a:cubicBezTo>
                  <a:cubicBezTo>
                    <a:pt x="0" y="17686"/>
                    <a:pt x="3901" y="21600"/>
                    <a:pt x="9825" y="21600"/>
                  </a:cubicBezTo>
                  <a:cubicBezTo>
                    <a:pt x="15676" y="21600"/>
                    <a:pt x="21600" y="17686"/>
                    <a:pt x="21600" y="11742"/>
                  </a:cubicBezTo>
                  <a:cubicBezTo>
                    <a:pt x="21600" y="5871"/>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39" name="Google Shape;2534;p43">
              <a:extLst>
                <a:ext uri="{FF2B5EF4-FFF2-40B4-BE49-F238E27FC236}">
                  <a16:creationId xmlns:a16="http://schemas.microsoft.com/office/drawing/2014/main" id="{CA05ED33-BA32-1F71-64C1-1FB9B945C9D5}"/>
                </a:ext>
              </a:extLst>
            </p:cNvPr>
            <p:cNvSpPr/>
            <p:nvPr/>
          </p:nvSpPr>
          <p:spPr>
            <a:xfrm>
              <a:off x="2699933" y="3278010"/>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167"/>
                    <a:pt x="3914" y="21600"/>
                    <a:pt x="9785" y="21600"/>
                  </a:cubicBezTo>
                  <a:cubicBezTo>
                    <a:pt x="15729" y="21600"/>
                    <a:pt x="21600" y="16167"/>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40" name="Google Shape;2535;p43">
              <a:extLst>
                <a:ext uri="{FF2B5EF4-FFF2-40B4-BE49-F238E27FC236}">
                  <a16:creationId xmlns:a16="http://schemas.microsoft.com/office/drawing/2014/main" id="{371A029A-00E9-B629-A511-4D3C5F7D24F3}"/>
                </a:ext>
              </a:extLst>
            </p:cNvPr>
            <p:cNvSpPr/>
            <p:nvPr/>
          </p:nvSpPr>
          <p:spPr>
            <a:xfrm>
              <a:off x="2728066" y="3308221"/>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01"/>
                    <a:pt x="0" y="9825"/>
                  </a:cubicBezTo>
                  <a:cubicBezTo>
                    <a:pt x="0" y="17627"/>
                    <a:pt x="5924" y="21600"/>
                    <a:pt x="11775" y="21600"/>
                  </a:cubicBezTo>
                  <a:cubicBezTo>
                    <a:pt x="17627" y="21600"/>
                    <a:pt x="21600" y="17627"/>
                    <a:pt x="21600" y="982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41" name="Google Shape;2536;p43">
              <a:extLst>
                <a:ext uri="{FF2B5EF4-FFF2-40B4-BE49-F238E27FC236}">
                  <a16:creationId xmlns:a16="http://schemas.microsoft.com/office/drawing/2014/main" id="{82842B66-4454-0AB3-8636-1BB811C2C438}"/>
                </a:ext>
              </a:extLst>
            </p:cNvPr>
            <p:cNvSpPr/>
            <p:nvPr/>
          </p:nvSpPr>
          <p:spPr>
            <a:xfrm>
              <a:off x="2758277" y="3278010"/>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433"/>
                    <a:pt x="0" y="10800"/>
                  </a:cubicBezTo>
                  <a:cubicBezTo>
                    <a:pt x="0" y="16167"/>
                    <a:pt x="3901" y="21600"/>
                    <a:pt x="9825" y="21600"/>
                  </a:cubicBezTo>
                  <a:cubicBezTo>
                    <a:pt x="15676" y="21600"/>
                    <a:pt x="21600" y="16167"/>
                    <a:pt x="21600" y="10800"/>
                  </a:cubicBezTo>
                  <a:cubicBezTo>
                    <a:pt x="21600" y="543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42" name="Google Shape;2537;p43">
              <a:extLst>
                <a:ext uri="{FF2B5EF4-FFF2-40B4-BE49-F238E27FC236}">
                  <a16:creationId xmlns:a16="http://schemas.microsoft.com/office/drawing/2014/main" id="{16B704AB-9FAF-F8E3-1685-20A184CF780B}"/>
                </a:ext>
              </a:extLst>
            </p:cNvPr>
            <p:cNvSpPr/>
            <p:nvPr/>
          </p:nvSpPr>
          <p:spPr>
            <a:xfrm>
              <a:off x="2758277" y="3336428"/>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383"/>
                    <a:pt x="0" y="10833"/>
                  </a:cubicBezTo>
                  <a:cubicBezTo>
                    <a:pt x="0" y="16217"/>
                    <a:pt x="3901" y="21600"/>
                    <a:pt x="9825" y="21600"/>
                  </a:cubicBezTo>
                  <a:cubicBezTo>
                    <a:pt x="15676" y="21600"/>
                    <a:pt x="21600" y="16217"/>
                    <a:pt x="21600" y="10833"/>
                  </a:cubicBezTo>
                  <a:cubicBezTo>
                    <a:pt x="21600" y="538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43" name="Google Shape;2538;p43">
              <a:extLst>
                <a:ext uri="{FF2B5EF4-FFF2-40B4-BE49-F238E27FC236}">
                  <a16:creationId xmlns:a16="http://schemas.microsoft.com/office/drawing/2014/main" id="{CB7A26BF-E0C6-708A-B486-ADC44CCF7811}"/>
                </a:ext>
              </a:extLst>
            </p:cNvPr>
            <p:cNvSpPr/>
            <p:nvPr/>
          </p:nvSpPr>
          <p:spPr>
            <a:xfrm>
              <a:off x="2728066" y="336664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7686"/>
                    <a:pt x="5924" y="21600"/>
                    <a:pt x="11775" y="21600"/>
                  </a:cubicBezTo>
                  <a:cubicBezTo>
                    <a:pt x="17627" y="21600"/>
                    <a:pt x="21600" y="17686"/>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44" name="Google Shape;2539;p43">
              <a:extLst>
                <a:ext uri="{FF2B5EF4-FFF2-40B4-BE49-F238E27FC236}">
                  <a16:creationId xmlns:a16="http://schemas.microsoft.com/office/drawing/2014/main" id="{5FEB89BB-924F-741C-C0C7-AA31EEE9E24B}"/>
                </a:ext>
              </a:extLst>
            </p:cNvPr>
            <p:cNvSpPr/>
            <p:nvPr/>
          </p:nvSpPr>
          <p:spPr>
            <a:xfrm>
              <a:off x="2699933" y="333642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833"/>
                  </a:cubicBezTo>
                  <a:cubicBezTo>
                    <a:pt x="0" y="16217"/>
                    <a:pt x="3914" y="21600"/>
                    <a:pt x="9785" y="21600"/>
                  </a:cubicBezTo>
                  <a:cubicBezTo>
                    <a:pt x="15729" y="21600"/>
                    <a:pt x="21600" y="16217"/>
                    <a:pt x="21600" y="10833"/>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45" name="Google Shape;2540;p43">
              <a:extLst>
                <a:ext uri="{FF2B5EF4-FFF2-40B4-BE49-F238E27FC236}">
                  <a16:creationId xmlns:a16="http://schemas.microsoft.com/office/drawing/2014/main" id="{FF624A70-48E0-D5BA-8A06-5E5819B59561}"/>
                </a:ext>
              </a:extLst>
            </p:cNvPr>
            <p:cNvSpPr/>
            <p:nvPr/>
          </p:nvSpPr>
          <p:spPr>
            <a:xfrm>
              <a:off x="2699933" y="3394773"/>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233"/>
                    <a:pt x="3914" y="21600"/>
                    <a:pt x="9785" y="21600"/>
                  </a:cubicBezTo>
                  <a:cubicBezTo>
                    <a:pt x="15729" y="21600"/>
                    <a:pt x="21600" y="16233"/>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46" name="Google Shape;2541;p43">
              <a:extLst>
                <a:ext uri="{FF2B5EF4-FFF2-40B4-BE49-F238E27FC236}">
                  <a16:creationId xmlns:a16="http://schemas.microsoft.com/office/drawing/2014/main" id="{0953FDF2-F3E1-ADD2-4E03-34D88B2FA22C}"/>
                </a:ext>
              </a:extLst>
            </p:cNvPr>
            <p:cNvSpPr/>
            <p:nvPr/>
          </p:nvSpPr>
          <p:spPr>
            <a:xfrm>
              <a:off x="2728066" y="3424985"/>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73"/>
                    <a:pt x="0" y="9825"/>
                  </a:cubicBezTo>
                  <a:cubicBezTo>
                    <a:pt x="0" y="17627"/>
                    <a:pt x="5924" y="21600"/>
                    <a:pt x="11775" y="21600"/>
                  </a:cubicBezTo>
                  <a:cubicBezTo>
                    <a:pt x="17627" y="21600"/>
                    <a:pt x="21600" y="17627"/>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47" name="Google Shape;2542;p43">
              <a:extLst>
                <a:ext uri="{FF2B5EF4-FFF2-40B4-BE49-F238E27FC236}">
                  <a16:creationId xmlns:a16="http://schemas.microsoft.com/office/drawing/2014/main" id="{7041177C-6400-BE95-F1DA-B126D6FC22F3}"/>
                </a:ext>
              </a:extLst>
            </p:cNvPr>
            <p:cNvSpPr/>
            <p:nvPr/>
          </p:nvSpPr>
          <p:spPr>
            <a:xfrm>
              <a:off x="2758277" y="3394773"/>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433"/>
                    <a:pt x="0" y="10800"/>
                  </a:cubicBezTo>
                  <a:cubicBezTo>
                    <a:pt x="0" y="16233"/>
                    <a:pt x="3901" y="21600"/>
                    <a:pt x="9825" y="21600"/>
                  </a:cubicBezTo>
                  <a:cubicBezTo>
                    <a:pt x="15676" y="21600"/>
                    <a:pt x="21600" y="16233"/>
                    <a:pt x="21600" y="10800"/>
                  </a:cubicBezTo>
                  <a:cubicBezTo>
                    <a:pt x="21600" y="543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48" name="Google Shape;2543;p43">
              <a:extLst>
                <a:ext uri="{FF2B5EF4-FFF2-40B4-BE49-F238E27FC236}">
                  <a16:creationId xmlns:a16="http://schemas.microsoft.com/office/drawing/2014/main" id="{0766B5BE-95D1-95EA-E4FD-DAAB04BF6D8C}"/>
                </a:ext>
              </a:extLst>
            </p:cNvPr>
            <p:cNvSpPr/>
            <p:nvPr/>
          </p:nvSpPr>
          <p:spPr>
            <a:xfrm>
              <a:off x="2758277" y="3453192"/>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367"/>
                    <a:pt x="0" y="10800"/>
                  </a:cubicBezTo>
                  <a:cubicBezTo>
                    <a:pt x="0" y="16167"/>
                    <a:pt x="3901" y="21600"/>
                    <a:pt x="9825" y="21600"/>
                  </a:cubicBezTo>
                  <a:cubicBezTo>
                    <a:pt x="15676" y="21600"/>
                    <a:pt x="21600" y="16167"/>
                    <a:pt x="21600" y="10800"/>
                  </a:cubicBezTo>
                  <a:cubicBezTo>
                    <a:pt x="21600" y="5367"/>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49" name="Google Shape;2544;p43">
              <a:extLst>
                <a:ext uri="{FF2B5EF4-FFF2-40B4-BE49-F238E27FC236}">
                  <a16:creationId xmlns:a16="http://schemas.microsoft.com/office/drawing/2014/main" id="{BBD03E38-C48B-117A-B87B-50AC7F54D21B}"/>
                </a:ext>
              </a:extLst>
            </p:cNvPr>
            <p:cNvSpPr/>
            <p:nvPr/>
          </p:nvSpPr>
          <p:spPr>
            <a:xfrm>
              <a:off x="2728066" y="348340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858"/>
                  </a:cubicBezTo>
                  <a:cubicBezTo>
                    <a:pt x="0" y="17686"/>
                    <a:pt x="5924" y="21600"/>
                    <a:pt x="11775" y="21600"/>
                  </a:cubicBezTo>
                  <a:cubicBezTo>
                    <a:pt x="17627" y="21600"/>
                    <a:pt x="21600" y="17686"/>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50" name="Google Shape;2545;p43">
              <a:extLst>
                <a:ext uri="{FF2B5EF4-FFF2-40B4-BE49-F238E27FC236}">
                  <a16:creationId xmlns:a16="http://schemas.microsoft.com/office/drawing/2014/main" id="{DCE94975-F693-7CE1-55DF-CC48C632806B}"/>
                </a:ext>
              </a:extLst>
            </p:cNvPr>
            <p:cNvSpPr/>
            <p:nvPr/>
          </p:nvSpPr>
          <p:spPr>
            <a:xfrm>
              <a:off x="2699933" y="345319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67"/>
                    <a:pt x="0" y="10800"/>
                  </a:cubicBezTo>
                  <a:cubicBezTo>
                    <a:pt x="0" y="16167"/>
                    <a:pt x="3914" y="21600"/>
                    <a:pt x="9785" y="21600"/>
                  </a:cubicBezTo>
                  <a:cubicBezTo>
                    <a:pt x="15729" y="21600"/>
                    <a:pt x="21600" y="16167"/>
                    <a:pt x="21600" y="10800"/>
                  </a:cubicBezTo>
                  <a:cubicBezTo>
                    <a:pt x="21600" y="5367"/>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51" name="Google Shape;2546;p43">
              <a:extLst>
                <a:ext uri="{FF2B5EF4-FFF2-40B4-BE49-F238E27FC236}">
                  <a16:creationId xmlns:a16="http://schemas.microsoft.com/office/drawing/2014/main" id="{AB266696-A774-DE80-6F84-38C522525A5D}"/>
                </a:ext>
              </a:extLst>
            </p:cNvPr>
            <p:cNvSpPr/>
            <p:nvPr/>
          </p:nvSpPr>
          <p:spPr>
            <a:xfrm>
              <a:off x="2699933" y="351161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767"/>
                  </a:cubicBezTo>
                  <a:cubicBezTo>
                    <a:pt x="0" y="16217"/>
                    <a:pt x="3914" y="21600"/>
                    <a:pt x="9785" y="21600"/>
                  </a:cubicBezTo>
                  <a:cubicBezTo>
                    <a:pt x="15729" y="21600"/>
                    <a:pt x="21600" y="16217"/>
                    <a:pt x="21600" y="10767"/>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52" name="Google Shape;2547;p43">
              <a:extLst>
                <a:ext uri="{FF2B5EF4-FFF2-40B4-BE49-F238E27FC236}">
                  <a16:creationId xmlns:a16="http://schemas.microsoft.com/office/drawing/2014/main" id="{6B87AE86-EB45-FE9B-30CC-6D70B9C78091}"/>
                </a:ext>
              </a:extLst>
            </p:cNvPr>
            <p:cNvSpPr/>
            <p:nvPr/>
          </p:nvSpPr>
          <p:spPr>
            <a:xfrm>
              <a:off x="2728066" y="3541822"/>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7686"/>
                    <a:pt x="5924" y="21600"/>
                    <a:pt x="11775" y="21600"/>
                  </a:cubicBezTo>
                  <a:cubicBezTo>
                    <a:pt x="17627" y="21600"/>
                    <a:pt x="21600" y="17686"/>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53" name="Google Shape;2548;p43">
              <a:extLst>
                <a:ext uri="{FF2B5EF4-FFF2-40B4-BE49-F238E27FC236}">
                  <a16:creationId xmlns:a16="http://schemas.microsoft.com/office/drawing/2014/main" id="{F9E281A8-DE36-764D-B0A5-6748D75D4851}"/>
                </a:ext>
              </a:extLst>
            </p:cNvPr>
            <p:cNvSpPr/>
            <p:nvPr/>
          </p:nvSpPr>
          <p:spPr>
            <a:xfrm>
              <a:off x="2758277" y="3511611"/>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383"/>
                    <a:pt x="0" y="10767"/>
                  </a:cubicBezTo>
                  <a:cubicBezTo>
                    <a:pt x="0" y="16217"/>
                    <a:pt x="3901" y="21600"/>
                    <a:pt x="9825" y="21600"/>
                  </a:cubicBezTo>
                  <a:cubicBezTo>
                    <a:pt x="15676" y="21600"/>
                    <a:pt x="21600" y="16217"/>
                    <a:pt x="21600" y="10767"/>
                  </a:cubicBezTo>
                  <a:cubicBezTo>
                    <a:pt x="21600" y="538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54" name="Google Shape;2549;p43">
              <a:extLst>
                <a:ext uri="{FF2B5EF4-FFF2-40B4-BE49-F238E27FC236}">
                  <a16:creationId xmlns:a16="http://schemas.microsoft.com/office/drawing/2014/main" id="{7DAC7699-C12D-F2C7-C756-662EB267E1AD}"/>
                </a:ext>
              </a:extLst>
            </p:cNvPr>
            <p:cNvSpPr/>
            <p:nvPr/>
          </p:nvSpPr>
          <p:spPr>
            <a:xfrm>
              <a:off x="2758277" y="3569955"/>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433"/>
                    <a:pt x="0" y="10800"/>
                  </a:cubicBezTo>
                  <a:cubicBezTo>
                    <a:pt x="0" y="16167"/>
                    <a:pt x="3901" y="21600"/>
                    <a:pt x="9825" y="21600"/>
                  </a:cubicBezTo>
                  <a:cubicBezTo>
                    <a:pt x="15676" y="21600"/>
                    <a:pt x="21600" y="16167"/>
                    <a:pt x="21600" y="10800"/>
                  </a:cubicBezTo>
                  <a:cubicBezTo>
                    <a:pt x="21600" y="543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55" name="Google Shape;2550;p43">
              <a:extLst>
                <a:ext uri="{FF2B5EF4-FFF2-40B4-BE49-F238E27FC236}">
                  <a16:creationId xmlns:a16="http://schemas.microsoft.com/office/drawing/2014/main" id="{9847102A-4A2F-6CD2-81E7-69FBC480265D}"/>
                </a:ext>
              </a:extLst>
            </p:cNvPr>
            <p:cNvSpPr/>
            <p:nvPr/>
          </p:nvSpPr>
          <p:spPr>
            <a:xfrm>
              <a:off x="2728066" y="3600167"/>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11815"/>
                  </a:cubicBezTo>
                  <a:cubicBezTo>
                    <a:pt x="0" y="17686"/>
                    <a:pt x="5924" y="21600"/>
                    <a:pt x="11775" y="21600"/>
                  </a:cubicBezTo>
                  <a:cubicBezTo>
                    <a:pt x="17627" y="21600"/>
                    <a:pt x="21600" y="17686"/>
                    <a:pt x="21600" y="1181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56" name="Google Shape;2551;p43">
              <a:extLst>
                <a:ext uri="{FF2B5EF4-FFF2-40B4-BE49-F238E27FC236}">
                  <a16:creationId xmlns:a16="http://schemas.microsoft.com/office/drawing/2014/main" id="{B7C355FB-47E0-8F99-7B27-559CDC0D4D72}"/>
                </a:ext>
              </a:extLst>
            </p:cNvPr>
            <p:cNvSpPr/>
            <p:nvPr/>
          </p:nvSpPr>
          <p:spPr>
            <a:xfrm>
              <a:off x="2699933" y="3569955"/>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167"/>
                    <a:pt x="3914" y="21600"/>
                    <a:pt x="9785" y="21600"/>
                  </a:cubicBezTo>
                  <a:cubicBezTo>
                    <a:pt x="15729" y="21600"/>
                    <a:pt x="21600" y="16167"/>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57" name="Google Shape;2552;p43">
              <a:extLst>
                <a:ext uri="{FF2B5EF4-FFF2-40B4-BE49-F238E27FC236}">
                  <a16:creationId xmlns:a16="http://schemas.microsoft.com/office/drawing/2014/main" id="{C3B57413-9F2A-7BD0-8960-AE8B7E2B1EBA}"/>
                </a:ext>
              </a:extLst>
            </p:cNvPr>
            <p:cNvSpPr/>
            <p:nvPr/>
          </p:nvSpPr>
          <p:spPr>
            <a:xfrm>
              <a:off x="2699933" y="362837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833"/>
                  </a:cubicBezTo>
                  <a:cubicBezTo>
                    <a:pt x="0" y="16217"/>
                    <a:pt x="3914" y="21600"/>
                    <a:pt x="9785" y="21600"/>
                  </a:cubicBezTo>
                  <a:cubicBezTo>
                    <a:pt x="15729" y="21600"/>
                    <a:pt x="21600" y="16217"/>
                    <a:pt x="21600" y="10833"/>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58" name="Google Shape;2553;p43">
              <a:extLst>
                <a:ext uri="{FF2B5EF4-FFF2-40B4-BE49-F238E27FC236}">
                  <a16:creationId xmlns:a16="http://schemas.microsoft.com/office/drawing/2014/main" id="{5030DE60-78AA-AF1F-9DC3-51EFE3D72BA0}"/>
                </a:ext>
              </a:extLst>
            </p:cNvPr>
            <p:cNvSpPr/>
            <p:nvPr/>
          </p:nvSpPr>
          <p:spPr>
            <a:xfrm>
              <a:off x="2728066" y="365858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11742"/>
                  </a:cubicBezTo>
                  <a:cubicBezTo>
                    <a:pt x="0" y="17686"/>
                    <a:pt x="5924" y="21600"/>
                    <a:pt x="11775" y="21600"/>
                  </a:cubicBezTo>
                  <a:cubicBezTo>
                    <a:pt x="17627" y="21600"/>
                    <a:pt x="21600" y="17686"/>
                    <a:pt x="21600" y="11742"/>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59" name="Google Shape;2554;p43">
              <a:extLst>
                <a:ext uri="{FF2B5EF4-FFF2-40B4-BE49-F238E27FC236}">
                  <a16:creationId xmlns:a16="http://schemas.microsoft.com/office/drawing/2014/main" id="{8CE86A1D-C7E2-2486-24F0-4445906CA659}"/>
                </a:ext>
              </a:extLst>
            </p:cNvPr>
            <p:cNvSpPr/>
            <p:nvPr/>
          </p:nvSpPr>
          <p:spPr>
            <a:xfrm>
              <a:off x="2758277" y="3628374"/>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383"/>
                    <a:pt x="0" y="10833"/>
                  </a:cubicBezTo>
                  <a:cubicBezTo>
                    <a:pt x="0" y="16217"/>
                    <a:pt x="3901" y="21600"/>
                    <a:pt x="9825" y="21600"/>
                  </a:cubicBezTo>
                  <a:cubicBezTo>
                    <a:pt x="15676" y="21600"/>
                    <a:pt x="21600" y="16217"/>
                    <a:pt x="21600" y="10833"/>
                  </a:cubicBezTo>
                  <a:cubicBezTo>
                    <a:pt x="21600" y="538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60" name="Google Shape;2555;p43">
              <a:extLst>
                <a:ext uri="{FF2B5EF4-FFF2-40B4-BE49-F238E27FC236}">
                  <a16:creationId xmlns:a16="http://schemas.microsoft.com/office/drawing/2014/main" id="{4333B907-514F-FED9-0111-F38DABB9C584}"/>
                </a:ext>
              </a:extLst>
            </p:cNvPr>
            <p:cNvSpPr/>
            <p:nvPr/>
          </p:nvSpPr>
          <p:spPr>
            <a:xfrm>
              <a:off x="2758277" y="3686719"/>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433"/>
                    <a:pt x="0" y="10800"/>
                  </a:cubicBezTo>
                  <a:cubicBezTo>
                    <a:pt x="0" y="16233"/>
                    <a:pt x="3901" y="21600"/>
                    <a:pt x="9825" y="21600"/>
                  </a:cubicBezTo>
                  <a:cubicBezTo>
                    <a:pt x="15676" y="21600"/>
                    <a:pt x="21600" y="16233"/>
                    <a:pt x="21600" y="10800"/>
                  </a:cubicBezTo>
                  <a:cubicBezTo>
                    <a:pt x="21600" y="543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61" name="Google Shape;2556;p43">
              <a:extLst>
                <a:ext uri="{FF2B5EF4-FFF2-40B4-BE49-F238E27FC236}">
                  <a16:creationId xmlns:a16="http://schemas.microsoft.com/office/drawing/2014/main" id="{EB3E15DD-61AA-2041-69FF-32134326989D}"/>
                </a:ext>
              </a:extLst>
            </p:cNvPr>
            <p:cNvSpPr/>
            <p:nvPr/>
          </p:nvSpPr>
          <p:spPr>
            <a:xfrm>
              <a:off x="2728066" y="3716931"/>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73"/>
                    <a:pt x="0" y="11775"/>
                  </a:cubicBezTo>
                  <a:cubicBezTo>
                    <a:pt x="0" y="17627"/>
                    <a:pt x="5924" y="21600"/>
                    <a:pt x="11775" y="21600"/>
                  </a:cubicBezTo>
                  <a:cubicBezTo>
                    <a:pt x="17627" y="21600"/>
                    <a:pt x="21600" y="17627"/>
                    <a:pt x="21600" y="1177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62" name="Google Shape;2557;p43">
              <a:extLst>
                <a:ext uri="{FF2B5EF4-FFF2-40B4-BE49-F238E27FC236}">
                  <a16:creationId xmlns:a16="http://schemas.microsoft.com/office/drawing/2014/main" id="{FFE43A3A-6EB4-5477-DC32-99BEE1F78560}"/>
                </a:ext>
              </a:extLst>
            </p:cNvPr>
            <p:cNvSpPr/>
            <p:nvPr/>
          </p:nvSpPr>
          <p:spPr>
            <a:xfrm>
              <a:off x="2699933" y="3686719"/>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233"/>
                    <a:pt x="3914" y="21600"/>
                    <a:pt x="9785" y="21600"/>
                  </a:cubicBezTo>
                  <a:cubicBezTo>
                    <a:pt x="15729" y="21600"/>
                    <a:pt x="21600" y="16233"/>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63" name="Google Shape;2558;p43">
              <a:extLst>
                <a:ext uri="{FF2B5EF4-FFF2-40B4-BE49-F238E27FC236}">
                  <a16:creationId xmlns:a16="http://schemas.microsoft.com/office/drawing/2014/main" id="{9C5C9761-E63B-352E-08DD-91656C719862}"/>
                </a:ext>
              </a:extLst>
            </p:cNvPr>
            <p:cNvSpPr/>
            <p:nvPr/>
          </p:nvSpPr>
          <p:spPr>
            <a:xfrm>
              <a:off x="2699933" y="3745138"/>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67"/>
                    <a:pt x="0" y="10800"/>
                  </a:cubicBezTo>
                  <a:cubicBezTo>
                    <a:pt x="0" y="16167"/>
                    <a:pt x="3914" y="21600"/>
                    <a:pt x="9785" y="21600"/>
                  </a:cubicBezTo>
                  <a:cubicBezTo>
                    <a:pt x="15729" y="21600"/>
                    <a:pt x="21600" y="16167"/>
                    <a:pt x="21600" y="10800"/>
                  </a:cubicBezTo>
                  <a:cubicBezTo>
                    <a:pt x="21600" y="5367"/>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64" name="Google Shape;2559;p43">
              <a:extLst>
                <a:ext uri="{FF2B5EF4-FFF2-40B4-BE49-F238E27FC236}">
                  <a16:creationId xmlns:a16="http://schemas.microsoft.com/office/drawing/2014/main" id="{69F289C5-5F59-F38E-B7AC-E0F9FBA6C2F1}"/>
                </a:ext>
              </a:extLst>
            </p:cNvPr>
            <p:cNvSpPr/>
            <p:nvPr/>
          </p:nvSpPr>
          <p:spPr>
            <a:xfrm>
              <a:off x="2728066" y="377535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11815"/>
                  </a:cubicBezTo>
                  <a:cubicBezTo>
                    <a:pt x="0" y="17686"/>
                    <a:pt x="5924" y="21600"/>
                    <a:pt x="11775" y="21600"/>
                  </a:cubicBezTo>
                  <a:cubicBezTo>
                    <a:pt x="17627" y="21600"/>
                    <a:pt x="21600" y="17686"/>
                    <a:pt x="21600" y="1181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65" name="Google Shape;2560;p43">
              <a:extLst>
                <a:ext uri="{FF2B5EF4-FFF2-40B4-BE49-F238E27FC236}">
                  <a16:creationId xmlns:a16="http://schemas.microsoft.com/office/drawing/2014/main" id="{793F8C58-72E2-EF97-39B0-65ED04F174C8}"/>
                </a:ext>
              </a:extLst>
            </p:cNvPr>
            <p:cNvSpPr/>
            <p:nvPr/>
          </p:nvSpPr>
          <p:spPr>
            <a:xfrm>
              <a:off x="2758277" y="3745138"/>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367"/>
                    <a:pt x="0" y="10800"/>
                  </a:cubicBezTo>
                  <a:cubicBezTo>
                    <a:pt x="0" y="16167"/>
                    <a:pt x="3901" y="21600"/>
                    <a:pt x="9825" y="21600"/>
                  </a:cubicBezTo>
                  <a:cubicBezTo>
                    <a:pt x="15676" y="21600"/>
                    <a:pt x="21600" y="16167"/>
                    <a:pt x="21600" y="10800"/>
                  </a:cubicBezTo>
                  <a:cubicBezTo>
                    <a:pt x="21600" y="5367"/>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66" name="Google Shape;2561;p43">
              <a:extLst>
                <a:ext uri="{FF2B5EF4-FFF2-40B4-BE49-F238E27FC236}">
                  <a16:creationId xmlns:a16="http://schemas.microsoft.com/office/drawing/2014/main" id="{6692099A-73DA-323E-2D91-78421E6C229A}"/>
                </a:ext>
              </a:extLst>
            </p:cNvPr>
            <p:cNvSpPr/>
            <p:nvPr/>
          </p:nvSpPr>
          <p:spPr>
            <a:xfrm>
              <a:off x="2758277" y="3803557"/>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383"/>
                    <a:pt x="0" y="10767"/>
                  </a:cubicBezTo>
                  <a:cubicBezTo>
                    <a:pt x="0" y="16217"/>
                    <a:pt x="3901" y="21600"/>
                    <a:pt x="9825" y="21600"/>
                  </a:cubicBezTo>
                  <a:cubicBezTo>
                    <a:pt x="15676" y="21600"/>
                    <a:pt x="21600" y="16217"/>
                    <a:pt x="21600" y="10767"/>
                  </a:cubicBezTo>
                  <a:cubicBezTo>
                    <a:pt x="21600" y="538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67" name="Google Shape;2562;p43">
              <a:extLst>
                <a:ext uri="{FF2B5EF4-FFF2-40B4-BE49-F238E27FC236}">
                  <a16:creationId xmlns:a16="http://schemas.microsoft.com/office/drawing/2014/main" id="{B47150CE-F108-81AC-3CA6-CF94314723CC}"/>
                </a:ext>
              </a:extLst>
            </p:cNvPr>
            <p:cNvSpPr/>
            <p:nvPr/>
          </p:nvSpPr>
          <p:spPr>
            <a:xfrm>
              <a:off x="2728066" y="3833693"/>
              <a:ext cx="22196" cy="22196"/>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924"/>
                    <a:pt x="0" y="11775"/>
                  </a:cubicBezTo>
                  <a:cubicBezTo>
                    <a:pt x="0" y="17699"/>
                    <a:pt x="5924" y="21600"/>
                    <a:pt x="11775" y="21600"/>
                  </a:cubicBezTo>
                  <a:cubicBezTo>
                    <a:pt x="17627" y="21600"/>
                    <a:pt x="21600" y="17699"/>
                    <a:pt x="21600" y="11775"/>
                  </a:cubicBezTo>
                  <a:cubicBezTo>
                    <a:pt x="21600" y="592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68" name="Google Shape;2563;p43">
              <a:extLst>
                <a:ext uri="{FF2B5EF4-FFF2-40B4-BE49-F238E27FC236}">
                  <a16:creationId xmlns:a16="http://schemas.microsoft.com/office/drawing/2014/main" id="{A09AD1FF-CF31-BCC4-B3EA-82F3557C38DC}"/>
                </a:ext>
              </a:extLst>
            </p:cNvPr>
            <p:cNvSpPr/>
            <p:nvPr/>
          </p:nvSpPr>
          <p:spPr>
            <a:xfrm>
              <a:off x="2699933" y="3803557"/>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767"/>
                  </a:cubicBezTo>
                  <a:cubicBezTo>
                    <a:pt x="0" y="16217"/>
                    <a:pt x="3914" y="21600"/>
                    <a:pt x="9785" y="21600"/>
                  </a:cubicBezTo>
                  <a:cubicBezTo>
                    <a:pt x="15729" y="21600"/>
                    <a:pt x="21600" y="16217"/>
                    <a:pt x="21600" y="10767"/>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69" name="Google Shape;2564;p43">
              <a:extLst>
                <a:ext uri="{FF2B5EF4-FFF2-40B4-BE49-F238E27FC236}">
                  <a16:creationId xmlns:a16="http://schemas.microsoft.com/office/drawing/2014/main" id="{86449A78-3789-7094-42E3-A4DACDE270C4}"/>
                </a:ext>
              </a:extLst>
            </p:cNvPr>
            <p:cNvSpPr/>
            <p:nvPr/>
          </p:nvSpPr>
          <p:spPr>
            <a:xfrm>
              <a:off x="2699933" y="3863905"/>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5676"/>
                    <a:pt x="3914" y="21600"/>
                    <a:pt x="9785" y="21600"/>
                  </a:cubicBezTo>
                  <a:cubicBezTo>
                    <a:pt x="15729" y="21600"/>
                    <a:pt x="21600" y="15676"/>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70" name="Google Shape;2565;p43">
              <a:extLst>
                <a:ext uri="{FF2B5EF4-FFF2-40B4-BE49-F238E27FC236}">
                  <a16:creationId xmlns:a16="http://schemas.microsoft.com/office/drawing/2014/main" id="{9797939B-A0F7-4A5F-40A8-0265392B9D76}"/>
                </a:ext>
              </a:extLst>
            </p:cNvPr>
            <p:cNvSpPr/>
            <p:nvPr/>
          </p:nvSpPr>
          <p:spPr>
            <a:xfrm>
              <a:off x="2728066" y="3892113"/>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871"/>
                    <a:pt x="0" y="11815"/>
                  </a:cubicBezTo>
                  <a:cubicBezTo>
                    <a:pt x="0" y="17686"/>
                    <a:pt x="5924" y="21600"/>
                    <a:pt x="11775" y="21600"/>
                  </a:cubicBezTo>
                  <a:cubicBezTo>
                    <a:pt x="17627" y="21600"/>
                    <a:pt x="21600" y="17686"/>
                    <a:pt x="21600" y="11815"/>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71" name="Google Shape;2566;p43">
              <a:extLst>
                <a:ext uri="{FF2B5EF4-FFF2-40B4-BE49-F238E27FC236}">
                  <a16:creationId xmlns:a16="http://schemas.microsoft.com/office/drawing/2014/main" id="{075746C8-066E-66AC-4B6F-ED89FD586599}"/>
                </a:ext>
              </a:extLst>
            </p:cNvPr>
            <p:cNvSpPr/>
            <p:nvPr/>
          </p:nvSpPr>
          <p:spPr>
            <a:xfrm>
              <a:off x="2758277" y="3863905"/>
              <a:ext cx="22196" cy="22196"/>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73"/>
                    <a:pt x="0" y="9825"/>
                  </a:cubicBezTo>
                  <a:cubicBezTo>
                    <a:pt x="0" y="15676"/>
                    <a:pt x="3901" y="21600"/>
                    <a:pt x="9825" y="21600"/>
                  </a:cubicBezTo>
                  <a:cubicBezTo>
                    <a:pt x="15676" y="21600"/>
                    <a:pt x="21600" y="15676"/>
                    <a:pt x="21600" y="9825"/>
                  </a:cubicBezTo>
                  <a:cubicBezTo>
                    <a:pt x="21600" y="397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72" name="Google Shape;2567;p43">
              <a:extLst>
                <a:ext uri="{FF2B5EF4-FFF2-40B4-BE49-F238E27FC236}">
                  <a16:creationId xmlns:a16="http://schemas.microsoft.com/office/drawing/2014/main" id="{3AEB5F4C-5189-28BC-C27A-F12112FC152C}"/>
                </a:ext>
              </a:extLst>
            </p:cNvPr>
            <p:cNvSpPr/>
            <p:nvPr/>
          </p:nvSpPr>
          <p:spPr>
            <a:xfrm>
              <a:off x="2758277" y="3922324"/>
              <a:ext cx="22196" cy="22122"/>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858"/>
                  </a:cubicBezTo>
                  <a:cubicBezTo>
                    <a:pt x="0" y="15729"/>
                    <a:pt x="3901" y="21600"/>
                    <a:pt x="9825" y="21600"/>
                  </a:cubicBezTo>
                  <a:cubicBezTo>
                    <a:pt x="15676" y="21600"/>
                    <a:pt x="21600" y="15729"/>
                    <a:pt x="21600" y="9858"/>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73" name="Google Shape;2568;p43">
              <a:extLst>
                <a:ext uri="{FF2B5EF4-FFF2-40B4-BE49-F238E27FC236}">
                  <a16:creationId xmlns:a16="http://schemas.microsoft.com/office/drawing/2014/main" id="{04690AF3-D889-43AB-5528-E89D00487374}"/>
                </a:ext>
              </a:extLst>
            </p:cNvPr>
            <p:cNvSpPr/>
            <p:nvPr/>
          </p:nvSpPr>
          <p:spPr>
            <a:xfrm>
              <a:off x="2728066" y="3950532"/>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871"/>
                    <a:pt x="0" y="11742"/>
                  </a:cubicBezTo>
                  <a:cubicBezTo>
                    <a:pt x="0" y="17686"/>
                    <a:pt x="5924" y="21600"/>
                    <a:pt x="11775" y="21600"/>
                  </a:cubicBezTo>
                  <a:cubicBezTo>
                    <a:pt x="17627" y="21600"/>
                    <a:pt x="21600" y="17686"/>
                    <a:pt x="21600" y="11742"/>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74" name="Google Shape;2569;p43">
              <a:extLst>
                <a:ext uri="{FF2B5EF4-FFF2-40B4-BE49-F238E27FC236}">
                  <a16:creationId xmlns:a16="http://schemas.microsoft.com/office/drawing/2014/main" id="{DFC538E9-5C94-81B5-767F-15F7431F2C96}"/>
                </a:ext>
              </a:extLst>
            </p:cNvPr>
            <p:cNvSpPr/>
            <p:nvPr/>
          </p:nvSpPr>
          <p:spPr>
            <a:xfrm>
              <a:off x="2699933" y="3922324"/>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5729"/>
                    <a:pt x="3914" y="21600"/>
                    <a:pt x="9785" y="21600"/>
                  </a:cubicBezTo>
                  <a:cubicBezTo>
                    <a:pt x="15729" y="21600"/>
                    <a:pt x="21600" y="15729"/>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75" name="Google Shape;2570;p43">
              <a:extLst>
                <a:ext uri="{FF2B5EF4-FFF2-40B4-BE49-F238E27FC236}">
                  <a16:creationId xmlns:a16="http://schemas.microsoft.com/office/drawing/2014/main" id="{C7A27F0B-BE3D-4DB4-57B4-8F826F3D2545}"/>
                </a:ext>
              </a:extLst>
            </p:cNvPr>
            <p:cNvSpPr/>
            <p:nvPr/>
          </p:nvSpPr>
          <p:spPr>
            <a:xfrm>
              <a:off x="2699933" y="39807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76" name="Google Shape;2571;p43">
              <a:extLst>
                <a:ext uri="{FF2B5EF4-FFF2-40B4-BE49-F238E27FC236}">
                  <a16:creationId xmlns:a16="http://schemas.microsoft.com/office/drawing/2014/main" id="{33466434-5533-DA5A-9471-0BCC2B85CC9C}"/>
                </a:ext>
              </a:extLst>
            </p:cNvPr>
            <p:cNvSpPr/>
            <p:nvPr/>
          </p:nvSpPr>
          <p:spPr>
            <a:xfrm>
              <a:off x="2728066" y="4008877"/>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924"/>
                    <a:pt x="0" y="11775"/>
                  </a:cubicBezTo>
                  <a:cubicBezTo>
                    <a:pt x="0" y="17627"/>
                    <a:pt x="5924" y="21600"/>
                    <a:pt x="11775" y="21600"/>
                  </a:cubicBezTo>
                  <a:cubicBezTo>
                    <a:pt x="17627" y="21600"/>
                    <a:pt x="21600" y="17627"/>
                    <a:pt x="21600" y="11775"/>
                  </a:cubicBezTo>
                  <a:cubicBezTo>
                    <a:pt x="21600" y="592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77" name="Google Shape;2572;p43">
              <a:extLst>
                <a:ext uri="{FF2B5EF4-FFF2-40B4-BE49-F238E27FC236}">
                  <a16:creationId xmlns:a16="http://schemas.microsoft.com/office/drawing/2014/main" id="{D0F42DB2-1F99-D315-179D-9278E40F51DA}"/>
                </a:ext>
              </a:extLst>
            </p:cNvPr>
            <p:cNvSpPr/>
            <p:nvPr/>
          </p:nvSpPr>
          <p:spPr>
            <a:xfrm>
              <a:off x="2758277" y="398074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785"/>
                  </a:cubicBezTo>
                  <a:cubicBezTo>
                    <a:pt x="0" y="15729"/>
                    <a:pt x="3901" y="21600"/>
                    <a:pt x="9825" y="21600"/>
                  </a:cubicBezTo>
                  <a:cubicBezTo>
                    <a:pt x="15676" y="21600"/>
                    <a:pt x="21600" y="15729"/>
                    <a:pt x="21600" y="9785"/>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78" name="Google Shape;2573;p43">
              <a:extLst>
                <a:ext uri="{FF2B5EF4-FFF2-40B4-BE49-F238E27FC236}">
                  <a16:creationId xmlns:a16="http://schemas.microsoft.com/office/drawing/2014/main" id="{DA6B4B30-39E9-5D3F-722D-518F530A2CA2}"/>
                </a:ext>
              </a:extLst>
            </p:cNvPr>
            <p:cNvSpPr/>
            <p:nvPr/>
          </p:nvSpPr>
          <p:spPr>
            <a:xfrm>
              <a:off x="2758277" y="4039088"/>
              <a:ext cx="22196" cy="22122"/>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858"/>
                  </a:cubicBezTo>
                  <a:cubicBezTo>
                    <a:pt x="0" y="15729"/>
                    <a:pt x="3901" y="21600"/>
                    <a:pt x="9825" y="21600"/>
                  </a:cubicBezTo>
                  <a:cubicBezTo>
                    <a:pt x="15676" y="21600"/>
                    <a:pt x="21600" y="15729"/>
                    <a:pt x="21600" y="9858"/>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79" name="Google Shape;2574;p43">
              <a:extLst>
                <a:ext uri="{FF2B5EF4-FFF2-40B4-BE49-F238E27FC236}">
                  <a16:creationId xmlns:a16="http://schemas.microsoft.com/office/drawing/2014/main" id="{5A08E1E6-7078-B515-6B00-72C790662F6D}"/>
                </a:ext>
              </a:extLst>
            </p:cNvPr>
            <p:cNvSpPr/>
            <p:nvPr/>
          </p:nvSpPr>
          <p:spPr>
            <a:xfrm>
              <a:off x="2728066" y="4067297"/>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871"/>
                    <a:pt x="0" y="11815"/>
                  </a:cubicBezTo>
                  <a:cubicBezTo>
                    <a:pt x="0" y="17686"/>
                    <a:pt x="5924" y="21600"/>
                    <a:pt x="11775" y="21600"/>
                  </a:cubicBezTo>
                  <a:cubicBezTo>
                    <a:pt x="17627" y="21600"/>
                    <a:pt x="21600" y="17686"/>
                    <a:pt x="21600" y="11815"/>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80" name="Google Shape;2575;p43">
              <a:extLst>
                <a:ext uri="{FF2B5EF4-FFF2-40B4-BE49-F238E27FC236}">
                  <a16:creationId xmlns:a16="http://schemas.microsoft.com/office/drawing/2014/main" id="{C68A7288-3161-638D-F6DC-C62FA49D12AF}"/>
                </a:ext>
              </a:extLst>
            </p:cNvPr>
            <p:cNvSpPr/>
            <p:nvPr/>
          </p:nvSpPr>
          <p:spPr>
            <a:xfrm>
              <a:off x="2699933" y="4039088"/>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5729"/>
                    <a:pt x="3914" y="21600"/>
                    <a:pt x="9785" y="21600"/>
                  </a:cubicBezTo>
                  <a:cubicBezTo>
                    <a:pt x="15729" y="21600"/>
                    <a:pt x="21600" y="15729"/>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81" name="Google Shape;2576;p43">
              <a:extLst>
                <a:ext uri="{FF2B5EF4-FFF2-40B4-BE49-F238E27FC236}">
                  <a16:creationId xmlns:a16="http://schemas.microsoft.com/office/drawing/2014/main" id="{2CB4389F-D5C8-D5C4-835B-FC984F52655D}"/>
                </a:ext>
              </a:extLst>
            </p:cNvPr>
            <p:cNvSpPr/>
            <p:nvPr/>
          </p:nvSpPr>
          <p:spPr>
            <a:xfrm>
              <a:off x="2699933" y="4097507"/>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82" name="Google Shape;2577;p43">
              <a:extLst>
                <a:ext uri="{FF2B5EF4-FFF2-40B4-BE49-F238E27FC236}">
                  <a16:creationId xmlns:a16="http://schemas.microsoft.com/office/drawing/2014/main" id="{BD77E472-6720-FC38-DD9D-F3C2B93105BD}"/>
                </a:ext>
              </a:extLst>
            </p:cNvPr>
            <p:cNvSpPr/>
            <p:nvPr/>
          </p:nvSpPr>
          <p:spPr>
            <a:xfrm>
              <a:off x="2728066" y="4125640"/>
              <a:ext cx="22196" cy="22196"/>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924"/>
                    <a:pt x="0" y="11775"/>
                  </a:cubicBezTo>
                  <a:cubicBezTo>
                    <a:pt x="0" y="17699"/>
                    <a:pt x="5924" y="21600"/>
                    <a:pt x="11775" y="21600"/>
                  </a:cubicBezTo>
                  <a:cubicBezTo>
                    <a:pt x="17627" y="21600"/>
                    <a:pt x="21600" y="17699"/>
                    <a:pt x="21600" y="11775"/>
                  </a:cubicBezTo>
                  <a:cubicBezTo>
                    <a:pt x="21600" y="592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83" name="Google Shape;2578;p43">
              <a:extLst>
                <a:ext uri="{FF2B5EF4-FFF2-40B4-BE49-F238E27FC236}">
                  <a16:creationId xmlns:a16="http://schemas.microsoft.com/office/drawing/2014/main" id="{42D097BE-B5D5-2F7B-C75E-20E2087D6C13}"/>
                </a:ext>
              </a:extLst>
            </p:cNvPr>
            <p:cNvSpPr/>
            <p:nvPr/>
          </p:nvSpPr>
          <p:spPr>
            <a:xfrm>
              <a:off x="2758277" y="4097507"/>
              <a:ext cx="22196" cy="22122"/>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785"/>
                  </a:cubicBezTo>
                  <a:cubicBezTo>
                    <a:pt x="0" y="15729"/>
                    <a:pt x="3901" y="21600"/>
                    <a:pt x="9825" y="21600"/>
                  </a:cubicBezTo>
                  <a:cubicBezTo>
                    <a:pt x="15676" y="21600"/>
                    <a:pt x="21600" y="15729"/>
                    <a:pt x="21600" y="9785"/>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84" name="Google Shape;2579;p43">
              <a:extLst>
                <a:ext uri="{FF2B5EF4-FFF2-40B4-BE49-F238E27FC236}">
                  <a16:creationId xmlns:a16="http://schemas.microsoft.com/office/drawing/2014/main" id="{7A374BB3-C044-10A1-4300-F638466F81BE}"/>
                </a:ext>
              </a:extLst>
            </p:cNvPr>
            <p:cNvSpPr/>
            <p:nvPr/>
          </p:nvSpPr>
          <p:spPr>
            <a:xfrm>
              <a:off x="2758277" y="4155852"/>
              <a:ext cx="22196" cy="22196"/>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73"/>
                    <a:pt x="0" y="9825"/>
                  </a:cubicBezTo>
                  <a:cubicBezTo>
                    <a:pt x="0" y="15676"/>
                    <a:pt x="3901" y="21600"/>
                    <a:pt x="9825" y="21600"/>
                  </a:cubicBezTo>
                  <a:cubicBezTo>
                    <a:pt x="15676" y="21600"/>
                    <a:pt x="21600" y="15676"/>
                    <a:pt x="21600" y="9825"/>
                  </a:cubicBezTo>
                  <a:cubicBezTo>
                    <a:pt x="21600" y="397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85" name="Google Shape;2580;p43">
              <a:extLst>
                <a:ext uri="{FF2B5EF4-FFF2-40B4-BE49-F238E27FC236}">
                  <a16:creationId xmlns:a16="http://schemas.microsoft.com/office/drawing/2014/main" id="{1CBAA769-C633-C3B5-1F22-22376EA5E493}"/>
                </a:ext>
              </a:extLst>
            </p:cNvPr>
            <p:cNvSpPr/>
            <p:nvPr/>
          </p:nvSpPr>
          <p:spPr>
            <a:xfrm>
              <a:off x="2728066" y="4184060"/>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67"/>
                    <a:pt x="0" y="10800"/>
                  </a:cubicBezTo>
                  <a:cubicBezTo>
                    <a:pt x="0" y="16167"/>
                    <a:pt x="5924" y="21600"/>
                    <a:pt x="11775" y="21600"/>
                  </a:cubicBezTo>
                  <a:cubicBezTo>
                    <a:pt x="17627" y="21600"/>
                    <a:pt x="21600" y="16167"/>
                    <a:pt x="21600" y="10800"/>
                  </a:cubicBezTo>
                  <a:cubicBezTo>
                    <a:pt x="21600" y="5367"/>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86" name="Google Shape;2581;p43">
              <a:extLst>
                <a:ext uri="{FF2B5EF4-FFF2-40B4-BE49-F238E27FC236}">
                  <a16:creationId xmlns:a16="http://schemas.microsoft.com/office/drawing/2014/main" id="{6CF01339-0605-8FCB-8D9B-D6FD8F55B276}"/>
                </a:ext>
              </a:extLst>
            </p:cNvPr>
            <p:cNvSpPr/>
            <p:nvPr/>
          </p:nvSpPr>
          <p:spPr>
            <a:xfrm>
              <a:off x="2699933" y="4155852"/>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5676"/>
                    <a:pt x="3914" y="21600"/>
                    <a:pt x="9785" y="21600"/>
                  </a:cubicBezTo>
                  <a:cubicBezTo>
                    <a:pt x="15729" y="21600"/>
                    <a:pt x="21600" y="15676"/>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87" name="Google Shape;2582;p43">
              <a:extLst>
                <a:ext uri="{FF2B5EF4-FFF2-40B4-BE49-F238E27FC236}">
                  <a16:creationId xmlns:a16="http://schemas.microsoft.com/office/drawing/2014/main" id="{90B8051B-DD34-E772-F809-AEF4B35C42C7}"/>
                </a:ext>
              </a:extLst>
            </p:cNvPr>
            <p:cNvSpPr/>
            <p:nvPr/>
          </p:nvSpPr>
          <p:spPr>
            <a:xfrm>
              <a:off x="2699933" y="4214271"/>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88" name="Google Shape;2583;p43">
              <a:extLst>
                <a:ext uri="{FF2B5EF4-FFF2-40B4-BE49-F238E27FC236}">
                  <a16:creationId xmlns:a16="http://schemas.microsoft.com/office/drawing/2014/main" id="{431261A2-E8B5-98B9-0FC8-EEDA565AB032}"/>
                </a:ext>
              </a:extLst>
            </p:cNvPr>
            <p:cNvSpPr/>
            <p:nvPr/>
          </p:nvSpPr>
          <p:spPr>
            <a:xfrm>
              <a:off x="2728066" y="4242479"/>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767"/>
                  </a:cubicBezTo>
                  <a:cubicBezTo>
                    <a:pt x="0" y="16217"/>
                    <a:pt x="5924" y="21600"/>
                    <a:pt x="11775" y="21600"/>
                  </a:cubicBezTo>
                  <a:cubicBezTo>
                    <a:pt x="17627" y="21600"/>
                    <a:pt x="21600" y="16217"/>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89" name="Google Shape;2584;p43">
              <a:extLst>
                <a:ext uri="{FF2B5EF4-FFF2-40B4-BE49-F238E27FC236}">
                  <a16:creationId xmlns:a16="http://schemas.microsoft.com/office/drawing/2014/main" id="{B0D87A8E-6B2A-D971-0621-06DDA8DE85C3}"/>
                </a:ext>
              </a:extLst>
            </p:cNvPr>
            <p:cNvSpPr/>
            <p:nvPr/>
          </p:nvSpPr>
          <p:spPr>
            <a:xfrm>
              <a:off x="2758277" y="4214271"/>
              <a:ext cx="22196" cy="22122"/>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785"/>
                  </a:cubicBezTo>
                  <a:cubicBezTo>
                    <a:pt x="0" y="15729"/>
                    <a:pt x="3901" y="21600"/>
                    <a:pt x="9825" y="21600"/>
                  </a:cubicBezTo>
                  <a:cubicBezTo>
                    <a:pt x="15676" y="21600"/>
                    <a:pt x="21600" y="15729"/>
                    <a:pt x="21600" y="9785"/>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90" name="Google Shape;2585;p43">
              <a:extLst>
                <a:ext uri="{FF2B5EF4-FFF2-40B4-BE49-F238E27FC236}">
                  <a16:creationId xmlns:a16="http://schemas.microsoft.com/office/drawing/2014/main" id="{310DB5AE-D3CC-857E-5B35-2F9EBE8E14C4}"/>
                </a:ext>
              </a:extLst>
            </p:cNvPr>
            <p:cNvSpPr/>
            <p:nvPr/>
          </p:nvSpPr>
          <p:spPr>
            <a:xfrm>
              <a:off x="2758277" y="4272615"/>
              <a:ext cx="22196" cy="22196"/>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73"/>
                    <a:pt x="0" y="9825"/>
                  </a:cubicBezTo>
                  <a:cubicBezTo>
                    <a:pt x="0" y="17699"/>
                    <a:pt x="3901" y="21600"/>
                    <a:pt x="9825" y="21600"/>
                  </a:cubicBezTo>
                  <a:cubicBezTo>
                    <a:pt x="15676" y="21600"/>
                    <a:pt x="21600" y="17699"/>
                    <a:pt x="21600" y="9825"/>
                  </a:cubicBezTo>
                  <a:cubicBezTo>
                    <a:pt x="21600" y="397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91" name="Google Shape;2586;p43">
              <a:extLst>
                <a:ext uri="{FF2B5EF4-FFF2-40B4-BE49-F238E27FC236}">
                  <a16:creationId xmlns:a16="http://schemas.microsoft.com/office/drawing/2014/main" id="{440D281B-1C9C-1C58-361D-8BD79851D31B}"/>
                </a:ext>
              </a:extLst>
            </p:cNvPr>
            <p:cNvSpPr/>
            <p:nvPr/>
          </p:nvSpPr>
          <p:spPr>
            <a:xfrm>
              <a:off x="2728066" y="4300824"/>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92" name="Google Shape;2587;p43">
              <a:extLst>
                <a:ext uri="{FF2B5EF4-FFF2-40B4-BE49-F238E27FC236}">
                  <a16:creationId xmlns:a16="http://schemas.microsoft.com/office/drawing/2014/main" id="{34A8D6C3-91BB-DA54-1353-C5FA33874741}"/>
                </a:ext>
              </a:extLst>
            </p:cNvPr>
            <p:cNvSpPr/>
            <p:nvPr/>
          </p:nvSpPr>
          <p:spPr>
            <a:xfrm>
              <a:off x="2699933" y="4272615"/>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7699"/>
                    <a:pt x="3914" y="21600"/>
                    <a:pt x="9785" y="21600"/>
                  </a:cubicBezTo>
                  <a:cubicBezTo>
                    <a:pt x="15729" y="21600"/>
                    <a:pt x="21600" y="17699"/>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93" name="Google Shape;2588;p43">
              <a:extLst>
                <a:ext uri="{FF2B5EF4-FFF2-40B4-BE49-F238E27FC236}">
                  <a16:creationId xmlns:a16="http://schemas.microsoft.com/office/drawing/2014/main" id="{E3FE7359-07DA-4030-21C2-9468BB643CD8}"/>
                </a:ext>
              </a:extLst>
            </p:cNvPr>
            <p:cNvSpPr/>
            <p:nvPr/>
          </p:nvSpPr>
          <p:spPr>
            <a:xfrm>
              <a:off x="2699933" y="4331035"/>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7686"/>
                    <a:pt x="3914" y="21600"/>
                    <a:pt x="9785" y="21600"/>
                  </a:cubicBezTo>
                  <a:cubicBezTo>
                    <a:pt x="15729" y="21600"/>
                    <a:pt x="21600" y="17686"/>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94" name="Google Shape;2589;p43">
              <a:extLst>
                <a:ext uri="{FF2B5EF4-FFF2-40B4-BE49-F238E27FC236}">
                  <a16:creationId xmlns:a16="http://schemas.microsoft.com/office/drawing/2014/main" id="{B2181BC9-9B5A-8941-DBF0-AC7D0E118163}"/>
                </a:ext>
              </a:extLst>
            </p:cNvPr>
            <p:cNvSpPr/>
            <p:nvPr/>
          </p:nvSpPr>
          <p:spPr>
            <a:xfrm>
              <a:off x="2730070" y="4356900"/>
              <a:ext cx="2019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6512" y="0"/>
                    <a:pt x="2224" y="5400"/>
                    <a:pt x="0" y="16200"/>
                  </a:cubicBezTo>
                  <a:cubicBezTo>
                    <a:pt x="4368" y="16200"/>
                    <a:pt x="6512" y="21600"/>
                    <a:pt x="10800" y="21600"/>
                  </a:cubicBezTo>
                  <a:cubicBezTo>
                    <a:pt x="12944" y="21600"/>
                    <a:pt x="17232" y="21600"/>
                    <a:pt x="21600" y="16200"/>
                  </a:cubicBezTo>
                  <a:cubicBezTo>
                    <a:pt x="19456" y="5400"/>
                    <a:pt x="15088"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95" name="Google Shape;2590;p43">
              <a:extLst>
                <a:ext uri="{FF2B5EF4-FFF2-40B4-BE49-F238E27FC236}">
                  <a16:creationId xmlns:a16="http://schemas.microsoft.com/office/drawing/2014/main" id="{F18B5AAE-9EAC-EFD5-4CCE-B945F8B2D5B9}"/>
                </a:ext>
              </a:extLst>
            </p:cNvPr>
            <p:cNvSpPr/>
            <p:nvPr/>
          </p:nvSpPr>
          <p:spPr>
            <a:xfrm>
              <a:off x="2758277" y="4331035"/>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858"/>
                  </a:cubicBezTo>
                  <a:cubicBezTo>
                    <a:pt x="0" y="17686"/>
                    <a:pt x="3901" y="21600"/>
                    <a:pt x="9825" y="21600"/>
                  </a:cubicBezTo>
                  <a:cubicBezTo>
                    <a:pt x="15676" y="21600"/>
                    <a:pt x="21600" y="17686"/>
                    <a:pt x="21600" y="9858"/>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05" name="Google Shape;2600;p43">
              <a:extLst>
                <a:ext uri="{FF2B5EF4-FFF2-40B4-BE49-F238E27FC236}">
                  <a16:creationId xmlns:a16="http://schemas.microsoft.com/office/drawing/2014/main" id="{F25CF089-7084-D371-CC90-0E94E7981236}"/>
                </a:ext>
              </a:extLst>
            </p:cNvPr>
            <p:cNvSpPr/>
            <p:nvPr/>
          </p:nvSpPr>
          <p:spPr>
            <a:xfrm>
              <a:off x="2675734" y="2140435"/>
              <a:ext cx="16109" cy="20191"/>
            </a:xfrm>
            <a:custGeom>
              <a:avLst/>
              <a:gdLst/>
              <a:ahLst/>
              <a:cxnLst>
                <a:cxn ang="0">
                  <a:pos x="wd2" y="hd2"/>
                </a:cxn>
                <a:cxn ang="5400000">
                  <a:pos x="wd2" y="hd2"/>
                </a:cxn>
                <a:cxn ang="10800000">
                  <a:pos x="wd2" y="hd2"/>
                </a:cxn>
                <a:cxn ang="16200000">
                  <a:pos x="wd2" y="hd2"/>
                </a:cxn>
              </a:cxnLst>
              <a:rect l="0" t="0" r="r" b="b"/>
              <a:pathLst>
                <a:path w="21600" h="21600" extrusionOk="0">
                  <a:moveTo>
                    <a:pt x="16225" y="0"/>
                  </a:moveTo>
                  <a:cubicBezTo>
                    <a:pt x="10850" y="2144"/>
                    <a:pt x="5375" y="4368"/>
                    <a:pt x="0" y="4368"/>
                  </a:cubicBezTo>
                  <a:cubicBezTo>
                    <a:pt x="0" y="8656"/>
                    <a:pt x="0" y="15088"/>
                    <a:pt x="0" y="19376"/>
                  </a:cubicBezTo>
                  <a:cubicBezTo>
                    <a:pt x="2688" y="21600"/>
                    <a:pt x="5375" y="21600"/>
                    <a:pt x="8063" y="21600"/>
                  </a:cubicBezTo>
                  <a:cubicBezTo>
                    <a:pt x="16225" y="21600"/>
                    <a:pt x="21600" y="17232"/>
                    <a:pt x="21600" y="10800"/>
                  </a:cubicBezTo>
                  <a:cubicBezTo>
                    <a:pt x="21600" y="6512"/>
                    <a:pt x="18912" y="2144"/>
                    <a:pt x="162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06" name="Google Shape;2601;p43">
              <a:extLst>
                <a:ext uri="{FF2B5EF4-FFF2-40B4-BE49-F238E27FC236}">
                  <a16:creationId xmlns:a16="http://schemas.microsoft.com/office/drawing/2014/main" id="{9D5F6ED7-DFA3-C5DE-5298-045845ED8B3A}"/>
                </a:ext>
              </a:extLst>
            </p:cNvPr>
            <p:cNvSpPr/>
            <p:nvPr/>
          </p:nvSpPr>
          <p:spPr>
            <a:xfrm>
              <a:off x="2677738" y="2196851"/>
              <a:ext cx="14104" cy="22120"/>
            </a:xfrm>
            <a:custGeom>
              <a:avLst/>
              <a:gdLst/>
              <a:ahLst/>
              <a:cxnLst>
                <a:cxn ang="0">
                  <a:pos x="wd2" y="hd2"/>
                </a:cxn>
                <a:cxn ang="5400000">
                  <a:pos x="wd2" y="hd2"/>
                </a:cxn>
                <a:cxn ang="10800000">
                  <a:pos x="wd2" y="hd2"/>
                </a:cxn>
                <a:cxn ang="16200000">
                  <a:pos x="wd2" y="hd2"/>
                </a:cxn>
              </a:cxnLst>
              <a:rect l="0" t="0" r="r" b="b"/>
              <a:pathLst>
                <a:path w="21600" h="21600" extrusionOk="0">
                  <a:moveTo>
                    <a:pt x="3069" y="0"/>
                  </a:moveTo>
                  <a:cubicBezTo>
                    <a:pt x="0" y="1957"/>
                    <a:pt x="0" y="3914"/>
                    <a:pt x="0" y="3914"/>
                  </a:cubicBezTo>
                  <a:cubicBezTo>
                    <a:pt x="0" y="11815"/>
                    <a:pt x="6139" y="17686"/>
                    <a:pt x="12392" y="21600"/>
                  </a:cubicBezTo>
                  <a:cubicBezTo>
                    <a:pt x="18531" y="19643"/>
                    <a:pt x="21600" y="15729"/>
                    <a:pt x="21600" y="11815"/>
                  </a:cubicBezTo>
                  <a:cubicBezTo>
                    <a:pt x="21600" y="5871"/>
                    <a:pt x="15461" y="0"/>
                    <a:pt x="613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07" name="Google Shape;2602;p43">
              <a:extLst>
                <a:ext uri="{FF2B5EF4-FFF2-40B4-BE49-F238E27FC236}">
                  <a16:creationId xmlns:a16="http://schemas.microsoft.com/office/drawing/2014/main" id="{9D3AE496-483E-679A-E1E3-50DC28436276}"/>
                </a:ext>
              </a:extLst>
            </p:cNvPr>
            <p:cNvSpPr/>
            <p:nvPr/>
          </p:nvSpPr>
          <p:spPr>
            <a:xfrm>
              <a:off x="2677738" y="2315620"/>
              <a:ext cx="14104" cy="20116"/>
            </a:xfrm>
            <a:custGeom>
              <a:avLst/>
              <a:gdLst/>
              <a:ahLst/>
              <a:cxnLst>
                <a:cxn ang="0">
                  <a:pos x="wd2" y="hd2"/>
                </a:cxn>
                <a:cxn ang="5400000">
                  <a:pos x="wd2" y="hd2"/>
                </a:cxn>
                <a:cxn ang="10800000">
                  <a:pos x="wd2" y="hd2"/>
                </a:cxn>
                <a:cxn ang="16200000">
                  <a:pos x="wd2" y="hd2"/>
                </a:cxn>
              </a:cxnLst>
              <a:rect l="0" t="0" r="r" b="b"/>
              <a:pathLst>
                <a:path w="21600" h="21600" extrusionOk="0">
                  <a:moveTo>
                    <a:pt x="12392" y="0"/>
                  </a:moveTo>
                  <a:cubicBezTo>
                    <a:pt x="6139" y="6536"/>
                    <a:pt x="3069" y="12992"/>
                    <a:pt x="0" y="21600"/>
                  </a:cubicBezTo>
                  <a:lnTo>
                    <a:pt x="6139" y="21600"/>
                  </a:lnTo>
                  <a:cubicBezTo>
                    <a:pt x="15461" y="21600"/>
                    <a:pt x="21600" y="17296"/>
                    <a:pt x="21600" y="10840"/>
                  </a:cubicBezTo>
                  <a:cubicBezTo>
                    <a:pt x="21600" y="4304"/>
                    <a:pt x="18531" y="0"/>
                    <a:pt x="1239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08" name="Google Shape;2603;p43">
              <a:extLst>
                <a:ext uri="{FF2B5EF4-FFF2-40B4-BE49-F238E27FC236}">
                  <a16:creationId xmlns:a16="http://schemas.microsoft.com/office/drawing/2014/main" id="{40D032BB-868F-38CD-6DDD-B1223307907E}"/>
                </a:ext>
              </a:extLst>
            </p:cNvPr>
            <p:cNvSpPr/>
            <p:nvPr/>
          </p:nvSpPr>
          <p:spPr>
            <a:xfrm>
              <a:off x="2698593" y="229720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320" y="10701"/>
                    <a:pt x="8640" y="21600"/>
                    <a:pt x="21600" y="21600"/>
                  </a:cubicBezTo>
                  <a:cubicBezTo>
                    <a:pt x="12960" y="10701"/>
                    <a:pt x="8640"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09" name="Google Shape;2604;p43">
              <a:extLst>
                <a:ext uri="{FF2B5EF4-FFF2-40B4-BE49-F238E27FC236}">
                  <a16:creationId xmlns:a16="http://schemas.microsoft.com/office/drawing/2014/main" id="{34B2AF10-1FF8-D048-BA6E-10EE26F5651A}"/>
                </a:ext>
              </a:extLst>
            </p:cNvPr>
            <p:cNvSpPr/>
            <p:nvPr/>
          </p:nvSpPr>
          <p:spPr>
            <a:xfrm>
              <a:off x="2699933" y="2343827"/>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10" name="Google Shape;2605;p43">
              <a:extLst>
                <a:ext uri="{FF2B5EF4-FFF2-40B4-BE49-F238E27FC236}">
                  <a16:creationId xmlns:a16="http://schemas.microsoft.com/office/drawing/2014/main" id="{6750C310-7228-068E-1078-5FBC6B28FFF3}"/>
                </a:ext>
              </a:extLst>
            </p:cNvPr>
            <p:cNvSpPr/>
            <p:nvPr/>
          </p:nvSpPr>
          <p:spPr>
            <a:xfrm>
              <a:off x="2669721" y="237203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767"/>
                  </a:cubicBezTo>
                  <a:cubicBezTo>
                    <a:pt x="0" y="16217"/>
                    <a:pt x="5871"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11" name="Google Shape;2606;p43">
              <a:extLst>
                <a:ext uri="{FF2B5EF4-FFF2-40B4-BE49-F238E27FC236}">
                  <a16:creationId xmlns:a16="http://schemas.microsoft.com/office/drawing/2014/main" id="{E1D394C6-7186-2666-DE2F-1D849671D485}"/>
                </a:ext>
              </a:extLst>
            </p:cNvPr>
            <p:cNvSpPr/>
            <p:nvPr/>
          </p:nvSpPr>
          <p:spPr>
            <a:xfrm>
              <a:off x="2641514" y="2402172"/>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9825"/>
                  </a:cubicBezTo>
                  <a:cubicBezTo>
                    <a:pt x="0" y="15676"/>
                    <a:pt x="3914" y="21600"/>
                    <a:pt x="9858" y="21600"/>
                  </a:cubicBezTo>
                  <a:cubicBezTo>
                    <a:pt x="15729" y="21600"/>
                    <a:pt x="21600" y="15676"/>
                    <a:pt x="21600" y="9825"/>
                  </a:cubicBezTo>
                  <a:cubicBezTo>
                    <a:pt x="21600" y="397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12" name="Google Shape;2607;p43">
              <a:extLst>
                <a:ext uri="{FF2B5EF4-FFF2-40B4-BE49-F238E27FC236}">
                  <a16:creationId xmlns:a16="http://schemas.microsoft.com/office/drawing/2014/main" id="{A85E5176-F802-4F99-8D3D-7214215D1505}"/>
                </a:ext>
              </a:extLst>
            </p:cNvPr>
            <p:cNvSpPr/>
            <p:nvPr/>
          </p:nvSpPr>
          <p:spPr>
            <a:xfrm>
              <a:off x="2669721" y="2430379"/>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433"/>
                    <a:pt x="0" y="10800"/>
                  </a:cubicBezTo>
                  <a:cubicBezTo>
                    <a:pt x="0" y="16167"/>
                    <a:pt x="5871"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13" name="Google Shape;2608;p43">
              <a:extLst>
                <a:ext uri="{FF2B5EF4-FFF2-40B4-BE49-F238E27FC236}">
                  <a16:creationId xmlns:a16="http://schemas.microsoft.com/office/drawing/2014/main" id="{7509061A-17EA-90F6-1D43-DAD6343553AB}"/>
                </a:ext>
              </a:extLst>
            </p:cNvPr>
            <p:cNvSpPr/>
            <p:nvPr/>
          </p:nvSpPr>
          <p:spPr>
            <a:xfrm>
              <a:off x="2699933" y="2402172"/>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5676"/>
                    <a:pt x="3914" y="21600"/>
                    <a:pt x="9785" y="21600"/>
                  </a:cubicBezTo>
                  <a:cubicBezTo>
                    <a:pt x="15729" y="21600"/>
                    <a:pt x="21600" y="15676"/>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14" name="Google Shape;2609;p43">
              <a:extLst>
                <a:ext uri="{FF2B5EF4-FFF2-40B4-BE49-F238E27FC236}">
                  <a16:creationId xmlns:a16="http://schemas.microsoft.com/office/drawing/2014/main" id="{75CBEEBC-6536-99EC-7992-871112089E8C}"/>
                </a:ext>
              </a:extLst>
            </p:cNvPr>
            <p:cNvSpPr/>
            <p:nvPr/>
          </p:nvSpPr>
          <p:spPr>
            <a:xfrm>
              <a:off x="2641514" y="246059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858"/>
                  </a:cubicBezTo>
                  <a:cubicBezTo>
                    <a:pt x="0" y="17686"/>
                    <a:pt x="3914" y="21600"/>
                    <a:pt x="9858" y="21600"/>
                  </a:cubicBezTo>
                  <a:cubicBezTo>
                    <a:pt x="15729" y="21600"/>
                    <a:pt x="21600" y="17686"/>
                    <a:pt x="21600" y="9858"/>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15" name="Google Shape;2610;p43">
              <a:extLst>
                <a:ext uri="{FF2B5EF4-FFF2-40B4-BE49-F238E27FC236}">
                  <a16:creationId xmlns:a16="http://schemas.microsoft.com/office/drawing/2014/main" id="{F9B28BE4-227A-5066-1E68-BCF999DC3384}"/>
                </a:ext>
              </a:extLst>
            </p:cNvPr>
            <p:cNvSpPr/>
            <p:nvPr/>
          </p:nvSpPr>
          <p:spPr>
            <a:xfrm>
              <a:off x="2669721" y="248879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833"/>
                  </a:cubicBezTo>
                  <a:cubicBezTo>
                    <a:pt x="0" y="16217"/>
                    <a:pt x="5871" y="21600"/>
                    <a:pt x="11742" y="21600"/>
                  </a:cubicBezTo>
                  <a:cubicBezTo>
                    <a:pt x="17686" y="21600"/>
                    <a:pt x="21600" y="16217"/>
                    <a:pt x="21600" y="10833"/>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16" name="Google Shape;2611;p43">
              <a:extLst>
                <a:ext uri="{FF2B5EF4-FFF2-40B4-BE49-F238E27FC236}">
                  <a16:creationId xmlns:a16="http://schemas.microsoft.com/office/drawing/2014/main" id="{FEE5CE60-54DB-1483-D5C2-94099BEF9F2D}"/>
                </a:ext>
              </a:extLst>
            </p:cNvPr>
            <p:cNvSpPr/>
            <p:nvPr/>
          </p:nvSpPr>
          <p:spPr>
            <a:xfrm>
              <a:off x="2699933" y="246059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7686"/>
                    <a:pt x="3914" y="21600"/>
                    <a:pt x="9785" y="21600"/>
                  </a:cubicBezTo>
                  <a:cubicBezTo>
                    <a:pt x="15729" y="21600"/>
                    <a:pt x="21600" y="17686"/>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17" name="Google Shape;2612;p43">
              <a:extLst>
                <a:ext uri="{FF2B5EF4-FFF2-40B4-BE49-F238E27FC236}">
                  <a16:creationId xmlns:a16="http://schemas.microsoft.com/office/drawing/2014/main" id="{09B08775-6600-95B8-EABD-D68BAFD7721C}"/>
                </a:ext>
              </a:extLst>
            </p:cNvPr>
            <p:cNvSpPr/>
            <p:nvPr/>
          </p:nvSpPr>
          <p:spPr>
            <a:xfrm>
              <a:off x="2641514" y="2519009"/>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7686"/>
                    <a:pt x="3914" y="21600"/>
                    <a:pt x="9858" y="21600"/>
                  </a:cubicBezTo>
                  <a:cubicBezTo>
                    <a:pt x="15729" y="21600"/>
                    <a:pt x="21600" y="17686"/>
                    <a:pt x="21600" y="9785"/>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18" name="Google Shape;2613;p43">
              <a:extLst>
                <a:ext uri="{FF2B5EF4-FFF2-40B4-BE49-F238E27FC236}">
                  <a16:creationId xmlns:a16="http://schemas.microsoft.com/office/drawing/2014/main" id="{66F1128B-67CC-D250-74B7-7347B0465F0F}"/>
                </a:ext>
              </a:extLst>
            </p:cNvPr>
            <p:cNvSpPr/>
            <p:nvPr/>
          </p:nvSpPr>
          <p:spPr>
            <a:xfrm>
              <a:off x="2669721" y="254714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433"/>
                    <a:pt x="0" y="10800"/>
                  </a:cubicBezTo>
                  <a:cubicBezTo>
                    <a:pt x="0" y="16167"/>
                    <a:pt x="5871"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19" name="Google Shape;2614;p43">
              <a:extLst>
                <a:ext uri="{FF2B5EF4-FFF2-40B4-BE49-F238E27FC236}">
                  <a16:creationId xmlns:a16="http://schemas.microsoft.com/office/drawing/2014/main" id="{AF0B1383-18D7-4BF3-5E90-5AAD10BBCB95}"/>
                </a:ext>
              </a:extLst>
            </p:cNvPr>
            <p:cNvSpPr/>
            <p:nvPr/>
          </p:nvSpPr>
          <p:spPr>
            <a:xfrm>
              <a:off x="2699933" y="2519009"/>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7686"/>
                    <a:pt x="3914" y="21600"/>
                    <a:pt x="9785" y="21600"/>
                  </a:cubicBezTo>
                  <a:cubicBezTo>
                    <a:pt x="15729" y="21600"/>
                    <a:pt x="21600" y="17686"/>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20" name="Google Shape;2615;p43">
              <a:extLst>
                <a:ext uri="{FF2B5EF4-FFF2-40B4-BE49-F238E27FC236}">
                  <a16:creationId xmlns:a16="http://schemas.microsoft.com/office/drawing/2014/main" id="{597EB28F-3E90-E686-3DAD-20747BAA14C4}"/>
                </a:ext>
              </a:extLst>
            </p:cNvPr>
            <p:cNvSpPr/>
            <p:nvPr/>
          </p:nvSpPr>
          <p:spPr>
            <a:xfrm>
              <a:off x="2641514" y="257735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01"/>
                    <a:pt x="0" y="9825"/>
                  </a:cubicBezTo>
                  <a:cubicBezTo>
                    <a:pt x="0" y="17627"/>
                    <a:pt x="3914" y="21600"/>
                    <a:pt x="9858" y="21600"/>
                  </a:cubicBezTo>
                  <a:cubicBezTo>
                    <a:pt x="15729" y="21600"/>
                    <a:pt x="21600" y="17627"/>
                    <a:pt x="21600" y="9825"/>
                  </a:cubicBezTo>
                  <a:cubicBezTo>
                    <a:pt x="21600" y="3901"/>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21" name="Google Shape;2616;p43">
              <a:extLst>
                <a:ext uri="{FF2B5EF4-FFF2-40B4-BE49-F238E27FC236}">
                  <a16:creationId xmlns:a16="http://schemas.microsoft.com/office/drawing/2014/main" id="{25B8E7B4-6A51-9367-B153-B029387527CF}"/>
                </a:ext>
              </a:extLst>
            </p:cNvPr>
            <p:cNvSpPr/>
            <p:nvPr/>
          </p:nvSpPr>
          <p:spPr>
            <a:xfrm>
              <a:off x="2669721" y="260556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833"/>
                  </a:cubicBezTo>
                  <a:cubicBezTo>
                    <a:pt x="0" y="16217"/>
                    <a:pt x="5871" y="21600"/>
                    <a:pt x="11742" y="21600"/>
                  </a:cubicBezTo>
                  <a:cubicBezTo>
                    <a:pt x="17686" y="21600"/>
                    <a:pt x="21600" y="16217"/>
                    <a:pt x="21600" y="10833"/>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22" name="Google Shape;2617;p43">
              <a:extLst>
                <a:ext uri="{FF2B5EF4-FFF2-40B4-BE49-F238E27FC236}">
                  <a16:creationId xmlns:a16="http://schemas.microsoft.com/office/drawing/2014/main" id="{E58B7E9C-253D-5085-E09C-BB2A1AA23E95}"/>
                </a:ext>
              </a:extLst>
            </p:cNvPr>
            <p:cNvSpPr/>
            <p:nvPr/>
          </p:nvSpPr>
          <p:spPr>
            <a:xfrm>
              <a:off x="2699933" y="257735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01"/>
                    <a:pt x="0" y="9825"/>
                  </a:cubicBezTo>
                  <a:cubicBezTo>
                    <a:pt x="0" y="17627"/>
                    <a:pt x="3914" y="21600"/>
                    <a:pt x="9785" y="21600"/>
                  </a:cubicBezTo>
                  <a:cubicBezTo>
                    <a:pt x="15729" y="21600"/>
                    <a:pt x="21600" y="17627"/>
                    <a:pt x="21600" y="9825"/>
                  </a:cubicBezTo>
                  <a:cubicBezTo>
                    <a:pt x="21600" y="390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23" name="Google Shape;2618;p43">
              <a:extLst>
                <a:ext uri="{FF2B5EF4-FFF2-40B4-BE49-F238E27FC236}">
                  <a16:creationId xmlns:a16="http://schemas.microsoft.com/office/drawing/2014/main" id="{A672399C-9A28-E809-ADC1-747C87D95DCB}"/>
                </a:ext>
              </a:extLst>
            </p:cNvPr>
            <p:cNvSpPr/>
            <p:nvPr/>
          </p:nvSpPr>
          <p:spPr>
            <a:xfrm>
              <a:off x="2699933" y="2634433"/>
              <a:ext cx="22122" cy="1270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8640"/>
                    <a:pt x="0" y="21600"/>
                  </a:cubicBezTo>
                  <a:lnTo>
                    <a:pt x="21600" y="21600"/>
                  </a:lnTo>
                  <a:cubicBezTo>
                    <a:pt x="21600" y="8640"/>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24" name="Google Shape;2619;p43">
              <a:extLst>
                <a:ext uri="{FF2B5EF4-FFF2-40B4-BE49-F238E27FC236}">
                  <a16:creationId xmlns:a16="http://schemas.microsoft.com/office/drawing/2014/main" id="{FA833166-26D4-4401-E741-AF59A62091EC}"/>
                </a:ext>
              </a:extLst>
            </p:cNvPr>
            <p:cNvSpPr/>
            <p:nvPr/>
          </p:nvSpPr>
          <p:spPr>
            <a:xfrm>
              <a:off x="2641514" y="2635472"/>
              <a:ext cx="22122" cy="1270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7156"/>
                    <a:pt x="0" y="21600"/>
                  </a:cubicBezTo>
                  <a:lnTo>
                    <a:pt x="21600" y="21600"/>
                  </a:lnTo>
                  <a:cubicBezTo>
                    <a:pt x="21600" y="7156"/>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25" name="Google Shape;2620;p43">
              <a:extLst>
                <a:ext uri="{FF2B5EF4-FFF2-40B4-BE49-F238E27FC236}">
                  <a16:creationId xmlns:a16="http://schemas.microsoft.com/office/drawing/2014/main" id="{B265A214-2BA7-53AC-3DBB-6F5F90BD5263}"/>
                </a:ext>
              </a:extLst>
            </p:cNvPr>
            <p:cNvSpPr/>
            <p:nvPr/>
          </p:nvSpPr>
          <p:spPr>
            <a:xfrm>
              <a:off x="2669721" y="2663980"/>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767"/>
                  </a:cubicBezTo>
                  <a:cubicBezTo>
                    <a:pt x="0" y="16217"/>
                    <a:pt x="5871"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26" name="Google Shape;2621;p43">
              <a:extLst>
                <a:ext uri="{FF2B5EF4-FFF2-40B4-BE49-F238E27FC236}">
                  <a16:creationId xmlns:a16="http://schemas.microsoft.com/office/drawing/2014/main" id="{F65E12E6-42C1-E9F0-A902-241F582C77B4}"/>
                </a:ext>
              </a:extLst>
            </p:cNvPr>
            <p:cNvSpPr/>
            <p:nvPr/>
          </p:nvSpPr>
          <p:spPr>
            <a:xfrm>
              <a:off x="2699933" y="2646532"/>
              <a:ext cx="22122"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2960"/>
                    <a:pt x="3914" y="21600"/>
                    <a:pt x="9785" y="21600"/>
                  </a:cubicBezTo>
                  <a:cubicBezTo>
                    <a:pt x="15729" y="21600"/>
                    <a:pt x="21600" y="1296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27" name="Google Shape;2622;p43">
              <a:extLst>
                <a:ext uri="{FF2B5EF4-FFF2-40B4-BE49-F238E27FC236}">
                  <a16:creationId xmlns:a16="http://schemas.microsoft.com/office/drawing/2014/main" id="{B1B93EDE-0D6D-533B-01B9-00D8C262C080}"/>
                </a:ext>
              </a:extLst>
            </p:cNvPr>
            <p:cNvSpPr/>
            <p:nvPr/>
          </p:nvSpPr>
          <p:spPr>
            <a:xfrm>
              <a:off x="2669721" y="2722325"/>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433"/>
                    <a:pt x="0" y="10800"/>
                  </a:cubicBezTo>
                  <a:cubicBezTo>
                    <a:pt x="0" y="16167"/>
                    <a:pt x="5871"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28" name="Google Shape;2623;p43">
              <a:extLst>
                <a:ext uri="{FF2B5EF4-FFF2-40B4-BE49-F238E27FC236}">
                  <a16:creationId xmlns:a16="http://schemas.microsoft.com/office/drawing/2014/main" id="{D8E5191F-C80B-16A6-847F-76886E73FA38}"/>
                </a:ext>
              </a:extLst>
            </p:cNvPr>
            <p:cNvSpPr/>
            <p:nvPr/>
          </p:nvSpPr>
          <p:spPr>
            <a:xfrm>
              <a:off x="2699933" y="269411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11775"/>
                  </a:cubicBezTo>
                  <a:cubicBezTo>
                    <a:pt x="0" y="17699"/>
                    <a:pt x="3914" y="21600"/>
                    <a:pt x="9785" y="21600"/>
                  </a:cubicBezTo>
                  <a:cubicBezTo>
                    <a:pt x="15729" y="21600"/>
                    <a:pt x="21600" y="17699"/>
                    <a:pt x="21600" y="1177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29" name="Google Shape;2624;p43">
              <a:extLst>
                <a:ext uri="{FF2B5EF4-FFF2-40B4-BE49-F238E27FC236}">
                  <a16:creationId xmlns:a16="http://schemas.microsoft.com/office/drawing/2014/main" id="{8E00548B-BFA2-F7C4-F944-DEFF990BFED5}"/>
                </a:ext>
              </a:extLst>
            </p:cNvPr>
            <p:cNvSpPr/>
            <p:nvPr/>
          </p:nvSpPr>
          <p:spPr>
            <a:xfrm>
              <a:off x="2669721" y="278074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767"/>
                  </a:cubicBezTo>
                  <a:cubicBezTo>
                    <a:pt x="1957" y="12628"/>
                    <a:pt x="3914" y="16217"/>
                    <a:pt x="5871" y="19806"/>
                  </a:cubicBezTo>
                  <a:cubicBezTo>
                    <a:pt x="7828" y="19806"/>
                    <a:pt x="9785"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30" name="Google Shape;2625;p43">
              <a:extLst>
                <a:ext uri="{FF2B5EF4-FFF2-40B4-BE49-F238E27FC236}">
                  <a16:creationId xmlns:a16="http://schemas.microsoft.com/office/drawing/2014/main" id="{5A4C6921-1F07-E3D3-2B8A-45FD9DCF094D}"/>
                </a:ext>
              </a:extLst>
            </p:cNvPr>
            <p:cNvSpPr/>
            <p:nvPr/>
          </p:nvSpPr>
          <p:spPr>
            <a:xfrm>
              <a:off x="2699933" y="2752536"/>
              <a:ext cx="22122" cy="20116"/>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4304"/>
                    <a:pt x="0" y="12992"/>
                  </a:cubicBezTo>
                  <a:cubicBezTo>
                    <a:pt x="0" y="15144"/>
                    <a:pt x="0" y="17296"/>
                    <a:pt x="1957" y="19448"/>
                  </a:cubicBezTo>
                  <a:cubicBezTo>
                    <a:pt x="3914" y="17296"/>
                    <a:pt x="5871" y="15144"/>
                    <a:pt x="7828" y="15144"/>
                  </a:cubicBezTo>
                  <a:cubicBezTo>
                    <a:pt x="11742" y="15144"/>
                    <a:pt x="13699" y="19448"/>
                    <a:pt x="15729" y="21600"/>
                  </a:cubicBezTo>
                  <a:cubicBezTo>
                    <a:pt x="19643" y="19448"/>
                    <a:pt x="21600" y="17296"/>
                    <a:pt x="21600" y="12992"/>
                  </a:cubicBezTo>
                  <a:cubicBezTo>
                    <a:pt x="21600" y="430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31" name="Google Shape;2626;p43">
              <a:extLst>
                <a:ext uri="{FF2B5EF4-FFF2-40B4-BE49-F238E27FC236}">
                  <a16:creationId xmlns:a16="http://schemas.microsoft.com/office/drawing/2014/main" id="{F4A74A14-7EEE-BF38-9653-AFC3B7124F64}"/>
                </a:ext>
              </a:extLst>
            </p:cNvPr>
            <p:cNvSpPr/>
            <p:nvPr/>
          </p:nvSpPr>
          <p:spPr>
            <a:xfrm>
              <a:off x="2649531" y="2752536"/>
              <a:ext cx="14103" cy="22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914"/>
                  </a:lnTo>
                  <a:cubicBezTo>
                    <a:pt x="0" y="11815"/>
                    <a:pt x="3183" y="17686"/>
                    <a:pt x="6253" y="21600"/>
                  </a:cubicBezTo>
                  <a:cubicBezTo>
                    <a:pt x="15461" y="19643"/>
                    <a:pt x="21600" y="15729"/>
                    <a:pt x="21600" y="11815"/>
                  </a:cubicBezTo>
                  <a:cubicBezTo>
                    <a:pt x="21600" y="3914"/>
                    <a:pt x="12392" y="0"/>
                    <a:pt x="318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32" name="Google Shape;2627;p43">
              <a:extLst>
                <a:ext uri="{FF2B5EF4-FFF2-40B4-BE49-F238E27FC236}">
                  <a16:creationId xmlns:a16="http://schemas.microsoft.com/office/drawing/2014/main" id="{42C75AF8-6866-129C-2F8A-B4E5C381CC65}"/>
                </a:ext>
              </a:extLst>
            </p:cNvPr>
            <p:cNvSpPr/>
            <p:nvPr/>
          </p:nvSpPr>
          <p:spPr>
            <a:xfrm>
              <a:off x="2683487" y="283882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10800"/>
                    <a:pt x="10800" y="21600"/>
                    <a:pt x="21600" y="21600"/>
                  </a:cubicBezTo>
                  <a:cubicBezTo>
                    <a:pt x="21600" y="10800"/>
                    <a:pt x="10800"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33" name="Google Shape;2628;p43">
              <a:extLst>
                <a:ext uri="{FF2B5EF4-FFF2-40B4-BE49-F238E27FC236}">
                  <a16:creationId xmlns:a16="http://schemas.microsoft.com/office/drawing/2014/main" id="{51AEC239-644B-E453-6373-81477153B4B7}"/>
                </a:ext>
              </a:extLst>
            </p:cNvPr>
            <p:cNvSpPr/>
            <p:nvPr/>
          </p:nvSpPr>
          <p:spPr>
            <a:xfrm>
              <a:off x="2669721" y="2955926"/>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767"/>
                  </a:cubicBezTo>
                  <a:cubicBezTo>
                    <a:pt x="0" y="16217"/>
                    <a:pt x="5871"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34" name="Google Shape;2629;p43">
              <a:extLst>
                <a:ext uri="{FF2B5EF4-FFF2-40B4-BE49-F238E27FC236}">
                  <a16:creationId xmlns:a16="http://schemas.microsoft.com/office/drawing/2014/main" id="{71058744-DD50-EF28-B148-E7AC65400A2E}"/>
                </a:ext>
              </a:extLst>
            </p:cNvPr>
            <p:cNvSpPr/>
            <p:nvPr/>
          </p:nvSpPr>
          <p:spPr>
            <a:xfrm>
              <a:off x="2696589" y="29394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10800"/>
                    <a:pt x="14400" y="16200"/>
                    <a:pt x="21600" y="21600"/>
                  </a:cubicBezTo>
                  <a:cubicBezTo>
                    <a:pt x="21600" y="16200"/>
                    <a:pt x="14400" y="10800"/>
                    <a:pt x="144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35" name="Google Shape;2630;p43">
              <a:extLst>
                <a:ext uri="{FF2B5EF4-FFF2-40B4-BE49-F238E27FC236}">
                  <a16:creationId xmlns:a16="http://schemas.microsoft.com/office/drawing/2014/main" id="{F38F1A71-CC27-F12B-6359-916797B1E963}"/>
                </a:ext>
              </a:extLst>
            </p:cNvPr>
            <p:cNvSpPr/>
            <p:nvPr/>
          </p:nvSpPr>
          <p:spPr>
            <a:xfrm>
              <a:off x="2669721" y="301627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01"/>
                    <a:pt x="0" y="9825"/>
                  </a:cubicBezTo>
                  <a:cubicBezTo>
                    <a:pt x="0" y="15676"/>
                    <a:pt x="5871" y="21600"/>
                    <a:pt x="11742" y="21600"/>
                  </a:cubicBezTo>
                  <a:cubicBezTo>
                    <a:pt x="17686" y="21600"/>
                    <a:pt x="21600" y="15676"/>
                    <a:pt x="21600" y="982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36" name="Google Shape;2631;p43">
              <a:extLst>
                <a:ext uri="{FF2B5EF4-FFF2-40B4-BE49-F238E27FC236}">
                  <a16:creationId xmlns:a16="http://schemas.microsoft.com/office/drawing/2014/main" id="{48995DA3-CE79-40AE-6925-A491C77887EB}"/>
                </a:ext>
              </a:extLst>
            </p:cNvPr>
            <p:cNvSpPr/>
            <p:nvPr/>
          </p:nvSpPr>
          <p:spPr>
            <a:xfrm>
              <a:off x="2669721" y="3074694"/>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785"/>
                  </a:cubicBezTo>
                  <a:cubicBezTo>
                    <a:pt x="0" y="15729"/>
                    <a:pt x="5871"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37" name="Google Shape;2632;p43">
              <a:extLst>
                <a:ext uri="{FF2B5EF4-FFF2-40B4-BE49-F238E27FC236}">
                  <a16:creationId xmlns:a16="http://schemas.microsoft.com/office/drawing/2014/main" id="{F62A64D5-4B2F-5A8F-49C3-98C5A5E0E6BB}"/>
                </a:ext>
              </a:extLst>
            </p:cNvPr>
            <p:cNvSpPr/>
            <p:nvPr/>
          </p:nvSpPr>
          <p:spPr>
            <a:xfrm>
              <a:off x="2641514" y="304448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871"/>
                    <a:pt x="0" y="11815"/>
                  </a:cubicBezTo>
                  <a:cubicBezTo>
                    <a:pt x="0" y="17686"/>
                    <a:pt x="3914" y="21600"/>
                    <a:pt x="9858" y="21600"/>
                  </a:cubicBezTo>
                  <a:cubicBezTo>
                    <a:pt x="15729" y="21600"/>
                    <a:pt x="21600" y="17686"/>
                    <a:pt x="21600" y="11815"/>
                  </a:cubicBezTo>
                  <a:cubicBezTo>
                    <a:pt x="21600" y="5871"/>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38" name="Google Shape;2633;p43">
              <a:extLst>
                <a:ext uri="{FF2B5EF4-FFF2-40B4-BE49-F238E27FC236}">
                  <a16:creationId xmlns:a16="http://schemas.microsoft.com/office/drawing/2014/main" id="{A911F442-48EB-929E-3D79-4FA87CF70CA3}"/>
                </a:ext>
              </a:extLst>
            </p:cNvPr>
            <p:cNvSpPr/>
            <p:nvPr/>
          </p:nvSpPr>
          <p:spPr>
            <a:xfrm>
              <a:off x="2641514" y="3102901"/>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871"/>
                    <a:pt x="0" y="11742"/>
                  </a:cubicBezTo>
                  <a:cubicBezTo>
                    <a:pt x="0" y="17686"/>
                    <a:pt x="3914" y="21600"/>
                    <a:pt x="9858" y="21600"/>
                  </a:cubicBezTo>
                  <a:cubicBezTo>
                    <a:pt x="15729" y="21600"/>
                    <a:pt x="21600" y="17686"/>
                    <a:pt x="21600" y="11742"/>
                  </a:cubicBezTo>
                  <a:cubicBezTo>
                    <a:pt x="21600" y="5871"/>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39" name="Google Shape;2634;p43">
              <a:extLst>
                <a:ext uri="{FF2B5EF4-FFF2-40B4-BE49-F238E27FC236}">
                  <a16:creationId xmlns:a16="http://schemas.microsoft.com/office/drawing/2014/main" id="{C68D912B-2E0A-CBAA-3CC8-0B7103450CA9}"/>
                </a:ext>
              </a:extLst>
            </p:cNvPr>
            <p:cNvSpPr/>
            <p:nvPr/>
          </p:nvSpPr>
          <p:spPr>
            <a:xfrm>
              <a:off x="2669721" y="3133039"/>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73"/>
                    <a:pt x="0" y="9825"/>
                  </a:cubicBezTo>
                  <a:cubicBezTo>
                    <a:pt x="0" y="15676"/>
                    <a:pt x="5871" y="21600"/>
                    <a:pt x="11742" y="21600"/>
                  </a:cubicBezTo>
                  <a:cubicBezTo>
                    <a:pt x="17686" y="21600"/>
                    <a:pt x="21600" y="15676"/>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40" name="Google Shape;2635;p43">
              <a:extLst>
                <a:ext uri="{FF2B5EF4-FFF2-40B4-BE49-F238E27FC236}">
                  <a16:creationId xmlns:a16="http://schemas.microsoft.com/office/drawing/2014/main" id="{C3E446C4-2ED8-2DD1-EAE4-8E749EE2F91D}"/>
                </a:ext>
              </a:extLst>
            </p:cNvPr>
            <p:cNvSpPr/>
            <p:nvPr/>
          </p:nvSpPr>
          <p:spPr>
            <a:xfrm>
              <a:off x="2669721" y="319145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858"/>
                  </a:cubicBezTo>
                  <a:cubicBezTo>
                    <a:pt x="0" y="15729"/>
                    <a:pt x="5871" y="21600"/>
                    <a:pt x="11742" y="21600"/>
                  </a:cubicBezTo>
                  <a:cubicBezTo>
                    <a:pt x="17686" y="21600"/>
                    <a:pt x="21600" y="15729"/>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41" name="Google Shape;2636;p43">
              <a:extLst>
                <a:ext uri="{FF2B5EF4-FFF2-40B4-BE49-F238E27FC236}">
                  <a16:creationId xmlns:a16="http://schemas.microsoft.com/office/drawing/2014/main" id="{4598D9EB-A4DA-AE1E-443B-E41CD4E80264}"/>
                </a:ext>
              </a:extLst>
            </p:cNvPr>
            <p:cNvSpPr/>
            <p:nvPr/>
          </p:nvSpPr>
          <p:spPr>
            <a:xfrm>
              <a:off x="2641514" y="316124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944"/>
                    <a:pt x="0" y="11815"/>
                  </a:cubicBezTo>
                  <a:cubicBezTo>
                    <a:pt x="0" y="17686"/>
                    <a:pt x="3914" y="21600"/>
                    <a:pt x="9858" y="21600"/>
                  </a:cubicBezTo>
                  <a:cubicBezTo>
                    <a:pt x="15729" y="21600"/>
                    <a:pt x="21600" y="17686"/>
                    <a:pt x="21600" y="11815"/>
                  </a:cubicBezTo>
                  <a:cubicBezTo>
                    <a:pt x="21600" y="594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42" name="Google Shape;2637;p43">
              <a:extLst>
                <a:ext uri="{FF2B5EF4-FFF2-40B4-BE49-F238E27FC236}">
                  <a16:creationId xmlns:a16="http://schemas.microsoft.com/office/drawing/2014/main" id="{68558E3B-DE07-2ACF-3FEF-153DABA98AF2}"/>
                </a:ext>
              </a:extLst>
            </p:cNvPr>
            <p:cNvSpPr/>
            <p:nvPr/>
          </p:nvSpPr>
          <p:spPr>
            <a:xfrm>
              <a:off x="2641514" y="3219665"/>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871"/>
                    <a:pt x="0" y="11742"/>
                  </a:cubicBezTo>
                  <a:cubicBezTo>
                    <a:pt x="0" y="17686"/>
                    <a:pt x="3914" y="21600"/>
                    <a:pt x="9858" y="21600"/>
                  </a:cubicBezTo>
                  <a:cubicBezTo>
                    <a:pt x="15729" y="21600"/>
                    <a:pt x="21600" y="17686"/>
                    <a:pt x="21600" y="11742"/>
                  </a:cubicBezTo>
                  <a:cubicBezTo>
                    <a:pt x="21600" y="5871"/>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43" name="Google Shape;2638;p43">
              <a:extLst>
                <a:ext uri="{FF2B5EF4-FFF2-40B4-BE49-F238E27FC236}">
                  <a16:creationId xmlns:a16="http://schemas.microsoft.com/office/drawing/2014/main" id="{29D9D095-D717-7314-7398-1C17438957D5}"/>
                </a:ext>
              </a:extLst>
            </p:cNvPr>
            <p:cNvSpPr/>
            <p:nvPr/>
          </p:nvSpPr>
          <p:spPr>
            <a:xfrm>
              <a:off x="2669721" y="324987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785"/>
                  </a:cubicBezTo>
                  <a:cubicBezTo>
                    <a:pt x="0" y="15729"/>
                    <a:pt x="5871"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44" name="Google Shape;2639;p43">
              <a:extLst>
                <a:ext uri="{FF2B5EF4-FFF2-40B4-BE49-F238E27FC236}">
                  <a16:creationId xmlns:a16="http://schemas.microsoft.com/office/drawing/2014/main" id="{443D4737-6076-CF40-E3EA-693CFE552CB3}"/>
                </a:ext>
              </a:extLst>
            </p:cNvPr>
            <p:cNvSpPr/>
            <p:nvPr/>
          </p:nvSpPr>
          <p:spPr>
            <a:xfrm>
              <a:off x="2641514" y="3278010"/>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167"/>
                    <a:pt x="3914" y="21600"/>
                    <a:pt x="9858" y="21600"/>
                  </a:cubicBezTo>
                  <a:cubicBezTo>
                    <a:pt x="15729" y="21600"/>
                    <a:pt x="21600" y="16167"/>
                    <a:pt x="21600" y="10800"/>
                  </a:cubicBezTo>
                  <a:cubicBezTo>
                    <a:pt x="21600" y="543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45" name="Google Shape;2640;p43">
              <a:extLst>
                <a:ext uri="{FF2B5EF4-FFF2-40B4-BE49-F238E27FC236}">
                  <a16:creationId xmlns:a16="http://schemas.microsoft.com/office/drawing/2014/main" id="{17D01077-B596-6887-A59E-F2675C03C94E}"/>
                </a:ext>
              </a:extLst>
            </p:cNvPr>
            <p:cNvSpPr/>
            <p:nvPr/>
          </p:nvSpPr>
          <p:spPr>
            <a:xfrm>
              <a:off x="2669721" y="3308221"/>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01"/>
                    <a:pt x="0" y="9825"/>
                  </a:cubicBezTo>
                  <a:cubicBezTo>
                    <a:pt x="0" y="17627"/>
                    <a:pt x="5871" y="21600"/>
                    <a:pt x="11742" y="21600"/>
                  </a:cubicBezTo>
                  <a:cubicBezTo>
                    <a:pt x="17686" y="21600"/>
                    <a:pt x="21600" y="17627"/>
                    <a:pt x="21600" y="982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46" name="Google Shape;2641;p43">
              <a:extLst>
                <a:ext uri="{FF2B5EF4-FFF2-40B4-BE49-F238E27FC236}">
                  <a16:creationId xmlns:a16="http://schemas.microsoft.com/office/drawing/2014/main" id="{290A4965-5537-3A84-41EC-7665FFD4D605}"/>
                </a:ext>
              </a:extLst>
            </p:cNvPr>
            <p:cNvSpPr/>
            <p:nvPr/>
          </p:nvSpPr>
          <p:spPr>
            <a:xfrm>
              <a:off x="2669721" y="336664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785"/>
                  </a:cubicBezTo>
                  <a:cubicBezTo>
                    <a:pt x="0" y="17686"/>
                    <a:pt x="5871" y="21600"/>
                    <a:pt x="11742" y="21600"/>
                  </a:cubicBezTo>
                  <a:cubicBezTo>
                    <a:pt x="17686" y="21600"/>
                    <a:pt x="21600" y="17686"/>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47" name="Google Shape;2642;p43">
              <a:extLst>
                <a:ext uri="{FF2B5EF4-FFF2-40B4-BE49-F238E27FC236}">
                  <a16:creationId xmlns:a16="http://schemas.microsoft.com/office/drawing/2014/main" id="{8832792B-1245-286F-C088-C67501E8483A}"/>
                </a:ext>
              </a:extLst>
            </p:cNvPr>
            <p:cNvSpPr/>
            <p:nvPr/>
          </p:nvSpPr>
          <p:spPr>
            <a:xfrm>
              <a:off x="2641514" y="333642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833"/>
                  </a:cubicBezTo>
                  <a:cubicBezTo>
                    <a:pt x="0" y="16217"/>
                    <a:pt x="3914" y="21600"/>
                    <a:pt x="9858" y="21600"/>
                  </a:cubicBezTo>
                  <a:cubicBezTo>
                    <a:pt x="15729" y="21600"/>
                    <a:pt x="21600" y="16217"/>
                    <a:pt x="21600" y="10833"/>
                  </a:cubicBezTo>
                  <a:cubicBezTo>
                    <a:pt x="21600" y="538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48" name="Google Shape;2643;p43">
              <a:extLst>
                <a:ext uri="{FF2B5EF4-FFF2-40B4-BE49-F238E27FC236}">
                  <a16:creationId xmlns:a16="http://schemas.microsoft.com/office/drawing/2014/main" id="{A19C6CCC-2CAF-6E34-25E1-15091D1C74DA}"/>
                </a:ext>
              </a:extLst>
            </p:cNvPr>
            <p:cNvSpPr/>
            <p:nvPr/>
          </p:nvSpPr>
          <p:spPr>
            <a:xfrm>
              <a:off x="2641514" y="3394773"/>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233"/>
                    <a:pt x="3914" y="21600"/>
                    <a:pt x="9858" y="21600"/>
                  </a:cubicBezTo>
                  <a:cubicBezTo>
                    <a:pt x="15729" y="21600"/>
                    <a:pt x="21600" y="16233"/>
                    <a:pt x="21600" y="10800"/>
                  </a:cubicBezTo>
                  <a:cubicBezTo>
                    <a:pt x="21600" y="543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49" name="Google Shape;2644;p43">
              <a:extLst>
                <a:ext uri="{FF2B5EF4-FFF2-40B4-BE49-F238E27FC236}">
                  <a16:creationId xmlns:a16="http://schemas.microsoft.com/office/drawing/2014/main" id="{09A96992-04A4-6171-9739-F23E9DA138D7}"/>
                </a:ext>
              </a:extLst>
            </p:cNvPr>
            <p:cNvSpPr/>
            <p:nvPr/>
          </p:nvSpPr>
          <p:spPr>
            <a:xfrm>
              <a:off x="2669721" y="342498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73"/>
                    <a:pt x="0" y="9825"/>
                  </a:cubicBezTo>
                  <a:cubicBezTo>
                    <a:pt x="0" y="17627"/>
                    <a:pt x="5871" y="21600"/>
                    <a:pt x="11742" y="21600"/>
                  </a:cubicBezTo>
                  <a:cubicBezTo>
                    <a:pt x="17686" y="21600"/>
                    <a:pt x="21600" y="17627"/>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50" name="Google Shape;2645;p43">
              <a:extLst>
                <a:ext uri="{FF2B5EF4-FFF2-40B4-BE49-F238E27FC236}">
                  <a16:creationId xmlns:a16="http://schemas.microsoft.com/office/drawing/2014/main" id="{5AF61E8B-04C7-EE98-0E9C-1F8BC6AF2266}"/>
                </a:ext>
              </a:extLst>
            </p:cNvPr>
            <p:cNvSpPr/>
            <p:nvPr/>
          </p:nvSpPr>
          <p:spPr>
            <a:xfrm>
              <a:off x="2669721" y="348340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858"/>
                  </a:cubicBezTo>
                  <a:cubicBezTo>
                    <a:pt x="0" y="17686"/>
                    <a:pt x="5871" y="21600"/>
                    <a:pt x="11742" y="21600"/>
                  </a:cubicBezTo>
                  <a:cubicBezTo>
                    <a:pt x="17686" y="21600"/>
                    <a:pt x="21600" y="17686"/>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51" name="Google Shape;2646;p43">
              <a:extLst>
                <a:ext uri="{FF2B5EF4-FFF2-40B4-BE49-F238E27FC236}">
                  <a16:creationId xmlns:a16="http://schemas.microsoft.com/office/drawing/2014/main" id="{21A34082-2E49-882E-527A-3F5FE24C2A76}"/>
                </a:ext>
              </a:extLst>
            </p:cNvPr>
            <p:cNvSpPr/>
            <p:nvPr/>
          </p:nvSpPr>
          <p:spPr>
            <a:xfrm>
              <a:off x="2641514" y="345319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67"/>
                    <a:pt x="0" y="10800"/>
                  </a:cubicBezTo>
                  <a:cubicBezTo>
                    <a:pt x="0" y="16167"/>
                    <a:pt x="3914" y="21600"/>
                    <a:pt x="9858" y="21600"/>
                  </a:cubicBezTo>
                  <a:cubicBezTo>
                    <a:pt x="15729" y="21600"/>
                    <a:pt x="21600" y="16167"/>
                    <a:pt x="21600" y="10800"/>
                  </a:cubicBezTo>
                  <a:cubicBezTo>
                    <a:pt x="21600" y="5367"/>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52" name="Google Shape;2647;p43">
              <a:extLst>
                <a:ext uri="{FF2B5EF4-FFF2-40B4-BE49-F238E27FC236}">
                  <a16:creationId xmlns:a16="http://schemas.microsoft.com/office/drawing/2014/main" id="{553D7EEE-626A-C59D-F74F-E6A97168FF28}"/>
                </a:ext>
              </a:extLst>
            </p:cNvPr>
            <p:cNvSpPr/>
            <p:nvPr/>
          </p:nvSpPr>
          <p:spPr>
            <a:xfrm>
              <a:off x="2641514" y="351161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767"/>
                  </a:cubicBezTo>
                  <a:cubicBezTo>
                    <a:pt x="0" y="16217"/>
                    <a:pt x="3914" y="21600"/>
                    <a:pt x="9858" y="21600"/>
                  </a:cubicBezTo>
                  <a:cubicBezTo>
                    <a:pt x="15729" y="21600"/>
                    <a:pt x="21600" y="16217"/>
                    <a:pt x="21600" y="10767"/>
                  </a:cubicBezTo>
                  <a:cubicBezTo>
                    <a:pt x="21600" y="538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53" name="Google Shape;2648;p43">
              <a:extLst>
                <a:ext uri="{FF2B5EF4-FFF2-40B4-BE49-F238E27FC236}">
                  <a16:creationId xmlns:a16="http://schemas.microsoft.com/office/drawing/2014/main" id="{9B5B1727-662E-769D-C234-7A6B49368391}"/>
                </a:ext>
              </a:extLst>
            </p:cNvPr>
            <p:cNvSpPr/>
            <p:nvPr/>
          </p:nvSpPr>
          <p:spPr>
            <a:xfrm>
              <a:off x="2669721" y="3541822"/>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785"/>
                  </a:cubicBezTo>
                  <a:cubicBezTo>
                    <a:pt x="0" y="17686"/>
                    <a:pt x="5871" y="21600"/>
                    <a:pt x="11742" y="21600"/>
                  </a:cubicBezTo>
                  <a:cubicBezTo>
                    <a:pt x="17686" y="21600"/>
                    <a:pt x="21600" y="17686"/>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54" name="Google Shape;2649;p43">
              <a:extLst>
                <a:ext uri="{FF2B5EF4-FFF2-40B4-BE49-F238E27FC236}">
                  <a16:creationId xmlns:a16="http://schemas.microsoft.com/office/drawing/2014/main" id="{55933686-9387-470F-8C07-42EA20CDD9CE}"/>
                </a:ext>
              </a:extLst>
            </p:cNvPr>
            <p:cNvSpPr/>
            <p:nvPr/>
          </p:nvSpPr>
          <p:spPr>
            <a:xfrm>
              <a:off x="2669721" y="360016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11815"/>
                  </a:cubicBezTo>
                  <a:cubicBezTo>
                    <a:pt x="0" y="17686"/>
                    <a:pt x="5871" y="21600"/>
                    <a:pt x="11742" y="21600"/>
                  </a:cubicBezTo>
                  <a:cubicBezTo>
                    <a:pt x="17686" y="21600"/>
                    <a:pt x="21600" y="17686"/>
                    <a:pt x="21600" y="1181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55" name="Google Shape;2650;p43">
              <a:extLst>
                <a:ext uri="{FF2B5EF4-FFF2-40B4-BE49-F238E27FC236}">
                  <a16:creationId xmlns:a16="http://schemas.microsoft.com/office/drawing/2014/main" id="{71A89D32-6A17-33EC-AE98-DC49098FBAAD}"/>
                </a:ext>
              </a:extLst>
            </p:cNvPr>
            <p:cNvSpPr/>
            <p:nvPr/>
          </p:nvSpPr>
          <p:spPr>
            <a:xfrm>
              <a:off x="2641514" y="3569955"/>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167"/>
                    <a:pt x="3914" y="21600"/>
                    <a:pt x="9858" y="21600"/>
                  </a:cubicBezTo>
                  <a:cubicBezTo>
                    <a:pt x="15729" y="21600"/>
                    <a:pt x="21600" y="16167"/>
                    <a:pt x="21600" y="10800"/>
                  </a:cubicBezTo>
                  <a:cubicBezTo>
                    <a:pt x="21600" y="543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56" name="Google Shape;2651;p43">
              <a:extLst>
                <a:ext uri="{FF2B5EF4-FFF2-40B4-BE49-F238E27FC236}">
                  <a16:creationId xmlns:a16="http://schemas.microsoft.com/office/drawing/2014/main" id="{FE98843A-A1E7-2C9E-03A0-9921F2E524C1}"/>
                </a:ext>
              </a:extLst>
            </p:cNvPr>
            <p:cNvSpPr/>
            <p:nvPr/>
          </p:nvSpPr>
          <p:spPr>
            <a:xfrm>
              <a:off x="2641514" y="362837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833"/>
                  </a:cubicBezTo>
                  <a:cubicBezTo>
                    <a:pt x="0" y="16217"/>
                    <a:pt x="3914" y="21600"/>
                    <a:pt x="9858" y="21600"/>
                  </a:cubicBezTo>
                  <a:cubicBezTo>
                    <a:pt x="15729" y="21600"/>
                    <a:pt x="21600" y="16217"/>
                    <a:pt x="21600" y="10833"/>
                  </a:cubicBezTo>
                  <a:cubicBezTo>
                    <a:pt x="21600" y="538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57" name="Google Shape;2652;p43">
              <a:extLst>
                <a:ext uri="{FF2B5EF4-FFF2-40B4-BE49-F238E27FC236}">
                  <a16:creationId xmlns:a16="http://schemas.microsoft.com/office/drawing/2014/main" id="{0DA7DDB9-0FCF-A7A2-3361-31A54B79ADA7}"/>
                </a:ext>
              </a:extLst>
            </p:cNvPr>
            <p:cNvSpPr/>
            <p:nvPr/>
          </p:nvSpPr>
          <p:spPr>
            <a:xfrm>
              <a:off x="2669721" y="365858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11742"/>
                  </a:cubicBezTo>
                  <a:cubicBezTo>
                    <a:pt x="0" y="17686"/>
                    <a:pt x="5871" y="21600"/>
                    <a:pt x="11742" y="21600"/>
                  </a:cubicBezTo>
                  <a:cubicBezTo>
                    <a:pt x="17686" y="21600"/>
                    <a:pt x="21600" y="17686"/>
                    <a:pt x="21600" y="11742"/>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58" name="Google Shape;2653;p43">
              <a:extLst>
                <a:ext uri="{FF2B5EF4-FFF2-40B4-BE49-F238E27FC236}">
                  <a16:creationId xmlns:a16="http://schemas.microsoft.com/office/drawing/2014/main" id="{F5C59265-D173-D653-1207-C2054739A6B8}"/>
                </a:ext>
              </a:extLst>
            </p:cNvPr>
            <p:cNvSpPr/>
            <p:nvPr/>
          </p:nvSpPr>
          <p:spPr>
            <a:xfrm>
              <a:off x="2669721" y="3716931"/>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73"/>
                    <a:pt x="0" y="11775"/>
                  </a:cubicBezTo>
                  <a:cubicBezTo>
                    <a:pt x="0" y="17627"/>
                    <a:pt x="5871" y="21600"/>
                    <a:pt x="11742" y="21600"/>
                  </a:cubicBezTo>
                  <a:cubicBezTo>
                    <a:pt x="17686" y="21600"/>
                    <a:pt x="21600" y="17627"/>
                    <a:pt x="21600" y="1177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59" name="Google Shape;2654;p43">
              <a:extLst>
                <a:ext uri="{FF2B5EF4-FFF2-40B4-BE49-F238E27FC236}">
                  <a16:creationId xmlns:a16="http://schemas.microsoft.com/office/drawing/2014/main" id="{C3C18EA1-0917-C52E-DD3B-3CA7E2116598}"/>
                </a:ext>
              </a:extLst>
            </p:cNvPr>
            <p:cNvSpPr/>
            <p:nvPr/>
          </p:nvSpPr>
          <p:spPr>
            <a:xfrm>
              <a:off x="2641514" y="3686719"/>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233"/>
                    <a:pt x="3914" y="21600"/>
                    <a:pt x="9858" y="21600"/>
                  </a:cubicBezTo>
                  <a:cubicBezTo>
                    <a:pt x="15729" y="21600"/>
                    <a:pt x="21600" y="16233"/>
                    <a:pt x="21600" y="10800"/>
                  </a:cubicBezTo>
                  <a:cubicBezTo>
                    <a:pt x="21600" y="543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60" name="Google Shape;2655;p43">
              <a:extLst>
                <a:ext uri="{FF2B5EF4-FFF2-40B4-BE49-F238E27FC236}">
                  <a16:creationId xmlns:a16="http://schemas.microsoft.com/office/drawing/2014/main" id="{32C06583-43A6-01BE-67D0-860F34C0471D}"/>
                </a:ext>
              </a:extLst>
            </p:cNvPr>
            <p:cNvSpPr/>
            <p:nvPr/>
          </p:nvSpPr>
          <p:spPr>
            <a:xfrm>
              <a:off x="2641514" y="3745138"/>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67"/>
                    <a:pt x="0" y="10800"/>
                  </a:cubicBezTo>
                  <a:cubicBezTo>
                    <a:pt x="0" y="16167"/>
                    <a:pt x="3914" y="21600"/>
                    <a:pt x="9858" y="21600"/>
                  </a:cubicBezTo>
                  <a:cubicBezTo>
                    <a:pt x="15729" y="21600"/>
                    <a:pt x="21600" y="16167"/>
                    <a:pt x="21600" y="10800"/>
                  </a:cubicBezTo>
                  <a:cubicBezTo>
                    <a:pt x="21600" y="5367"/>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61" name="Google Shape;2656;p43">
              <a:extLst>
                <a:ext uri="{FF2B5EF4-FFF2-40B4-BE49-F238E27FC236}">
                  <a16:creationId xmlns:a16="http://schemas.microsoft.com/office/drawing/2014/main" id="{609399F4-C6EF-6C40-C268-FF098708DF29}"/>
                </a:ext>
              </a:extLst>
            </p:cNvPr>
            <p:cNvSpPr/>
            <p:nvPr/>
          </p:nvSpPr>
          <p:spPr>
            <a:xfrm>
              <a:off x="2669721" y="377535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11815"/>
                  </a:cubicBezTo>
                  <a:cubicBezTo>
                    <a:pt x="0" y="17686"/>
                    <a:pt x="5871" y="21600"/>
                    <a:pt x="11742" y="21600"/>
                  </a:cubicBezTo>
                  <a:cubicBezTo>
                    <a:pt x="17686" y="21600"/>
                    <a:pt x="21600" y="17686"/>
                    <a:pt x="21600" y="1181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62" name="Google Shape;2657;p43">
              <a:extLst>
                <a:ext uri="{FF2B5EF4-FFF2-40B4-BE49-F238E27FC236}">
                  <a16:creationId xmlns:a16="http://schemas.microsoft.com/office/drawing/2014/main" id="{2B8A0717-DB34-1FF9-8431-FC1F893B506D}"/>
                </a:ext>
              </a:extLst>
            </p:cNvPr>
            <p:cNvSpPr/>
            <p:nvPr/>
          </p:nvSpPr>
          <p:spPr>
            <a:xfrm>
              <a:off x="2669721" y="3833693"/>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924"/>
                    <a:pt x="0" y="11775"/>
                  </a:cubicBezTo>
                  <a:cubicBezTo>
                    <a:pt x="0" y="17699"/>
                    <a:pt x="5871" y="21600"/>
                    <a:pt x="11742" y="21600"/>
                  </a:cubicBezTo>
                  <a:cubicBezTo>
                    <a:pt x="17686" y="21600"/>
                    <a:pt x="21600" y="17699"/>
                    <a:pt x="21600" y="11775"/>
                  </a:cubicBezTo>
                  <a:cubicBezTo>
                    <a:pt x="21600" y="592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63" name="Google Shape;2658;p43">
              <a:extLst>
                <a:ext uri="{FF2B5EF4-FFF2-40B4-BE49-F238E27FC236}">
                  <a16:creationId xmlns:a16="http://schemas.microsoft.com/office/drawing/2014/main" id="{1273FBFD-8146-5FC3-A3DC-81FBD7E635FA}"/>
                </a:ext>
              </a:extLst>
            </p:cNvPr>
            <p:cNvSpPr/>
            <p:nvPr/>
          </p:nvSpPr>
          <p:spPr>
            <a:xfrm>
              <a:off x="2641514" y="3803557"/>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767"/>
                  </a:cubicBezTo>
                  <a:cubicBezTo>
                    <a:pt x="0" y="16217"/>
                    <a:pt x="3914" y="21600"/>
                    <a:pt x="9858" y="21600"/>
                  </a:cubicBezTo>
                  <a:cubicBezTo>
                    <a:pt x="15729" y="21600"/>
                    <a:pt x="21600" y="16217"/>
                    <a:pt x="21600" y="10767"/>
                  </a:cubicBezTo>
                  <a:cubicBezTo>
                    <a:pt x="21600" y="538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64" name="Google Shape;2659;p43">
              <a:extLst>
                <a:ext uri="{FF2B5EF4-FFF2-40B4-BE49-F238E27FC236}">
                  <a16:creationId xmlns:a16="http://schemas.microsoft.com/office/drawing/2014/main" id="{89BF3257-E04B-3963-5647-C949C0E04FCB}"/>
                </a:ext>
              </a:extLst>
            </p:cNvPr>
            <p:cNvSpPr/>
            <p:nvPr/>
          </p:nvSpPr>
          <p:spPr>
            <a:xfrm>
              <a:off x="2641514" y="3863905"/>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9825"/>
                  </a:cubicBezTo>
                  <a:cubicBezTo>
                    <a:pt x="0" y="15676"/>
                    <a:pt x="3914" y="21600"/>
                    <a:pt x="9858" y="21600"/>
                  </a:cubicBezTo>
                  <a:cubicBezTo>
                    <a:pt x="15729" y="21600"/>
                    <a:pt x="21600" y="15676"/>
                    <a:pt x="21600" y="9825"/>
                  </a:cubicBezTo>
                  <a:cubicBezTo>
                    <a:pt x="21600" y="397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65" name="Google Shape;2660;p43">
              <a:extLst>
                <a:ext uri="{FF2B5EF4-FFF2-40B4-BE49-F238E27FC236}">
                  <a16:creationId xmlns:a16="http://schemas.microsoft.com/office/drawing/2014/main" id="{D517622B-86DD-2D58-F14D-240ED0BB133D}"/>
                </a:ext>
              </a:extLst>
            </p:cNvPr>
            <p:cNvSpPr/>
            <p:nvPr/>
          </p:nvSpPr>
          <p:spPr>
            <a:xfrm>
              <a:off x="2669721" y="3892113"/>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871"/>
                    <a:pt x="0" y="11815"/>
                  </a:cubicBezTo>
                  <a:cubicBezTo>
                    <a:pt x="0" y="17686"/>
                    <a:pt x="5871" y="21600"/>
                    <a:pt x="11742" y="21600"/>
                  </a:cubicBezTo>
                  <a:cubicBezTo>
                    <a:pt x="17686" y="21600"/>
                    <a:pt x="21600" y="17686"/>
                    <a:pt x="21600" y="11815"/>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66" name="Google Shape;2661;p43">
              <a:extLst>
                <a:ext uri="{FF2B5EF4-FFF2-40B4-BE49-F238E27FC236}">
                  <a16:creationId xmlns:a16="http://schemas.microsoft.com/office/drawing/2014/main" id="{2D93A6B2-71DF-377C-7C41-3AD9350225AA}"/>
                </a:ext>
              </a:extLst>
            </p:cNvPr>
            <p:cNvSpPr/>
            <p:nvPr/>
          </p:nvSpPr>
          <p:spPr>
            <a:xfrm>
              <a:off x="2669721" y="3950532"/>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871"/>
                    <a:pt x="0" y="11742"/>
                  </a:cubicBezTo>
                  <a:cubicBezTo>
                    <a:pt x="0" y="17686"/>
                    <a:pt x="5871" y="21600"/>
                    <a:pt x="11742" y="21600"/>
                  </a:cubicBezTo>
                  <a:cubicBezTo>
                    <a:pt x="17686" y="21600"/>
                    <a:pt x="21600" y="17686"/>
                    <a:pt x="21600" y="11742"/>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67" name="Google Shape;2662;p43">
              <a:extLst>
                <a:ext uri="{FF2B5EF4-FFF2-40B4-BE49-F238E27FC236}">
                  <a16:creationId xmlns:a16="http://schemas.microsoft.com/office/drawing/2014/main" id="{997E43D4-A9D8-C5B0-B453-E9C825065456}"/>
                </a:ext>
              </a:extLst>
            </p:cNvPr>
            <p:cNvSpPr/>
            <p:nvPr/>
          </p:nvSpPr>
          <p:spPr>
            <a:xfrm>
              <a:off x="2641514" y="3922324"/>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858"/>
                  </a:cubicBezTo>
                  <a:cubicBezTo>
                    <a:pt x="0" y="15729"/>
                    <a:pt x="3914" y="21600"/>
                    <a:pt x="9858" y="21600"/>
                  </a:cubicBezTo>
                  <a:cubicBezTo>
                    <a:pt x="15729" y="21600"/>
                    <a:pt x="21600" y="15729"/>
                    <a:pt x="21600" y="9858"/>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68" name="Google Shape;2663;p43">
              <a:extLst>
                <a:ext uri="{FF2B5EF4-FFF2-40B4-BE49-F238E27FC236}">
                  <a16:creationId xmlns:a16="http://schemas.microsoft.com/office/drawing/2014/main" id="{9BBA95EE-28B3-2268-B8A3-412DD29527C3}"/>
                </a:ext>
              </a:extLst>
            </p:cNvPr>
            <p:cNvSpPr/>
            <p:nvPr/>
          </p:nvSpPr>
          <p:spPr>
            <a:xfrm>
              <a:off x="2641514" y="39807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5729"/>
                    <a:pt x="3914" y="21600"/>
                    <a:pt x="9858" y="21600"/>
                  </a:cubicBezTo>
                  <a:cubicBezTo>
                    <a:pt x="15729" y="21600"/>
                    <a:pt x="21600" y="15729"/>
                    <a:pt x="21600" y="9785"/>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69" name="Google Shape;2664;p43">
              <a:extLst>
                <a:ext uri="{FF2B5EF4-FFF2-40B4-BE49-F238E27FC236}">
                  <a16:creationId xmlns:a16="http://schemas.microsoft.com/office/drawing/2014/main" id="{E26FA4DB-7EB6-FE12-FEDE-9EA6A96CAE8D}"/>
                </a:ext>
              </a:extLst>
            </p:cNvPr>
            <p:cNvSpPr/>
            <p:nvPr/>
          </p:nvSpPr>
          <p:spPr>
            <a:xfrm>
              <a:off x="2669721" y="4008877"/>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924"/>
                    <a:pt x="0" y="11775"/>
                  </a:cubicBezTo>
                  <a:cubicBezTo>
                    <a:pt x="0" y="17627"/>
                    <a:pt x="5871" y="21600"/>
                    <a:pt x="11742" y="21600"/>
                  </a:cubicBezTo>
                  <a:cubicBezTo>
                    <a:pt x="17686" y="21600"/>
                    <a:pt x="21600" y="17627"/>
                    <a:pt x="21600" y="11775"/>
                  </a:cubicBezTo>
                  <a:cubicBezTo>
                    <a:pt x="21600" y="592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70" name="Google Shape;2665;p43">
              <a:extLst>
                <a:ext uri="{FF2B5EF4-FFF2-40B4-BE49-F238E27FC236}">
                  <a16:creationId xmlns:a16="http://schemas.microsoft.com/office/drawing/2014/main" id="{563F7E8D-60FC-E23F-C988-DB3D5F6A7310}"/>
                </a:ext>
              </a:extLst>
            </p:cNvPr>
            <p:cNvSpPr/>
            <p:nvPr/>
          </p:nvSpPr>
          <p:spPr>
            <a:xfrm>
              <a:off x="2669721" y="406729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871"/>
                    <a:pt x="0" y="11815"/>
                  </a:cubicBezTo>
                  <a:cubicBezTo>
                    <a:pt x="0" y="17686"/>
                    <a:pt x="5871" y="21600"/>
                    <a:pt x="11742" y="21600"/>
                  </a:cubicBezTo>
                  <a:cubicBezTo>
                    <a:pt x="17686" y="21600"/>
                    <a:pt x="21600" y="17686"/>
                    <a:pt x="21600" y="11815"/>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71" name="Google Shape;2666;p43">
              <a:extLst>
                <a:ext uri="{FF2B5EF4-FFF2-40B4-BE49-F238E27FC236}">
                  <a16:creationId xmlns:a16="http://schemas.microsoft.com/office/drawing/2014/main" id="{99C063F9-7ADF-3D2A-0474-C69DAC3B8A12}"/>
                </a:ext>
              </a:extLst>
            </p:cNvPr>
            <p:cNvSpPr/>
            <p:nvPr/>
          </p:nvSpPr>
          <p:spPr>
            <a:xfrm>
              <a:off x="2641514" y="4039088"/>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858"/>
                  </a:cubicBezTo>
                  <a:cubicBezTo>
                    <a:pt x="0" y="15729"/>
                    <a:pt x="3914" y="21600"/>
                    <a:pt x="9858" y="21600"/>
                  </a:cubicBezTo>
                  <a:cubicBezTo>
                    <a:pt x="15729" y="21600"/>
                    <a:pt x="21600" y="15729"/>
                    <a:pt x="21600" y="9858"/>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72" name="Google Shape;2667;p43">
              <a:extLst>
                <a:ext uri="{FF2B5EF4-FFF2-40B4-BE49-F238E27FC236}">
                  <a16:creationId xmlns:a16="http://schemas.microsoft.com/office/drawing/2014/main" id="{E1C5AF83-5F84-3219-43D2-C3C7B9B9137C}"/>
                </a:ext>
              </a:extLst>
            </p:cNvPr>
            <p:cNvSpPr/>
            <p:nvPr/>
          </p:nvSpPr>
          <p:spPr>
            <a:xfrm>
              <a:off x="2641514" y="4097507"/>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5729"/>
                    <a:pt x="3914" y="21600"/>
                    <a:pt x="9858" y="21600"/>
                  </a:cubicBezTo>
                  <a:cubicBezTo>
                    <a:pt x="15729" y="21600"/>
                    <a:pt x="21600" y="15729"/>
                    <a:pt x="21600" y="9785"/>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73" name="Google Shape;2668;p43">
              <a:extLst>
                <a:ext uri="{FF2B5EF4-FFF2-40B4-BE49-F238E27FC236}">
                  <a16:creationId xmlns:a16="http://schemas.microsoft.com/office/drawing/2014/main" id="{5ACA5333-E139-5ADD-32EA-9752428BE35A}"/>
                </a:ext>
              </a:extLst>
            </p:cNvPr>
            <p:cNvSpPr/>
            <p:nvPr/>
          </p:nvSpPr>
          <p:spPr>
            <a:xfrm>
              <a:off x="2669721" y="4125640"/>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924"/>
                    <a:pt x="0" y="11775"/>
                  </a:cubicBezTo>
                  <a:cubicBezTo>
                    <a:pt x="0" y="17699"/>
                    <a:pt x="5871" y="21600"/>
                    <a:pt x="11742" y="21600"/>
                  </a:cubicBezTo>
                  <a:cubicBezTo>
                    <a:pt x="17686" y="21600"/>
                    <a:pt x="21600" y="17699"/>
                    <a:pt x="21600" y="11775"/>
                  </a:cubicBezTo>
                  <a:cubicBezTo>
                    <a:pt x="21600" y="592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74" name="Google Shape;2669;p43">
              <a:extLst>
                <a:ext uri="{FF2B5EF4-FFF2-40B4-BE49-F238E27FC236}">
                  <a16:creationId xmlns:a16="http://schemas.microsoft.com/office/drawing/2014/main" id="{11B824E1-E245-FE39-8D7E-DA12D7EE2B5F}"/>
                </a:ext>
              </a:extLst>
            </p:cNvPr>
            <p:cNvSpPr/>
            <p:nvPr/>
          </p:nvSpPr>
          <p:spPr>
            <a:xfrm>
              <a:off x="2669721" y="4184060"/>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67"/>
                    <a:pt x="0" y="10800"/>
                  </a:cubicBezTo>
                  <a:cubicBezTo>
                    <a:pt x="0" y="16167"/>
                    <a:pt x="5871" y="21600"/>
                    <a:pt x="11742" y="21600"/>
                  </a:cubicBezTo>
                  <a:cubicBezTo>
                    <a:pt x="17686" y="21600"/>
                    <a:pt x="21600" y="16167"/>
                    <a:pt x="21600" y="10800"/>
                  </a:cubicBezTo>
                  <a:cubicBezTo>
                    <a:pt x="21600" y="5367"/>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75" name="Google Shape;2670;p43">
              <a:extLst>
                <a:ext uri="{FF2B5EF4-FFF2-40B4-BE49-F238E27FC236}">
                  <a16:creationId xmlns:a16="http://schemas.microsoft.com/office/drawing/2014/main" id="{9DCBC801-0B26-B4FA-879F-29657AEE3089}"/>
                </a:ext>
              </a:extLst>
            </p:cNvPr>
            <p:cNvSpPr/>
            <p:nvPr/>
          </p:nvSpPr>
          <p:spPr>
            <a:xfrm>
              <a:off x="2641514" y="4155852"/>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9825"/>
                  </a:cubicBezTo>
                  <a:cubicBezTo>
                    <a:pt x="0" y="15676"/>
                    <a:pt x="3914" y="21600"/>
                    <a:pt x="9858" y="21600"/>
                  </a:cubicBezTo>
                  <a:cubicBezTo>
                    <a:pt x="15729" y="21600"/>
                    <a:pt x="21600" y="15676"/>
                    <a:pt x="21600" y="9825"/>
                  </a:cubicBezTo>
                  <a:cubicBezTo>
                    <a:pt x="21600" y="397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76" name="Google Shape;2671;p43">
              <a:extLst>
                <a:ext uri="{FF2B5EF4-FFF2-40B4-BE49-F238E27FC236}">
                  <a16:creationId xmlns:a16="http://schemas.microsoft.com/office/drawing/2014/main" id="{EF9F8BE4-54CE-D582-A81C-872ABE32949E}"/>
                </a:ext>
              </a:extLst>
            </p:cNvPr>
            <p:cNvSpPr/>
            <p:nvPr/>
          </p:nvSpPr>
          <p:spPr>
            <a:xfrm>
              <a:off x="2641514" y="4214271"/>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5729"/>
                    <a:pt x="3914" y="21600"/>
                    <a:pt x="9858" y="21600"/>
                  </a:cubicBezTo>
                  <a:cubicBezTo>
                    <a:pt x="15729" y="21600"/>
                    <a:pt x="21600" y="15729"/>
                    <a:pt x="21600" y="9785"/>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77" name="Google Shape;2672;p43">
              <a:extLst>
                <a:ext uri="{FF2B5EF4-FFF2-40B4-BE49-F238E27FC236}">
                  <a16:creationId xmlns:a16="http://schemas.microsoft.com/office/drawing/2014/main" id="{2270F57E-60C9-6E0C-702A-E2318E39A029}"/>
                </a:ext>
              </a:extLst>
            </p:cNvPr>
            <p:cNvSpPr/>
            <p:nvPr/>
          </p:nvSpPr>
          <p:spPr>
            <a:xfrm>
              <a:off x="2669721" y="4242479"/>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767"/>
                  </a:cubicBezTo>
                  <a:cubicBezTo>
                    <a:pt x="0" y="16217"/>
                    <a:pt x="5871"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78" name="Google Shape;2673;p43">
              <a:extLst>
                <a:ext uri="{FF2B5EF4-FFF2-40B4-BE49-F238E27FC236}">
                  <a16:creationId xmlns:a16="http://schemas.microsoft.com/office/drawing/2014/main" id="{046A898B-8408-BC24-18DA-F3723C27DAE6}"/>
                </a:ext>
              </a:extLst>
            </p:cNvPr>
            <p:cNvSpPr/>
            <p:nvPr/>
          </p:nvSpPr>
          <p:spPr>
            <a:xfrm>
              <a:off x="2669721" y="4300824"/>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433"/>
                    <a:pt x="0" y="10800"/>
                  </a:cubicBezTo>
                  <a:cubicBezTo>
                    <a:pt x="0" y="16167"/>
                    <a:pt x="5871"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79" name="Google Shape;2674;p43">
              <a:extLst>
                <a:ext uri="{FF2B5EF4-FFF2-40B4-BE49-F238E27FC236}">
                  <a16:creationId xmlns:a16="http://schemas.microsoft.com/office/drawing/2014/main" id="{097070CA-01AA-CAB3-08A9-1FEA8BDEB925}"/>
                </a:ext>
              </a:extLst>
            </p:cNvPr>
            <p:cNvSpPr/>
            <p:nvPr/>
          </p:nvSpPr>
          <p:spPr>
            <a:xfrm>
              <a:off x="2641514" y="4272615"/>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9825"/>
                  </a:cubicBezTo>
                  <a:cubicBezTo>
                    <a:pt x="0" y="17699"/>
                    <a:pt x="3914" y="21600"/>
                    <a:pt x="9858" y="21600"/>
                  </a:cubicBezTo>
                  <a:cubicBezTo>
                    <a:pt x="15729" y="21600"/>
                    <a:pt x="21600" y="17699"/>
                    <a:pt x="21600" y="9825"/>
                  </a:cubicBezTo>
                  <a:cubicBezTo>
                    <a:pt x="21600" y="397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80" name="Google Shape;2675;p43">
              <a:extLst>
                <a:ext uri="{FF2B5EF4-FFF2-40B4-BE49-F238E27FC236}">
                  <a16:creationId xmlns:a16="http://schemas.microsoft.com/office/drawing/2014/main" id="{2F4BD6FA-018C-F5ED-B254-61F93017BA5F}"/>
                </a:ext>
              </a:extLst>
            </p:cNvPr>
            <p:cNvSpPr/>
            <p:nvPr/>
          </p:nvSpPr>
          <p:spPr>
            <a:xfrm>
              <a:off x="2669721" y="4359242"/>
              <a:ext cx="22122" cy="20116"/>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6456"/>
                    <a:pt x="0" y="12992"/>
                  </a:cubicBezTo>
                  <a:cubicBezTo>
                    <a:pt x="0" y="17296"/>
                    <a:pt x="1957" y="19448"/>
                    <a:pt x="3914" y="21600"/>
                  </a:cubicBezTo>
                  <a:cubicBezTo>
                    <a:pt x="9785" y="19448"/>
                    <a:pt x="15729" y="15144"/>
                    <a:pt x="21600" y="12992"/>
                  </a:cubicBezTo>
                  <a:cubicBezTo>
                    <a:pt x="21600" y="6456"/>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94" name="Google Shape;2689;p43">
              <a:extLst>
                <a:ext uri="{FF2B5EF4-FFF2-40B4-BE49-F238E27FC236}">
                  <a16:creationId xmlns:a16="http://schemas.microsoft.com/office/drawing/2014/main" id="{A1D74FFD-4E03-21FC-57A0-41DA2F8C00CD}"/>
                </a:ext>
              </a:extLst>
            </p:cNvPr>
            <p:cNvSpPr/>
            <p:nvPr/>
          </p:nvSpPr>
          <p:spPr>
            <a:xfrm>
              <a:off x="2592890" y="2168644"/>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5729"/>
                    <a:pt x="21600" y="9858"/>
                  </a:cubicBezTo>
                  <a:cubicBezTo>
                    <a:pt x="21600" y="391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95" name="Google Shape;2690;p43">
              <a:extLst>
                <a:ext uri="{FF2B5EF4-FFF2-40B4-BE49-F238E27FC236}">
                  <a16:creationId xmlns:a16="http://schemas.microsoft.com/office/drawing/2014/main" id="{5D30BB61-6C72-B678-B703-4E1FF80EB6D9}"/>
                </a:ext>
              </a:extLst>
            </p:cNvPr>
            <p:cNvSpPr/>
            <p:nvPr/>
          </p:nvSpPr>
          <p:spPr>
            <a:xfrm>
              <a:off x="2612005" y="22106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288" y="10800"/>
                    <a:pt x="13024" y="21600"/>
                    <a:pt x="21600" y="21600"/>
                  </a:cubicBezTo>
                  <a:cubicBezTo>
                    <a:pt x="13024" y="10800"/>
                    <a:pt x="8735"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96" name="Google Shape;2691;p43">
              <a:extLst>
                <a:ext uri="{FF2B5EF4-FFF2-40B4-BE49-F238E27FC236}">
                  <a16:creationId xmlns:a16="http://schemas.microsoft.com/office/drawing/2014/main" id="{FAE90E36-6EE8-BFCE-6E71-ABB456CAD33E}"/>
                </a:ext>
              </a:extLst>
            </p:cNvPr>
            <p:cNvSpPr/>
            <p:nvPr/>
          </p:nvSpPr>
          <p:spPr>
            <a:xfrm>
              <a:off x="2592890" y="2227063"/>
              <a:ext cx="12701" cy="221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5729"/>
                    <a:pt x="21600" y="9785"/>
                  </a:cubicBezTo>
                  <a:cubicBezTo>
                    <a:pt x="21600" y="391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97" name="Google Shape;2692;p43">
              <a:extLst>
                <a:ext uri="{FF2B5EF4-FFF2-40B4-BE49-F238E27FC236}">
                  <a16:creationId xmlns:a16="http://schemas.microsoft.com/office/drawing/2014/main" id="{FB4CCC42-23AC-E05B-19EF-8A0A659907BE}"/>
                </a:ext>
              </a:extLst>
            </p:cNvPr>
            <p:cNvSpPr/>
            <p:nvPr/>
          </p:nvSpPr>
          <p:spPr>
            <a:xfrm>
              <a:off x="2611302" y="2255196"/>
              <a:ext cx="20117" cy="16108"/>
            </a:xfrm>
            <a:custGeom>
              <a:avLst/>
              <a:gdLst/>
              <a:ahLst/>
              <a:cxnLst>
                <a:cxn ang="0">
                  <a:pos x="wd2" y="hd2"/>
                </a:cxn>
                <a:cxn ang="5400000">
                  <a:pos x="wd2" y="hd2"/>
                </a:cxn>
                <a:cxn ang="10800000">
                  <a:pos x="wd2" y="hd2"/>
                </a:cxn>
                <a:cxn ang="16200000">
                  <a:pos x="wd2" y="hd2"/>
                </a:cxn>
              </a:cxnLst>
              <a:rect l="0" t="0" r="r" b="b"/>
              <a:pathLst>
                <a:path w="21600" h="21600" extrusionOk="0">
                  <a:moveTo>
                    <a:pt x="12992" y="0"/>
                  </a:moveTo>
                  <a:cubicBezTo>
                    <a:pt x="6536" y="0"/>
                    <a:pt x="0" y="8162"/>
                    <a:pt x="0" y="16225"/>
                  </a:cubicBezTo>
                  <a:cubicBezTo>
                    <a:pt x="0" y="18912"/>
                    <a:pt x="0" y="18912"/>
                    <a:pt x="2152" y="21600"/>
                  </a:cubicBezTo>
                  <a:lnTo>
                    <a:pt x="4304" y="21600"/>
                  </a:lnTo>
                  <a:cubicBezTo>
                    <a:pt x="6536" y="21600"/>
                    <a:pt x="15144" y="13537"/>
                    <a:pt x="21600" y="5475"/>
                  </a:cubicBezTo>
                  <a:cubicBezTo>
                    <a:pt x="19448" y="2787"/>
                    <a:pt x="15144" y="0"/>
                    <a:pt x="1299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98" name="Google Shape;2693;p43">
              <a:extLst>
                <a:ext uri="{FF2B5EF4-FFF2-40B4-BE49-F238E27FC236}">
                  <a16:creationId xmlns:a16="http://schemas.microsoft.com/office/drawing/2014/main" id="{2FE31883-B41A-A6B1-097B-C81B13CA90B2}"/>
                </a:ext>
              </a:extLst>
            </p:cNvPr>
            <p:cNvSpPr/>
            <p:nvPr/>
          </p:nvSpPr>
          <p:spPr>
            <a:xfrm>
              <a:off x="2583095" y="2285408"/>
              <a:ext cx="18187" cy="22195"/>
            </a:xfrm>
            <a:custGeom>
              <a:avLst/>
              <a:gdLst/>
              <a:ahLst/>
              <a:cxnLst>
                <a:cxn ang="0">
                  <a:pos x="wd2" y="hd2"/>
                </a:cxn>
                <a:cxn ang="5400000">
                  <a:pos x="wd2" y="hd2"/>
                </a:cxn>
                <a:cxn ang="10800000">
                  <a:pos x="wd2" y="hd2"/>
                </a:cxn>
                <a:cxn ang="16200000">
                  <a:pos x="wd2" y="hd2"/>
                </a:cxn>
              </a:cxnLst>
              <a:rect l="0" t="0" r="r" b="b"/>
              <a:pathLst>
                <a:path w="21600" h="21600" extrusionOk="0">
                  <a:moveTo>
                    <a:pt x="11990" y="0"/>
                  </a:moveTo>
                  <a:cubicBezTo>
                    <a:pt x="4849" y="0"/>
                    <a:pt x="0" y="3973"/>
                    <a:pt x="0" y="9825"/>
                  </a:cubicBezTo>
                  <a:cubicBezTo>
                    <a:pt x="0" y="13726"/>
                    <a:pt x="0" y="15676"/>
                    <a:pt x="2469" y="17627"/>
                  </a:cubicBezTo>
                  <a:cubicBezTo>
                    <a:pt x="4849" y="19649"/>
                    <a:pt x="9610" y="21600"/>
                    <a:pt x="11990" y="21600"/>
                  </a:cubicBezTo>
                  <a:lnTo>
                    <a:pt x="16751" y="21600"/>
                  </a:lnTo>
                  <a:cubicBezTo>
                    <a:pt x="16751" y="13726"/>
                    <a:pt x="19131" y="7874"/>
                    <a:pt x="21600" y="1951"/>
                  </a:cubicBezTo>
                  <a:cubicBezTo>
                    <a:pt x="19131" y="0"/>
                    <a:pt x="16751" y="0"/>
                    <a:pt x="1199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99" name="Google Shape;2694;p43">
              <a:extLst>
                <a:ext uri="{FF2B5EF4-FFF2-40B4-BE49-F238E27FC236}">
                  <a16:creationId xmlns:a16="http://schemas.microsoft.com/office/drawing/2014/main" id="{9E265339-3873-CD2D-7A79-A8338807BE13}"/>
                </a:ext>
              </a:extLst>
            </p:cNvPr>
            <p:cNvSpPr/>
            <p:nvPr/>
          </p:nvSpPr>
          <p:spPr>
            <a:xfrm>
              <a:off x="2622619" y="2314317"/>
              <a:ext cx="12701" cy="12701"/>
            </a:xfrm>
            <a:custGeom>
              <a:avLst/>
              <a:gdLst/>
              <a:ahLst/>
              <a:cxnLst>
                <a:cxn ang="0">
                  <a:pos x="wd2" y="hd2"/>
                </a:cxn>
                <a:cxn ang="5400000">
                  <a:pos x="wd2" y="hd2"/>
                </a:cxn>
                <a:cxn ang="10800000">
                  <a:pos x="wd2" y="hd2"/>
                </a:cxn>
                <a:cxn ang="16200000">
                  <a:pos x="wd2" y="hd2"/>
                </a:cxn>
              </a:cxnLst>
              <a:rect l="0" t="0" r="r" b="b"/>
              <a:pathLst>
                <a:path w="17600" h="21600" extrusionOk="0">
                  <a:moveTo>
                    <a:pt x="3200" y="0"/>
                  </a:moveTo>
                  <a:cubicBezTo>
                    <a:pt x="3200" y="8576"/>
                    <a:pt x="-4000" y="13024"/>
                    <a:pt x="3200" y="21600"/>
                  </a:cubicBezTo>
                  <a:cubicBezTo>
                    <a:pt x="10400" y="13024"/>
                    <a:pt x="17600" y="8576"/>
                    <a:pt x="17600" y="8576"/>
                  </a:cubicBezTo>
                  <a:cubicBezTo>
                    <a:pt x="17600" y="4288"/>
                    <a:pt x="10400" y="0"/>
                    <a:pt x="32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00" name="Google Shape;2695;p43">
              <a:extLst>
                <a:ext uri="{FF2B5EF4-FFF2-40B4-BE49-F238E27FC236}">
                  <a16:creationId xmlns:a16="http://schemas.microsoft.com/office/drawing/2014/main" id="{93B8F6B8-3011-30DF-1924-078DD48027B5}"/>
                </a:ext>
              </a:extLst>
            </p:cNvPr>
            <p:cNvSpPr/>
            <p:nvPr/>
          </p:nvSpPr>
          <p:spPr>
            <a:xfrm>
              <a:off x="2613307" y="2386802"/>
              <a:ext cx="18113"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390" y="7200"/>
                    <a:pt x="7259" y="21600"/>
                    <a:pt x="12039" y="21600"/>
                  </a:cubicBezTo>
                  <a:cubicBezTo>
                    <a:pt x="14430" y="21600"/>
                    <a:pt x="19210" y="1440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01" name="Google Shape;2696;p43">
              <a:extLst>
                <a:ext uri="{FF2B5EF4-FFF2-40B4-BE49-F238E27FC236}">
                  <a16:creationId xmlns:a16="http://schemas.microsoft.com/office/drawing/2014/main" id="{2D4A2E0E-F540-B629-1829-DCAE5BCEE2B8}"/>
                </a:ext>
              </a:extLst>
            </p:cNvPr>
            <p:cNvSpPr/>
            <p:nvPr/>
          </p:nvSpPr>
          <p:spPr>
            <a:xfrm>
              <a:off x="2611302" y="2430379"/>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02" name="Google Shape;2697;p43">
              <a:extLst>
                <a:ext uri="{FF2B5EF4-FFF2-40B4-BE49-F238E27FC236}">
                  <a16:creationId xmlns:a16="http://schemas.microsoft.com/office/drawing/2014/main" id="{864D4A09-9C25-813B-FB23-3B5C75232F13}"/>
                </a:ext>
              </a:extLst>
            </p:cNvPr>
            <p:cNvSpPr/>
            <p:nvPr/>
          </p:nvSpPr>
          <p:spPr>
            <a:xfrm>
              <a:off x="2611302" y="2488798"/>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833"/>
                  </a:cubicBezTo>
                  <a:cubicBezTo>
                    <a:pt x="0" y="16217"/>
                    <a:pt x="5924"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03" name="Google Shape;2698;p43">
              <a:extLst>
                <a:ext uri="{FF2B5EF4-FFF2-40B4-BE49-F238E27FC236}">
                  <a16:creationId xmlns:a16="http://schemas.microsoft.com/office/drawing/2014/main" id="{EBAAB08A-0FB2-C932-5BF9-8036614A4EF6}"/>
                </a:ext>
              </a:extLst>
            </p:cNvPr>
            <p:cNvSpPr/>
            <p:nvPr/>
          </p:nvSpPr>
          <p:spPr>
            <a:xfrm>
              <a:off x="2592890" y="2460590"/>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7686"/>
                    <a:pt x="21600" y="9858"/>
                  </a:cubicBezTo>
                  <a:cubicBezTo>
                    <a:pt x="21600" y="391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04" name="Google Shape;2699;p43">
              <a:extLst>
                <a:ext uri="{FF2B5EF4-FFF2-40B4-BE49-F238E27FC236}">
                  <a16:creationId xmlns:a16="http://schemas.microsoft.com/office/drawing/2014/main" id="{1D77C675-EDDF-50C2-B88A-FBBAE1136D10}"/>
                </a:ext>
              </a:extLst>
            </p:cNvPr>
            <p:cNvSpPr/>
            <p:nvPr/>
          </p:nvSpPr>
          <p:spPr>
            <a:xfrm>
              <a:off x="2592890" y="2519009"/>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7686"/>
                    <a:pt x="21600" y="9785"/>
                  </a:cubicBezTo>
                  <a:cubicBezTo>
                    <a:pt x="21600" y="391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05" name="Google Shape;2700;p43">
              <a:extLst>
                <a:ext uri="{FF2B5EF4-FFF2-40B4-BE49-F238E27FC236}">
                  <a16:creationId xmlns:a16="http://schemas.microsoft.com/office/drawing/2014/main" id="{1A4B73D9-1A0B-4F5F-E9EC-427CE6F118F7}"/>
                </a:ext>
              </a:extLst>
            </p:cNvPr>
            <p:cNvSpPr/>
            <p:nvPr/>
          </p:nvSpPr>
          <p:spPr>
            <a:xfrm>
              <a:off x="2611302" y="2547142"/>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06" name="Google Shape;2701;p43">
              <a:extLst>
                <a:ext uri="{FF2B5EF4-FFF2-40B4-BE49-F238E27FC236}">
                  <a16:creationId xmlns:a16="http://schemas.microsoft.com/office/drawing/2014/main" id="{7C6DDE31-12D4-94D1-2ED1-16741997E79B}"/>
                </a:ext>
              </a:extLst>
            </p:cNvPr>
            <p:cNvSpPr/>
            <p:nvPr/>
          </p:nvSpPr>
          <p:spPr>
            <a:xfrm>
              <a:off x="2592890" y="2577354"/>
              <a:ext cx="12701" cy="221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7627"/>
                    <a:pt x="21600" y="9825"/>
                  </a:cubicBezTo>
                  <a:cubicBezTo>
                    <a:pt x="21600" y="3901"/>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07" name="Google Shape;2702;p43">
              <a:extLst>
                <a:ext uri="{FF2B5EF4-FFF2-40B4-BE49-F238E27FC236}">
                  <a16:creationId xmlns:a16="http://schemas.microsoft.com/office/drawing/2014/main" id="{35D57813-3401-077C-4C19-F6250A1F763F}"/>
                </a:ext>
              </a:extLst>
            </p:cNvPr>
            <p:cNvSpPr/>
            <p:nvPr/>
          </p:nvSpPr>
          <p:spPr>
            <a:xfrm>
              <a:off x="2611302" y="2605561"/>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833"/>
                  </a:cubicBezTo>
                  <a:cubicBezTo>
                    <a:pt x="0" y="16217"/>
                    <a:pt x="5924"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08" name="Google Shape;2703;p43">
              <a:extLst>
                <a:ext uri="{FF2B5EF4-FFF2-40B4-BE49-F238E27FC236}">
                  <a16:creationId xmlns:a16="http://schemas.microsoft.com/office/drawing/2014/main" id="{966AB485-D217-486D-5C47-2F0B2D6D1172}"/>
                </a:ext>
              </a:extLst>
            </p:cNvPr>
            <p:cNvSpPr/>
            <p:nvPr/>
          </p:nvSpPr>
          <p:spPr>
            <a:xfrm>
              <a:off x="2592890" y="263443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21600" y="8640"/>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09" name="Google Shape;2704;p43">
              <a:extLst>
                <a:ext uri="{FF2B5EF4-FFF2-40B4-BE49-F238E27FC236}">
                  <a16:creationId xmlns:a16="http://schemas.microsoft.com/office/drawing/2014/main" id="{215D22D8-8B99-75D9-F2BC-CB46E7D2771C}"/>
                </a:ext>
              </a:extLst>
            </p:cNvPr>
            <p:cNvSpPr/>
            <p:nvPr/>
          </p:nvSpPr>
          <p:spPr>
            <a:xfrm>
              <a:off x="2611302" y="2663980"/>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767"/>
                  </a:cubicBezTo>
                  <a:cubicBezTo>
                    <a:pt x="0" y="16217"/>
                    <a:pt x="5924" y="21600"/>
                    <a:pt x="11775" y="21600"/>
                  </a:cubicBezTo>
                  <a:cubicBezTo>
                    <a:pt x="17627" y="21600"/>
                    <a:pt x="21600" y="16217"/>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10" name="Google Shape;2705;p43">
              <a:extLst>
                <a:ext uri="{FF2B5EF4-FFF2-40B4-BE49-F238E27FC236}">
                  <a16:creationId xmlns:a16="http://schemas.microsoft.com/office/drawing/2014/main" id="{8FFF73DC-5CD2-A004-FE98-180DC0110BBF}"/>
                </a:ext>
              </a:extLst>
            </p:cNvPr>
            <p:cNvSpPr/>
            <p:nvPr/>
          </p:nvSpPr>
          <p:spPr>
            <a:xfrm>
              <a:off x="2641514" y="2645494"/>
              <a:ext cx="22122"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4444"/>
                    <a:pt x="3914" y="21600"/>
                    <a:pt x="9858" y="21600"/>
                  </a:cubicBezTo>
                  <a:cubicBezTo>
                    <a:pt x="15729" y="21600"/>
                    <a:pt x="21600" y="14444"/>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11" name="Google Shape;2706;p43">
              <a:extLst>
                <a:ext uri="{FF2B5EF4-FFF2-40B4-BE49-F238E27FC236}">
                  <a16:creationId xmlns:a16="http://schemas.microsoft.com/office/drawing/2014/main" id="{37AC401A-BC06-1392-2CDD-80EB0530B88C}"/>
                </a:ext>
              </a:extLst>
            </p:cNvPr>
            <p:cNvSpPr/>
            <p:nvPr/>
          </p:nvSpPr>
          <p:spPr>
            <a:xfrm>
              <a:off x="2592890" y="264653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296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12" name="Google Shape;2707;p43">
              <a:extLst>
                <a:ext uri="{FF2B5EF4-FFF2-40B4-BE49-F238E27FC236}">
                  <a16:creationId xmlns:a16="http://schemas.microsoft.com/office/drawing/2014/main" id="{01D61218-CAAA-BED3-BEAB-F5769FB8109B}"/>
                </a:ext>
              </a:extLst>
            </p:cNvPr>
            <p:cNvSpPr/>
            <p:nvPr/>
          </p:nvSpPr>
          <p:spPr>
            <a:xfrm>
              <a:off x="2641514" y="269411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11775"/>
                  </a:cubicBezTo>
                  <a:cubicBezTo>
                    <a:pt x="0" y="17699"/>
                    <a:pt x="3914" y="21600"/>
                    <a:pt x="9858" y="21600"/>
                  </a:cubicBezTo>
                  <a:cubicBezTo>
                    <a:pt x="15729" y="21600"/>
                    <a:pt x="21600" y="17699"/>
                    <a:pt x="21600" y="11775"/>
                  </a:cubicBezTo>
                  <a:cubicBezTo>
                    <a:pt x="21600" y="397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13" name="Google Shape;2708;p43">
              <a:extLst>
                <a:ext uri="{FF2B5EF4-FFF2-40B4-BE49-F238E27FC236}">
                  <a16:creationId xmlns:a16="http://schemas.microsoft.com/office/drawing/2014/main" id="{3E682B2C-13C8-AD29-EABA-DA27720C8400}"/>
                </a:ext>
              </a:extLst>
            </p:cNvPr>
            <p:cNvSpPr/>
            <p:nvPr/>
          </p:nvSpPr>
          <p:spPr>
            <a:xfrm>
              <a:off x="2583095" y="275253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11815"/>
                  </a:cubicBezTo>
                  <a:cubicBezTo>
                    <a:pt x="0" y="17686"/>
                    <a:pt x="3973" y="21600"/>
                    <a:pt x="9825" y="21600"/>
                  </a:cubicBezTo>
                  <a:cubicBezTo>
                    <a:pt x="11775" y="21600"/>
                    <a:pt x="13726" y="21600"/>
                    <a:pt x="15676" y="19643"/>
                  </a:cubicBezTo>
                  <a:cubicBezTo>
                    <a:pt x="15676" y="17686"/>
                    <a:pt x="17699" y="15729"/>
                    <a:pt x="19649" y="15729"/>
                  </a:cubicBezTo>
                  <a:cubicBezTo>
                    <a:pt x="21600" y="13772"/>
                    <a:pt x="21600" y="11815"/>
                    <a:pt x="21600" y="11815"/>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14" name="Google Shape;2709;p43">
              <a:extLst>
                <a:ext uri="{FF2B5EF4-FFF2-40B4-BE49-F238E27FC236}">
                  <a16:creationId xmlns:a16="http://schemas.microsoft.com/office/drawing/2014/main" id="{AFBD0614-6C0D-1E77-E48D-9015C02C856E}"/>
                </a:ext>
              </a:extLst>
            </p:cNvPr>
            <p:cNvSpPr/>
            <p:nvPr/>
          </p:nvSpPr>
          <p:spPr>
            <a:xfrm>
              <a:off x="2592890" y="2986064"/>
              <a:ext cx="12701" cy="221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7627"/>
                    <a:pt x="21600" y="11775"/>
                  </a:cubicBezTo>
                  <a:cubicBezTo>
                    <a:pt x="21600" y="592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15" name="Google Shape;2710;p43">
              <a:extLst>
                <a:ext uri="{FF2B5EF4-FFF2-40B4-BE49-F238E27FC236}">
                  <a16:creationId xmlns:a16="http://schemas.microsoft.com/office/drawing/2014/main" id="{E15CE4ED-0593-A03E-8725-50F0F73FBDE0}"/>
                </a:ext>
              </a:extLst>
            </p:cNvPr>
            <p:cNvSpPr/>
            <p:nvPr/>
          </p:nvSpPr>
          <p:spPr>
            <a:xfrm>
              <a:off x="2611302" y="3016275"/>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01"/>
                    <a:pt x="0" y="9825"/>
                  </a:cubicBezTo>
                  <a:cubicBezTo>
                    <a:pt x="0" y="15676"/>
                    <a:pt x="5924" y="21600"/>
                    <a:pt x="11775" y="21600"/>
                  </a:cubicBezTo>
                  <a:cubicBezTo>
                    <a:pt x="17627" y="21600"/>
                    <a:pt x="21600" y="15676"/>
                    <a:pt x="21600" y="982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16" name="Google Shape;2711;p43">
              <a:extLst>
                <a:ext uri="{FF2B5EF4-FFF2-40B4-BE49-F238E27FC236}">
                  <a16:creationId xmlns:a16="http://schemas.microsoft.com/office/drawing/2014/main" id="{6692DF75-8164-1DAD-DCD2-5B078CC852DC}"/>
                </a:ext>
              </a:extLst>
            </p:cNvPr>
            <p:cNvSpPr/>
            <p:nvPr/>
          </p:nvSpPr>
          <p:spPr>
            <a:xfrm>
              <a:off x="2641514" y="298606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5729" y="0"/>
                  </a:moveTo>
                  <a:cubicBezTo>
                    <a:pt x="13772" y="3973"/>
                    <a:pt x="7828" y="9825"/>
                    <a:pt x="3914" y="9825"/>
                  </a:cubicBezTo>
                  <a:lnTo>
                    <a:pt x="0" y="9825"/>
                  </a:lnTo>
                  <a:cubicBezTo>
                    <a:pt x="0" y="9825"/>
                    <a:pt x="0" y="9825"/>
                    <a:pt x="0" y="11775"/>
                  </a:cubicBezTo>
                  <a:cubicBezTo>
                    <a:pt x="0" y="17627"/>
                    <a:pt x="3914" y="21600"/>
                    <a:pt x="9858" y="21600"/>
                  </a:cubicBezTo>
                  <a:cubicBezTo>
                    <a:pt x="15729" y="21600"/>
                    <a:pt x="21600" y="17627"/>
                    <a:pt x="21600" y="11775"/>
                  </a:cubicBezTo>
                  <a:cubicBezTo>
                    <a:pt x="21600" y="5924"/>
                    <a:pt x="19643" y="1951"/>
                    <a:pt x="1572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17" name="Google Shape;2712;p43">
              <a:extLst>
                <a:ext uri="{FF2B5EF4-FFF2-40B4-BE49-F238E27FC236}">
                  <a16:creationId xmlns:a16="http://schemas.microsoft.com/office/drawing/2014/main" id="{0469EE5C-D369-0B62-CA24-8549F9A631B5}"/>
                </a:ext>
              </a:extLst>
            </p:cNvPr>
            <p:cNvSpPr/>
            <p:nvPr/>
          </p:nvSpPr>
          <p:spPr>
            <a:xfrm>
              <a:off x="2611302" y="3074694"/>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5729"/>
                    <a:pt x="5924"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18" name="Google Shape;2713;p43">
              <a:extLst>
                <a:ext uri="{FF2B5EF4-FFF2-40B4-BE49-F238E27FC236}">
                  <a16:creationId xmlns:a16="http://schemas.microsoft.com/office/drawing/2014/main" id="{2716E877-8346-CBBF-16A6-906B1B9957B6}"/>
                </a:ext>
              </a:extLst>
            </p:cNvPr>
            <p:cNvSpPr/>
            <p:nvPr/>
          </p:nvSpPr>
          <p:spPr>
            <a:xfrm>
              <a:off x="2592890" y="3044483"/>
              <a:ext cx="12701" cy="221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7686"/>
                    <a:pt x="21600" y="11815"/>
                  </a:cubicBezTo>
                  <a:cubicBezTo>
                    <a:pt x="21600" y="5871"/>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19" name="Google Shape;2714;p43">
              <a:extLst>
                <a:ext uri="{FF2B5EF4-FFF2-40B4-BE49-F238E27FC236}">
                  <a16:creationId xmlns:a16="http://schemas.microsoft.com/office/drawing/2014/main" id="{3308E8B5-18EC-6DD9-9E70-6C206647C6D0}"/>
                </a:ext>
              </a:extLst>
            </p:cNvPr>
            <p:cNvSpPr/>
            <p:nvPr/>
          </p:nvSpPr>
          <p:spPr>
            <a:xfrm>
              <a:off x="2592890" y="3102901"/>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7686"/>
                    <a:pt x="21600" y="11742"/>
                  </a:cubicBezTo>
                  <a:cubicBezTo>
                    <a:pt x="21600" y="5871"/>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20" name="Google Shape;2715;p43">
              <a:extLst>
                <a:ext uri="{FF2B5EF4-FFF2-40B4-BE49-F238E27FC236}">
                  <a16:creationId xmlns:a16="http://schemas.microsoft.com/office/drawing/2014/main" id="{1DD8AAA5-9113-69EB-FE11-EC6577BE961B}"/>
                </a:ext>
              </a:extLst>
            </p:cNvPr>
            <p:cNvSpPr/>
            <p:nvPr/>
          </p:nvSpPr>
          <p:spPr>
            <a:xfrm>
              <a:off x="2611302" y="3133039"/>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73"/>
                    <a:pt x="0" y="9825"/>
                  </a:cubicBezTo>
                  <a:cubicBezTo>
                    <a:pt x="0" y="15676"/>
                    <a:pt x="5924" y="21600"/>
                    <a:pt x="11775" y="21600"/>
                  </a:cubicBezTo>
                  <a:cubicBezTo>
                    <a:pt x="17627" y="21600"/>
                    <a:pt x="21600" y="15676"/>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21" name="Google Shape;2716;p43">
              <a:extLst>
                <a:ext uri="{FF2B5EF4-FFF2-40B4-BE49-F238E27FC236}">
                  <a16:creationId xmlns:a16="http://schemas.microsoft.com/office/drawing/2014/main" id="{F709245B-286D-F37F-F340-45250E3D00C2}"/>
                </a:ext>
              </a:extLst>
            </p:cNvPr>
            <p:cNvSpPr/>
            <p:nvPr/>
          </p:nvSpPr>
          <p:spPr>
            <a:xfrm>
              <a:off x="2611302" y="3191457"/>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858"/>
                  </a:cubicBezTo>
                  <a:cubicBezTo>
                    <a:pt x="0" y="15729"/>
                    <a:pt x="5924" y="21600"/>
                    <a:pt x="11775" y="21600"/>
                  </a:cubicBezTo>
                  <a:cubicBezTo>
                    <a:pt x="17627" y="21600"/>
                    <a:pt x="21600" y="15729"/>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22" name="Google Shape;2717;p43">
              <a:extLst>
                <a:ext uri="{FF2B5EF4-FFF2-40B4-BE49-F238E27FC236}">
                  <a16:creationId xmlns:a16="http://schemas.microsoft.com/office/drawing/2014/main" id="{93ADCFF7-429F-79C9-90F0-EBF7A62D60E5}"/>
                </a:ext>
              </a:extLst>
            </p:cNvPr>
            <p:cNvSpPr/>
            <p:nvPr/>
          </p:nvSpPr>
          <p:spPr>
            <a:xfrm>
              <a:off x="2592890" y="3161246"/>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7686"/>
                    <a:pt x="21600" y="11815"/>
                  </a:cubicBezTo>
                  <a:cubicBezTo>
                    <a:pt x="21600" y="594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23" name="Google Shape;2718;p43">
              <a:extLst>
                <a:ext uri="{FF2B5EF4-FFF2-40B4-BE49-F238E27FC236}">
                  <a16:creationId xmlns:a16="http://schemas.microsoft.com/office/drawing/2014/main" id="{FF92D6DB-D735-BB36-C882-F2E040AF2141}"/>
                </a:ext>
              </a:extLst>
            </p:cNvPr>
            <p:cNvSpPr/>
            <p:nvPr/>
          </p:nvSpPr>
          <p:spPr>
            <a:xfrm>
              <a:off x="2592890" y="3219665"/>
              <a:ext cx="12701" cy="221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7686"/>
                    <a:pt x="21600" y="11742"/>
                  </a:cubicBezTo>
                  <a:cubicBezTo>
                    <a:pt x="21600" y="5871"/>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24" name="Google Shape;2719;p43">
              <a:extLst>
                <a:ext uri="{FF2B5EF4-FFF2-40B4-BE49-F238E27FC236}">
                  <a16:creationId xmlns:a16="http://schemas.microsoft.com/office/drawing/2014/main" id="{35863552-D6AE-2314-B0C5-6716024285A6}"/>
                </a:ext>
              </a:extLst>
            </p:cNvPr>
            <p:cNvSpPr/>
            <p:nvPr/>
          </p:nvSpPr>
          <p:spPr>
            <a:xfrm>
              <a:off x="2611302" y="324987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5729"/>
                    <a:pt x="5924"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25" name="Google Shape;2720;p43">
              <a:extLst>
                <a:ext uri="{FF2B5EF4-FFF2-40B4-BE49-F238E27FC236}">
                  <a16:creationId xmlns:a16="http://schemas.microsoft.com/office/drawing/2014/main" id="{38405C62-D74A-1E47-48AF-37A4561C1313}"/>
                </a:ext>
              </a:extLst>
            </p:cNvPr>
            <p:cNvSpPr/>
            <p:nvPr/>
          </p:nvSpPr>
          <p:spPr>
            <a:xfrm>
              <a:off x="2592890" y="3278010"/>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6167"/>
                    <a:pt x="21600" y="10800"/>
                  </a:cubicBezTo>
                  <a:cubicBezTo>
                    <a:pt x="21600" y="5433"/>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26" name="Google Shape;2721;p43">
              <a:extLst>
                <a:ext uri="{FF2B5EF4-FFF2-40B4-BE49-F238E27FC236}">
                  <a16:creationId xmlns:a16="http://schemas.microsoft.com/office/drawing/2014/main" id="{3DA9E6CB-AD10-2BB4-BC6A-3145E32DDE3C}"/>
                </a:ext>
              </a:extLst>
            </p:cNvPr>
            <p:cNvSpPr/>
            <p:nvPr/>
          </p:nvSpPr>
          <p:spPr>
            <a:xfrm>
              <a:off x="2611302" y="3308221"/>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01"/>
                    <a:pt x="0" y="9825"/>
                  </a:cubicBezTo>
                  <a:cubicBezTo>
                    <a:pt x="0" y="17627"/>
                    <a:pt x="5924" y="21600"/>
                    <a:pt x="11775" y="21600"/>
                  </a:cubicBezTo>
                  <a:cubicBezTo>
                    <a:pt x="17627" y="21600"/>
                    <a:pt x="21600" y="17627"/>
                    <a:pt x="21600" y="982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27" name="Google Shape;2722;p43">
              <a:extLst>
                <a:ext uri="{FF2B5EF4-FFF2-40B4-BE49-F238E27FC236}">
                  <a16:creationId xmlns:a16="http://schemas.microsoft.com/office/drawing/2014/main" id="{3ECDDFA6-D428-194A-282C-2247276CC558}"/>
                </a:ext>
              </a:extLst>
            </p:cNvPr>
            <p:cNvSpPr/>
            <p:nvPr/>
          </p:nvSpPr>
          <p:spPr>
            <a:xfrm>
              <a:off x="2611302" y="336664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7686"/>
                    <a:pt x="5924" y="21600"/>
                    <a:pt x="11775" y="21600"/>
                  </a:cubicBezTo>
                  <a:cubicBezTo>
                    <a:pt x="17627" y="21600"/>
                    <a:pt x="21600" y="17686"/>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28" name="Google Shape;2723;p43">
              <a:extLst>
                <a:ext uri="{FF2B5EF4-FFF2-40B4-BE49-F238E27FC236}">
                  <a16:creationId xmlns:a16="http://schemas.microsoft.com/office/drawing/2014/main" id="{750E36F5-F497-4C67-8851-33BECC24F1F5}"/>
                </a:ext>
              </a:extLst>
            </p:cNvPr>
            <p:cNvSpPr/>
            <p:nvPr/>
          </p:nvSpPr>
          <p:spPr>
            <a:xfrm>
              <a:off x="2592890" y="3336428"/>
              <a:ext cx="12701" cy="241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6217"/>
                    <a:pt x="21600" y="10833"/>
                  </a:cubicBezTo>
                  <a:cubicBezTo>
                    <a:pt x="21600" y="5383"/>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29" name="Google Shape;2724;p43">
              <a:extLst>
                <a:ext uri="{FF2B5EF4-FFF2-40B4-BE49-F238E27FC236}">
                  <a16:creationId xmlns:a16="http://schemas.microsoft.com/office/drawing/2014/main" id="{467821B0-6F03-F115-F501-C25DF4D7C883}"/>
                </a:ext>
              </a:extLst>
            </p:cNvPr>
            <p:cNvSpPr/>
            <p:nvPr/>
          </p:nvSpPr>
          <p:spPr>
            <a:xfrm>
              <a:off x="2592890" y="3394773"/>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6233"/>
                    <a:pt x="21600" y="10800"/>
                  </a:cubicBezTo>
                  <a:cubicBezTo>
                    <a:pt x="21600" y="5433"/>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30" name="Google Shape;2725;p43">
              <a:extLst>
                <a:ext uri="{FF2B5EF4-FFF2-40B4-BE49-F238E27FC236}">
                  <a16:creationId xmlns:a16="http://schemas.microsoft.com/office/drawing/2014/main" id="{5FB863A7-E6EE-7317-9CB8-6171762DB37D}"/>
                </a:ext>
              </a:extLst>
            </p:cNvPr>
            <p:cNvSpPr/>
            <p:nvPr/>
          </p:nvSpPr>
          <p:spPr>
            <a:xfrm>
              <a:off x="2611302" y="3424985"/>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73"/>
                    <a:pt x="0" y="9825"/>
                  </a:cubicBezTo>
                  <a:cubicBezTo>
                    <a:pt x="0" y="17627"/>
                    <a:pt x="5924" y="21600"/>
                    <a:pt x="11775" y="21600"/>
                  </a:cubicBezTo>
                  <a:cubicBezTo>
                    <a:pt x="17627" y="21600"/>
                    <a:pt x="21600" y="17627"/>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31" name="Google Shape;2726;p43">
              <a:extLst>
                <a:ext uri="{FF2B5EF4-FFF2-40B4-BE49-F238E27FC236}">
                  <a16:creationId xmlns:a16="http://schemas.microsoft.com/office/drawing/2014/main" id="{F56FB0DF-3018-6870-E7F2-0BAF6BAE47E1}"/>
                </a:ext>
              </a:extLst>
            </p:cNvPr>
            <p:cNvSpPr/>
            <p:nvPr/>
          </p:nvSpPr>
          <p:spPr>
            <a:xfrm>
              <a:off x="2611302" y="348340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858"/>
                  </a:cubicBezTo>
                  <a:cubicBezTo>
                    <a:pt x="0" y="17686"/>
                    <a:pt x="5924" y="21600"/>
                    <a:pt x="11775" y="21600"/>
                  </a:cubicBezTo>
                  <a:cubicBezTo>
                    <a:pt x="17627" y="21600"/>
                    <a:pt x="21600" y="17686"/>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32" name="Google Shape;2727;p43">
              <a:extLst>
                <a:ext uri="{FF2B5EF4-FFF2-40B4-BE49-F238E27FC236}">
                  <a16:creationId xmlns:a16="http://schemas.microsoft.com/office/drawing/2014/main" id="{440BD425-8953-5AD8-B780-0BE9229ACC9A}"/>
                </a:ext>
              </a:extLst>
            </p:cNvPr>
            <p:cNvSpPr/>
            <p:nvPr/>
          </p:nvSpPr>
          <p:spPr>
            <a:xfrm>
              <a:off x="2592890" y="3453192"/>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6167"/>
                    <a:pt x="21600" y="10800"/>
                  </a:cubicBezTo>
                  <a:cubicBezTo>
                    <a:pt x="21600" y="5367"/>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33" name="Google Shape;2728;p43">
              <a:extLst>
                <a:ext uri="{FF2B5EF4-FFF2-40B4-BE49-F238E27FC236}">
                  <a16:creationId xmlns:a16="http://schemas.microsoft.com/office/drawing/2014/main" id="{836323D7-A071-BA69-69AC-C477895D6E2A}"/>
                </a:ext>
              </a:extLst>
            </p:cNvPr>
            <p:cNvSpPr/>
            <p:nvPr/>
          </p:nvSpPr>
          <p:spPr>
            <a:xfrm>
              <a:off x="2592890" y="3511611"/>
              <a:ext cx="12701" cy="241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6217"/>
                    <a:pt x="21600" y="10767"/>
                  </a:cubicBezTo>
                  <a:cubicBezTo>
                    <a:pt x="21600" y="5383"/>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34" name="Google Shape;2729;p43">
              <a:extLst>
                <a:ext uri="{FF2B5EF4-FFF2-40B4-BE49-F238E27FC236}">
                  <a16:creationId xmlns:a16="http://schemas.microsoft.com/office/drawing/2014/main" id="{E56C0038-C4D8-9A0C-9BC9-AA91E16BC766}"/>
                </a:ext>
              </a:extLst>
            </p:cNvPr>
            <p:cNvSpPr/>
            <p:nvPr/>
          </p:nvSpPr>
          <p:spPr>
            <a:xfrm>
              <a:off x="2611302" y="3541822"/>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7686"/>
                    <a:pt x="5924" y="21600"/>
                    <a:pt x="11775" y="21600"/>
                  </a:cubicBezTo>
                  <a:cubicBezTo>
                    <a:pt x="17627" y="21600"/>
                    <a:pt x="21600" y="17686"/>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35" name="Google Shape;2730;p43">
              <a:extLst>
                <a:ext uri="{FF2B5EF4-FFF2-40B4-BE49-F238E27FC236}">
                  <a16:creationId xmlns:a16="http://schemas.microsoft.com/office/drawing/2014/main" id="{7FB706ED-0DEC-2A4A-9AC4-BBA03A82CB18}"/>
                </a:ext>
              </a:extLst>
            </p:cNvPr>
            <p:cNvSpPr/>
            <p:nvPr/>
          </p:nvSpPr>
          <p:spPr>
            <a:xfrm>
              <a:off x="2611302" y="3600167"/>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11815"/>
                  </a:cubicBezTo>
                  <a:cubicBezTo>
                    <a:pt x="0" y="17686"/>
                    <a:pt x="5924" y="21600"/>
                    <a:pt x="11775" y="21600"/>
                  </a:cubicBezTo>
                  <a:cubicBezTo>
                    <a:pt x="17627" y="21600"/>
                    <a:pt x="21600" y="17686"/>
                    <a:pt x="21600" y="1181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36" name="Google Shape;2731;p43">
              <a:extLst>
                <a:ext uri="{FF2B5EF4-FFF2-40B4-BE49-F238E27FC236}">
                  <a16:creationId xmlns:a16="http://schemas.microsoft.com/office/drawing/2014/main" id="{69A52271-DBF4-A6F8-BAF1-60083A632D53}"/>
                </a:ext>
              </a:extLst>
            </p:cNvPr>
            <p:cNvSpPr/>
            <p:nvPr/>
          </p:nvSpPr>
          <p:spPr>
            <a:xfrm>
              <a:off x="2592890" y="3569955"/>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6167"/>
                    <a:pt x="21600" y="10800"/>
                  </a:cubicBezTo>
                  <a:cubicBezTo>
                    <a:pt x="21600" y="5433"/>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37" name="Google Shape;2732;p43">
              <a:extLst>
                <a:ext uri="{FF2B5EF4-FFF2-40B4-BE49-F238E27FC236}">
                  <a16:creationId xmlns:a16="http://schemas.microsoft.com/office/drawing/2014/main" id="{F6825B43-E3C6-DED1-8803-18737F8CB43E}"/>
                </a:ext>
              </a:extLst>
            </p:cNvPr>
            <p:cNvSpPr/>
            <p:nvPr/>
          </p:nvSpPr>
          <p:spPr>
            <a:xfrm>
              <a:off x="2592890" y="3628374"/>
              <a:ext cx="12701" cy="241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6217"/>
                    <a:pt x="21600" y="10833"/>
                  </a:cubicBezTo>
                  <a:cubicBezTo>
                    <a:pt x="21600" y="5383"/>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38" name="Google Shape;2733;p43">
              <a:extLst>
                <a:ext uri="{FF2B5EF4-FFF2-40B4-BE49-F238E27FC236}">
                  <a16:creationId xmlns:a16="http://schemas.microsoft.com/office/drawing/2014/main" id="{F1A33919-801D-2A94-A562-45FDC79EFF69}"/>
                </a:ext>
              </a:extLst>
            </p:cNvPr>
            <p:cNvSpPr/>
            <p:nvPr/>
          </p:nvSpPr>
          <p:spPr>
            <a:xfrm>
              <a:off x="2611302" y="365858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11742"/>
                  </a:cubicBezTo>
                  <a:cubicBezTo>
                    <a:pt x="0" y="17686"/>
                    <a:pt x="5924" y="21600"/>
                    <a:pt x="11775" y="21600"/>
                  </a:cubicBezTo>
                  <a:cubicBezTo>
                    <a:pt x="17627" y="21600"/>
                    <a:pt x="21600" y="17686"/>
                    <a:pt x="21600" y="11742"/>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39" name="Google Shape;2734;p43">
              <a:extLst>
                <a:ext uri="{FF2B5EF4-FFF2-40B4-BE49-F238E27FC236}">
                  <a16:creationId xmlns:a16="http://schemas.microsoft.com/office/drawing/2014/main" id="{3A7B925F-115A-8A56-D831-3D75E805E743}"/>
                </a:ext>
              </a:extLst>
            </p:cNvPr>
            <p:cNvSpPr/>
            <p:nvPr/>
          </p:nvSpPr>
          <p:spPr>
            <a:xfrm>
              <a:off x="2611302" y="3716931"/>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73"/>
                    <a:pt x="0" y="11775"/>
                  </a:cubicBezTo>
                  <a:cubicBezTo>
                    <a:pt x="0" y="17627"/>
                    <a:pt x="5924" y="21600"/>
                    <a:pt x="11775" y="21600"/>
                  </a:cubicBezTo>
                  <a:cubicBezTo>
                    <a:pt x="17627" y="21600"/>
                    <a:pt x="21600" y="17627"/>
                    <a:pt x="21600" y="1177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40" name="Google Shape;2735;p43">
              <a:extLst>
                <a:ext uri="{FF2B5EF4-FFF2-40B4-BE49-F238E27FC236}">
                  <a16:creationId xmlns:a16="http://schemas.microsoft.com/office/drawing/2014/main" id="{8DDB4D79-9DC7-8FAF-BB7D-72F5ADE26989}"/>
                </a:ext>
              </a:extLst>
            </p:cNvPr>
            <p:cNvSpPr/>
            <p:nvPr/>
          </p:nvSpPr>
          <p:spPr>
            <a:xfrm>
              <a:off x="2592890" y="3686719"/>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6233"/>
                    <a:pt x="21600" y="10800"/>
                  </a:cubicBezTo>
                  <a:cubicBezTo>
                    <a:pt x="21600" y="5433"/>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41" name="Google Shape;2736;p43">
              <a:extLst>
                <a:ext uri="{FF2B5EF4-FFF2-40B4-BE49-F238E27FC236}">
                  <a16:creationId xmlns:a16="http://schemas.microsoft.com/office/drawing/2014/main" id="{BDE019A1-521B-54B7-32C3-4CBB252F2501}"/>
                </a:ext>
              </a:extLst>
            </p:cNvPr>
            <p:cNvSpPr/>
            <p:nvPr/>
          </p:nvSpPr>
          <p:spPr>
            <a:xfrm>
              <a:off x="2592890" y="3745138"/>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6167"/>
                    <a:pt x="21600" y="10800"/>
                  </a:cubicBezTo>
                  <a:cubicBezTo>
                    <a:pt x="21600" y="5367"/>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42" name="Google Shape;2737;p43">
              <a:extLst>
                <a:ext uri="{FF2B5EF4-FFF2-40B4-BE49-F238E27FC236}">
                  <a16:creationId xmlns:a16="http://schemas.microsoft.com/office/drawing/2014/main" id="{AF12FB9F-EF32-1BB6-CD9F-3987E631DF30}"/>
                </a:ext>
              </a:extLst>
            </p:cNvPr>
            <p:cNvSpPr/>
            <p:nvPr/>
          </p:nvSpPr>
          <p:spPr>
            <a:xfrm>
              <a:off x="2611302" y="377535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11815"/>
                  </a:cubicBezTo>
                  <a:cubicBezTo>
                    <a:pt x="0" y="17686"/>
                    <a:pt x="5924" y="21600"/>
                    <a:pt x="11775" y="21600"/>
                  </a:cubicBezTo>
                  <a:cubicBezTo>
                    <a:pt x="17627" y="21600"/>
                    <a:pt x="21600" y="17686"/>
                    <a:pt x="21600" y="1181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43" name="Google Shape;2738;p43">
              <a:extLst>
                <a:ext uri="{FF2B5EF4-FFF2-40B4-BE49-F238E27FC236}">
                  <a16:creationId xmlns:a16="http://schemas.microsoft.com/office/drawing/2014/main" id="{C2B5185D-62F2-9A62-A9AB-C805226FD842}"/>
                </a:ext>
              </a:extLst>
            </p:cNvPr>
            <p:cNvSpPr/>
            <p:nvPr/>
          </p:nvSpPr>
          <p:spPr>
            <a:xfrm>
              <a:off x="2611302" y="3833693"/>
              <a:ext cx="22196" cy="22196"/>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924"/>
                    <a:pt x="0" y="11775"/>
                  </a:cubicBezTo>
                  <a:cubicBezTo>
                    <a:pt x="0" y="17699"/>
                    <a:pt x="5924" y="21600"/>
                    <a:pt x="11775" y="21600"/>
                  </a:cubicBezTo>
                  <a:cubicBezTo>
                    <a:pt x="17627" y="21600"/>
                    <a:pt x="21600" y="17699"/>
                    <a:pt x="21600" y="11775"/>
                  </a:cubicBezTo>
                  <a:cubicBezTo>
                    <a:pt x="21600" y="592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44" name="Google Shape;2739;p43">
              <a:extLst>
                <a:ext uri="{FF2B5EF4-FFF2-40B4-BE49-F238E27FC236}">
                  <a16:creationId xmlns:a16="http://schemas.microsoft.com/office/drawing/2014/main" id="{59100825-5852-4F30-4C48-8A1A4BE64FF8}"/>
                </a:ext>
              </a:extLst>
            </p:cNvPr>
            <p:cNvSpPr/>
            <p:nvPr/>
          </p:nvSpPr>
          <p:spPr>
            <a:xfrm>
              <a:off x="2592890" y="3803557"/>
              <a:ext cx="12701" cy="241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6217"/>
                    <a:pt x="21600" y="10767"/>
                  </a:cubicBezTo>
                  <a:cubicBezTo>
                    <a:pt x="21600" y="5383"/>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45" name="Google Shape;2740;p43">
              <a:extLst>
                <a:ext uri="{FF2B5EF4-FFF2-40B4-BE49-F238E27FC236}">
                  <a16:creationId xmlns:a16="http://schemas.microsoft.com/office/drawing/2014/main" id="{AB932063-0264-5A88-FB84-C9B96A0E8F50}"/>
                </a:ext>
              </a:extLst>
            </p:cNvPr>
            <p:cNvSpPr/>
            <p:nvPr/>
          </p:nvSpPr>
          <p:spPr>
            <a:xfrm>
              <a:off x="2592890" y="3863905"/>
              <a:ext cx="12701" cy="221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5676"/>
                    <a:pt x="21600" y="9825"/>
                  </a:cubicBezTo>
                  <a:cubicBezTo>
                    <a:pt x="21600" y="3973"/>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46" name="Google Shape;2741;p43">
              <a:extLst>
                <a:ext uri="{FF2B5EF4-FFF2-40B4-BE49-F238E27FC236}">
                  <a16:creationId xmlns:a16="http://schemas.microsoft.com/office/drawing/2014/main" id="{0A95FF54-F710-0269-CB2A-329F822CBE7E}"/>
                </a:ext>
              </a:extLst>
            </p:cNvPr>
            <p:cNvSpPr/>
            <p:nvPr/>
          </p:nvSpPr>
          <p:spPr>
            <a:xfrm>
              <a:off x="2611302" y="3892113"/>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871"/>
                    <a:pt x="0" y="11815"/>
                  </a:cubicBezTo>
                  <a:cubicBezTo>
                    <a:pt x="0" y="17686"/>
                    <a:pt x="5924" y="21600"/>
                    <a:pt x="11775" y="21600"/>
                  </a:cubicBezTo>
                  <a:cubicBezTo>
                    <a:pt x="17627" y="21600"/>
                    <a:pt x="21600" y="17686"/>
                    <a:pt x="21600" y="11815"/>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47" name="Google Shape;2742;p43">
              <a:extLst>
                <a:ext uri="{FF2B5EF4-FFF2-40B4-BE49-F238E27FC236}">
                  <a16:creationId xmlns:a16="http://schemas.microsoft.com/office/drawing/2014/main" id="{5C8E22A3-1C0B-08CB-8B6B-AAA16363EA5E}"/>
                </a:ext>
              </a:extLst>
            </p:cNvPr>
            <p:cNvSpPr/>
            <p:nvPr/>
          </p:nvSpPr>
          <p:spPr>
            <a:xfrm>
              <a:off x="2611302" y="3950532"/>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871"/>
                    <a:pt x="0" y="11742"/>
                  </a:cubicBezTo>
                  <a:cubicBezTo>
                    <a:pt x="0" y="17686"/>
                    <a:pt x="5924" y="21600"/>
                    <a:pt x="11775" y="21600"/>
                  </a:cubicBezTo>
                  <a:cubicBezTo>
                    <a:pt x="17627" y="21600"/>
                    <a:pt x="21600" y="17686"/>
                    <a:pt x="21600" y="11742"/>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48" name="Google Shape;2743;p43">
              <a:extLst>
                <a:ext uri="{FF2B5EF4-FFF2-40B4-BE49-F238E27FC236}">
                  <a16:creationId xmlns:a16="http://schemas.microsoft.com/office/drawing/2014/main" id="{D1656C9B-33B9-6BC5-7D27-421D95017B67}"/>
                </a:ext>
              </a:extLst>
            </p:cNvPr>
            <p:cNvSpPr/>
            <p:nvPr/>
          </p:nvSpPr>
          <p:spPr>
            <a:xfrm>
              <a:off x="2592890" y="3922324"/>
              <a:ext cx="12701" cy="22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5729"/>
                    <a:pt x="21600" y="9858"/>
                  </a:cubicBezTo>
                  <a:cubicBezTo>
                    <a:pt x="21600" y="391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49" name="Google Shape;2744;p43">
              <a:extLst>
                <a:ext uri="{FF2B5EF4-FFF2-40B4-BE49-F238E27FC236}">
                  <a16:creationId xmlns:a16="http://schemas.microsoft.com/office/drawing/2014/main" id="{8F5FF1C5-9C08-0BA7-52DA-C034FAFA0154}"/>
                </a:ext>
              </a:extLst>
            </p:cNvPr>
            <p:cNvSpPr/>
            <p:nvPr/>
          </p:nvSpPr>
          <p:spPr>
            <a:xfrm>
              <a:off x="2592890" y="3980744"/>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5729"/>
                    <a:pt x="21600" y="9785"/>
                  </a:cubicBezTo>
                  <a:cubicBezTo>
                    <a:pt x="21600" y="391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50" name="Google Shape;2745;p43">
              <a:extLst>
                <a:ext uri="{FF2B5EF4-FFF2-40B4-BE49-F238E27FC236}">
                  <a16:creationId xmlns:a16="http://schemas.microsoft.com/office/drawing/2014/main" id="{78E10136-2A95-BF72-329D-53DEFFECCE6E}"/>
                </a:ext>
              </a:extLst>
            </p:cNvPr>
            <p:cNvSpPr/>
            <p:nvPr/>
          </p:nvSpPr>
          <p:spPr>
            <a:xfrm>
              <a:off x="2611302" y="4008877"/>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924"/>
                    <a:pt x="0" y="11775"/>
                  </a:cubicBezTo>
                  <a:cubicBezTo>
                    <a:pt x="0" y="17627"/>
                    <a:pt x="5924" y="21600"/>
                    <a:pt x="11775" y="21600"/>
                  </a:cubicBezTo>
                  <a:cubicBezTo>
                    <a:pt x="17627" y="21600"/>
                    <a:pt x="21600" y="17627"/>
                    <a:pt x="21600" y="11775"/>
                  </a:cubicBezTo>
                  <a:cubicBezTo>
                    <a:pt x="21600" y="592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51" name="Google Shape;2746;p43">
              <a:extLst>
                <a:ext uri="{FF2B5EF4-FFF2-40B4-BE49-F238E27FC236}">
                  <a16:creationId xmlns:a16="http://schemas.microsoft.com/office/drawing/2014/main" id="{CF258B28-C5F5-C611-BAA0-A04228A6DAE5}"/>
                </a:ext>
              </a:extLst>
            </p:cNvPr>
            <p:cNvSpPr/>
            <p:nvPr/>
          </p:nvSpPr>
          <p:spPr>
            <a:xfrm>
              <a:off x="2611302" y="4067297"/>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871"/>
                    <a:pt x="0" y="11815"/>
                  </a:cubicBezTo>
                  <a:cubicBezTo>
                    <a:pt x="0" y="17686"/>
                    <a:pt x="5924" y="21600"/>
                    <a:pt x="11775" y="21600"/>
                  </a:cubicBezTo>
                  <a:cubicBezTo>
                    <a:pt x="17627" y="21600"/>
                    <a:pt x="21600" y="17686"/>
                    <a:pt x="21600" y="11815"/>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52" name="Google Shape;2747;p43">
              <a:extLst>
                <a:ext uri="{FF2B5EF4-FFF2-40B4-BE49-F238E27FC236}">
                  <a16:creationId xmlns:a16="http://schemas.microsoft.com/office/drawing/2014/main" id="{12819C1A-1596-7F8B-E45D-EA9C69B43541}"/>
                </a:ext>
              </a:extLst>
            </p:cNvPr>
            <p:cNvSpPr/>
            <p:nvPr/>
          </p:nvSpPr>
          <p:spPr>
            <a:xfrm>
              <a:off x="2592890" y="4039088"/>
              <a:ext cx="12701" cy="22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5729"/>
                    <a:pt x="21600" y="9858"/>
                  </a:cubicBezTo>
                  <a:cubicBezTo>
                    <a:pt x="21600" y="391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53" name="Google Shape;2748;p43">
              <a:extLst>
                <a:ext uri="{FF2B5EF4-FFF2-40B4-BE49-F238E27FC236}">
                  <a16:creationId xmlns:a16="http://schemas.microsoft.com/office/drawing/2014/main" id="{EDD41250-0D3A-1E10-832E-B3145F904B7A}"/>
                </a:ext>
              </a:extLst>
            </p:cNvPr>
            <p:cNvSpPr/>
            <p:nvPr/>
          </p:nvSpPr>
          <p:spPr>
            <a:xfrm>
              <a:off x="2592890" y="4097507"/>
              <a:ext cx="12701" cy="22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5729"/>
                    <a:pt x="21600" y="9785"/>
                  </a:cubicBezTo>
                  <a:cubicBezTo>
                    <a:pt x="21600" y="391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54" name="Google Shape;2749;p43">
              <a:extLst>
                <a:ext uri="{FF2B5EF4-FFF2-40B4-BE49-F238E27FC236}">
                  <a16:creationId xmlns:a16="http://schemas.microsoft.com/office/drawing/2014/main" id="{7BD22014-3B45-D7ED-1993-8468FB75972E}"/>
                </a:ext>
              </a:extLst>
            </p:cNvPr>
            <p:cNvSpPr/>
            <p:nvPr/>
          </p:nvSpPr>
          <p:spPr>
            <a:xfrm>
              <a:off x="2611302" y="4125640"/>
              <a:ext cx="22196" cy="22196"/>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924"/>
                    <a:pt x="0" y="11775"/>
                  </a:cubicBezTo>
                  <a:cubicBezTo>
                    <a:pt x="0" y="17699"/>
                    <a:pt x="5924" y="21600"/>
                    <a:pt x="11775" y="21600"/>
                  </a:cubicBezTo>
                  <a:cubicBezTo>
                    <a:pt x="17627" y="21600"/>
                    <a:pt x="21600" y="17699"/>
                    <a:pt x="21600" y="11775"/>
                  </a:cubicBezTo>
                  <a:cubicBezTo>
                    <a:pt x="21600" y="592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55" name="Google Shape;2750;p43">
              <a:extLst>
                <a:ext uri="{FF2B5EF4-FFF2-40B4-BE49-F238E27FC236}">
                  <a16:creationId xmlns:a16="http://schemas.microsoft.com/office/drawing/2014/main" id="{0A9FE373-23AC-4A24-9DBD-E4914D0D057A}"/>
                </a:ext>
              </a:extLst>
            </p:cNvPr>
            <p:cNvSpPr/>
            <p:nvPr/>
          </p:nvSpPr>
          <p:spPr>
            <a:xfrm>
              <a:off x="2611302" y="4184060"/>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67"/>
                    <a:pt x="0" y="10800"/>
                  </a:cubicBezTo>
                  <a:cubicBezTo>
                    <a:pt x="0" y="16167"/>
                    <a:pt x="5924" y="21600"/>
                    <a:pt x="11775" y="21600"/>
                  </a:cubicBezTo>
                  <a:cubicBezTo>
                    <a:pt x="17627" y="21600"/>
                    <a:pt x="21600" y="16167"/>
                    <a:pt x="21600" y="10800"/>
                  </a:cubicBezTo>
                  <a:cubicBezTo>
                    <a:pt x="21600" y="5367"/>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56" name="Google Shape;2751;p43">
              <a:extLst>
                <a:ext uri="{FF2B5EF4-FFF2-40B4-BE49-F238E27FC236}">
                  <a16:creationId xmlns:a16="http://schemas.microsoft.com/office/drawing/2014/main" id="{5AC2C6D5-B8F7-F4BE-4F87-0BB3A7EC56EA}"/>
                </a:ext>
              </a:extLst>
            </p:cNvPr>
            <p:cNvSpPr/>
            <p:nvPr/>
          </p:nvSpPr>
          <p:spPr>
            <a:xfrm>
              <a:off x="2592890" y="4155852"/>
              <a:ext cx="12701" cy="221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5676"/>
                    <a:pt x="21600" y="9825"/>
                  </a:cubicBezTo>
                  <a:cubicBezTo>
                    <a:pt x="21600" y="3973"/>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57" name="Google Shape;2752;p43">
              <a:extLst>
                <a:ext uri="{FF2B5EF4-FFF2-40B4-BE49-F238E27FC236}">
                  <a16:creationId xmlns:a16="http://schemas.microsoft.com/office/drawing/2014/main" id="{4645A520-963E-DB24-9936-7A71BBBDB5D3}"/>
                </a:ext>
              </a:extLst>
            </p:cNvPr>
            <p:cNvSpPr/>
            <p:nvPr/>
          </p:nvSpPr>
          <p:spPr>
            <a:xfrm>
              <a:off x="2592890" y="4214271"/>
              <a:ext cx="12701" cy="22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7686"/>
                    <a:pt x="21600" y="9785"/>
                  </a:cubicBezTo>
                  <a:cubicBezTo>
                    <a:pt x="21600" y="391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58" name="Google Shape;2753;p43">
              <a:extLst>
                <a:ext uri="{FF2B5EF4-FFF2-40B4-BE49-F238E27FC236}">
                  <a16:creationId xmlns:a16="http://schemas.microsoft.com/office/drawing/2014/main" id="{F6D1970B-973C-225A-6194-4C882E207CE5}"/>
                </a:ext>
              </a:extLst>
            </p:cNvPr>
            <p:cNvSpPr/>
            <p:nvPr/>
          </p:nvSpPr>
          <p:spPr>
            <a:xfrm>
              <a:off x="2611302" y="4242479"/>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767"/>
                  </a:cubicBezTo>
                  <a:cubicBezTo>
                    <a:pt x="0" y="16217"/>
                    <a:pt x="5924" y="21600"/>
                    <a:pt x="11775" y="21600"/>
                  </a:cubicBezTo>
                  <a:cubicBezTo>
                    <a:pt x="17627" y="21600"/>
                    <a:pt x="21600" y="16217"/>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59" name="Google Shape;2754;p43">
              <a:extLst>
                <a:ext uri="{FF2B5EF4-FFF2-40B4-BE49-F238E27FC236}">
                  <a16:creationId xmlns:a16="http://schemas.microsoft.com/office/drawing/2014/main" id="{576B74DD-D6D4-D5E7-8308-2B9EC92AAAAB}"/>
                </a:ext>
              </a:extLst>
            </p:cNvPr>
            <p:cNvSpPr/>
            <p:nvPr/>
          </p:nvSpPr>
          <p:spPr>
            <a:xfrm>
              <a:off x="2624104" y="4302827"/>
              <a:ext cx="12701" cy="161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112" y="5475"/>
                    <a:pt x="14224" y="13537"/>
                    <a:pt x="14224" y="18912"/>
                  </a:cubicBezTo>
                  <a:cubicBezTo>
                    <a:pt x="14224" y="18912"/>
                    <a:pt x="14224" y="21600"/>
                    <a:pt x="14224" y="21600"/>
                  </a:cubicBezTo>
                  <a:cubicBezTo>
                    <a:pt x="21600" y="18912"/>
                    <a:pt x="21600" y="16225"/>
                    <a:pt x="21600" y="13537"/>
                  </a:cubicBezTo>
                  <a:cubicBezTo>
                    <a:pt x="21600" y="8162"/>
                    <a:pt x="14224" y="2688"/>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60" name="Google Shape;2755;p43">
              <a:extLst>
                <a:ext uri="{FF2B5EF4-FFF2-40B4-BE49-F238E27FC236}">
                  <a16:creationId xmlns:a16="http://schemas.microsoft.com/office/drawing/2014/main" id="{671A84F7-33F6-E5DF-05FE-5E8AF7139374}"/>
                </a:ext>
              </a:extLst>
            </p:cNvPr>
            <p:cNvSpPr/>
            <p:nvPr/>
          </p:nvSpPr>
          <p:spPr>
            <a:xfrm>
              <a:off x="2641514" y="4331035"/>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858"/>
                  </a:cubicBezTo>
                  <a:cubicBezTo>
                    <a:pt x="0" y="17686"/>
                    <a:pt x="3914" y="21600"/>
                    <a:pt x="9858" y="21600"/>
                  </a:cubicBezTo>
                  <a:cubicBezTo>
                    <a:pt x="15729" y="21600"/>
                    <a:pt x="21600" y="17686"/>
                    <a:pt x="21600" y="9858"/>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68" name="Google Shape;2763;p43">
              <a:extLst>
                <a:ext uri="{FF2B5EF4-FFF2-40B4-BE49-F238E27FC236}">
                  <a16:creationId xmlns:a16="http://schemas.microsoft.com/office/drawing/2014/main" id="{60720FD6-B3EA-34EF-8CB3-04D249B68E6B}"/>
                </a:ext>
              </a:extLst>
            </p:cNvPr>
            <p:cNvSpPr/>
            <p:nvPr/>
          </p:nvSpPr>
          <p:spPr>
            <a:xfrm>
              <a:off x="2552958" y="2138432"/>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924"/>
                    <a:pt x="0" y="11775"/>
                  </a:cubicBezTo>
                  <a:cubicBezTo>
                    <a:pt x="0" y="17627"/>
                    <a:pt x="5871" y="21600"/>
                    <a:pt x="11742" y="21600"/>
                  </a:cubicBezTo>
                  <a:cubicBezTo>
                    <a:pt x="17686" y="21600"/>
                    <a:pt x="21600" y="17627"/>
                    <a:pt x="21600" y="11775"/>
                  </a:cubicBezTo>
                  <a:cubicBezTo>
                    <a:pt x="21600" y="592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70" name="Google Shape;2765;p43">
              <a:extLst>
                <a:ext uri="{FF2B5EF4-FFF2-40B4-BE49-F238E27FC236}">
                  <a16:creationId xmlns:a16="http://schemas.microsoft.com/office/drawing/2014/main" id="{3A9EE455-9ED7-52F3-D149-580760070118}"/>
                </a:ext>
              </a:extLst>
            </p:cNvPr>
            <p:cNvSpPr/>
            <p:nvPr/>
          </p:nvSpPr>
          <p:spPr>
            <a:xfrm>
              <a:off x="2524751" y="21686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5729"/>
                    <a:pt x="3914" y="21600"/>
                    <a:pt x="9785" y="21600"/>
                  </a:cubicBezTo>
                  <a:cubicBezTo>
                    <a:pt x="15729" y="21600"/>
                    <a:pt x="21600" y="15729"/>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71" name="Google Shape;2766;p43">
              <a:extLst>
                <a:ext uri="{FF2B5EF4-FFF2-40B4-BE49-F238E27FC236}">
                  <a16:creationId xmlns:a16="http://schemas.microsoft.com/office/drawing/2014/main" id="{C915970B-FD9E-993E-53B9-52DBBDB40C64}"/>
                </a:ext>
              </a:extLst>
            </p:cNvPr>
            <p:cNvSpPr/>
            <p:nvPr/>
          </p:nvSpPr>
          <p:spPr>
            <a:xfrm>
              <a:off x="2552958" y="2196851"/>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871"/>
                    <a:pt x="0" y="11815"/>
                  </a:cubicBezTo>
                  <a:cubicBezTo>
                    <a:pt x="0" y="17686"/>
                    <a:pt x="5871" y="21600"/>
                    <a:pt x="11742" y="21600"/>
                  </a:cubicBezTo>
                  <a:cubicBezTo>
                    <a:pt x="17686" y="21600"/>
                    <a:pt x="21600" y="17686"/>
                    <a:pt x="21600" y="11815"/>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72" name="Google Shape;2767;p43">
              <a:extLst>
                <a:ext uri="{FF2B5EF4-FFF2-40B4-BE49-F238E27FC236}">
                  <a16:creationId xmlns:a16="http://schemas.microsoft.com/office/drawing/2014/main" id="{937278BE-D627-539E-BB99-59DE447C0A8A}"/>
                </a:ext>
              </a:extLst>
            </p:cNvPr>
            <p:cNvSpPr/>
            <p:nvPr/>
          </p:nvSpPr>
          <p:spPr>
            <a:xfrm>
              <a:off x="2581792" y="2168644"/>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3914"/>
                    <a:pt x="0" y="9858"/>
                  </a:cubicBezTo>
                  <a:cubicBezTo>
                    <a:pt x="0" y="15729"/>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73" name="Google Shape;2768;p43">
              <a:extLst>
                <a:ext uri="{FF2B5EF4-FFF2-40B4-BE49-F238E27FC236}">
                  <a16:creationId xmlns:a16="http://schemas.microsoft.com/office/drawing/2014/main" id="{09725FD2-952E-83BE-4693-AC07F66B85B2}"/>
                </a:ext>
              </a:extLst>
            </p:cNvPr>
            <p:cNvSpPr/>
            <p:nvPr/>
          </p:nvSpPr>
          <p:spPr>
            <a:xfrm>
              <a:off x="2524751" y="222706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74" name="Google Shape;2769;p43">
              <a:extLst>
                <a:ext uri="{FF2B5EF4-FFF2-40B4-BE49-F238E27FC236}">
                  <a16:creationId xmlns:a16="http://schemas.microsoft.com/office/drawing/2014/main" id="{DDB900B6-4225-EC64-1511-BDDD6493C6A1}"/>
                </a:ext>
              </a:extLst>
            </p:cNvPr>
            <p:cNvSpPr/>
            <p:nvPr/>
          </p:nvSpPr>
          <p:spPr>
            <a:xfrm>
              <a:off x="2552958" y="2255196"/>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924"/>
                    <a:pt x="0" y="11775"/>
                  </a:cubicBezTo>
                  <a:cubicBezTo>
                    <a:pt x="0" y="17699"/>
                    <a:pt x="5871" y="21600"/>
                    <a:pt x="11742" y="21600"/>
                  </a:cubicBezTo>
                  <a:cubicBezTo>
                    <a:pt x="17686" y="21600"/>
                    <a:pt x="21600" y="17699"/>
                    <a:pt x="21600" y="11775"/>
                  </a:cubicBezTo>
                  <a:cubicBezTo>
                    <a:pt x="21600" y="592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75" name="Google Shape;2770;p43">
              <a:extLst>
                <a:ext uri="{FF2B5EF4-FFF2-40B4-BE49-F238E27FC236}">
                  <a16:creationId xmlns:a16="http://schemas.microsoft.com/office/drawing/2014/main" id="{68E23FA2-C043-3B4D-DE4F-9C957ED01754}"/>
                </a:ext>
              </a:extLst>
            </p:cNvPr>
            <p:cNvSpPr/>
            <p:nvPr/>
          </p:nvSpPr>
          <p:spPr>
            <a:xfrm>
              <a:off x="2581792" y="2227063"/>
              <a:ext cx="12701" cy="221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3914"/>
                    <a:pt x="0" y="9785"/>
                  </a:cubicBezTo>
                  <a:cubicBezTo>
                    <a:pt x="0" y="15729"/>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76" name="Google Shape;2771;p43">
              <a:extLst>
                <a:ext uri="{FF2B5EF4-FFF2-40B4-BE49-F238E27FC236}">
                  <a16:creationId xmlns:a16="http://schemas.microsoft.com/office/drawing/2014/main" id="{F912D34A-BA18-535C-1B0A-53AAC5423444}"/>
                </a:ext>
              </a:extLst>
            </p:cNvPr>
            <p:cNvSpPr/>
            <p:nvPr/>
          </p:nvSpPr>
          <p:spPr>
            <a:xfrm>
              <a:off x="2552958" y="2313615"/>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871"/>
                    <a:pt x="0" y="11815"/>
                  </a:cubicBezTo>
                  <a:cubicBezTo>
                    <a:pt x="0" y="13772"/>
                    <a:pt x="1957" y="17686"/>
                    <a:pt x="3914" y="19643"/>
                  </a:cubicBezTo>
                  <a:cubicBezTo>
                    <a:pt x="5871" y="21600"/>
                    <a:pt x="7828" y="21600"/>
                    <a:pt x="11742" y="21600"/>
                  </a:cubicBezTo>
                  <a:cubicBezTo>
                    <a:pt x="17686" y="21600"/>
                    <a:pt x="21600" y="17686"/>
                    <a:pt x="21600" y="11815"/>
                  </a:cubicBezTo>
                  <a:cubicBezTo>
                    <a:pt x="21600" y="7901"/>
                    <a:pt x="21600" y="5871"/>
                    <a:pt x="19643" y="3914"/>
                  </a:cubicBezTo>
                  <a:cubicBezTo>
                    <a:pt x="17686" y="1957"/>
                    <a:pt x="13699"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77" name="Google Shape;2772;p43">
              <a:extLst>
                <a:ext uri="{FF2B5EF4-FFF2-40B4-BE49-F238E27FC236}">
                  <a16:creationId xmlns:a16="http://schemas.microsoft.com/office/drawing/2014/main" id="{60925F9A-D96A-D58E-D810-BD23489515AB}"/>
                </a:ext>
              </a:extLst>
            </p:cNvPr>
            <p:cNvSpPr/>
            <p:nvPr/>
          </p:nvSpPr>
          <p:spPr>
            <a:xfrm>
              <a:off x="2581792" y="23424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8640"/>
                    <a:pt x="0" y="21600"/>
                  </a:cubicBezTo>
                  <a:lnTo>
                    <a:pt x="13024" y="21600"/>
                  </a:lnTo>
                  <a:cubicBezTo>
                    <a:pt x="13024" y="12960"/>
                    <a:pt x="17312" y="432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78" name="Google Shape;2773;p43">
              <a:extLst>
                <a:ext uri="{FF2B5EF4-FFF2-40B4-BE49-F238E27FC236}">
                  <a16:creationId xmlns:a16="http://schemas.microsoft.com/office/drawing/2014/main" id="{CEB5A7D8-2219-63D6-35D6-0F90CD632C06}"/>
                </a:ext>
              </a:extLst>
            </p:cNvPr>
            <p:cNvSpPr/>
            <p:nvPr/>
          </p:nvSpPr>
          <p:spPr>
            <a:xfrm>
              <a:off x="2552958" y="2430379"/>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433"/>
                    <a:pt x="0" y="10800"/>
                  </a:cubicBezTo>
                  <a:cubicBezTo>
                    <a:pt x="0" y="16167"/>
                    <a:pt x="5871"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79" name="Google Shape;2774;p43">
              <a:extLst>
                <a:ext uri="{FF2B5EF4-FFF2-40B4-BE49-F238E27FC236}">
                  <a16:creationId xmlns:a16="http://schemas.microsoft.com/office/drawing/2014/main" id="{9D73C5D1-82BC-B3AD-F444-727117B53E1B}"/>
                </a:ext>
              </a:extLst>
            </p:cNvPr>
            <p:cNvSpPr/>
            <p:nvPr/>
          </p:nvSpPr>
          <p:spPr>
            <a:xfrm>
              <a:off x="2552958" y="248879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833"/>
                  </a:cubicBezTo>
                  <a:cubicBezTo>
                    <a:pt x="0" y="16217"/>
                    <a:pt x="5871" y="21600"/>
                    <a:pt x="11742" y="21600"/>
                  </a:cubicBezTo>
                  <a:cubicBezTo>
                    <a:pt x="17686" y="21600"/>
                    <a:pt x="21600" y="16217"/>
                    <a:pt x="21600" y="10833"/>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80" name="Google Shape;2775;p43">
              <a:extLst>
                <a:ext uri="{FF2B5EF4-FFF2-40B4-BE49-F238E27FC236}">
                  <a16:creationId xmlns:a16="http://schemas.microsoft.com/office/drawing/2014/main" id="{8A0F1878-C063-B883-33B0-F4A334EAF6D1}"/>
                </a:ext>
              </a:extLst>
            </p:cNvPr>
            <p:cNvSpPr/>
            <p:nvPr/>
          </p:nvSpPr>
          <p:spPr>
            <a:xfrm>
              <a:off x="2581792" y="2460590"/>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3914"/>
                    <a:pt x="0" y="9858"/>
                  </a:cubicBezTo>
                  <a:cubicBezTo>
                    <a:pt x="0" y="17686"/>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81" name="Google Shape;2776;p43">
              <a:extLst>
                <a:ext uri="{FF2B5EF4-FFF2-40B4-BE49-F238E27FC236}">
                  <a16:creationId xmlns:a16="http://schemas.microsoft.com/office/drawing/2014/main" id="{EBD23166-F4EA-3398-EF00-670A4D1243DA}"/>
                </a:ext>
              </a:extLst>
            </p:cNvPr>
            <p:cNvSpPr/>
            <p:nvPr/>
          </p:nvSpPr>
          <p:spPr>
            <a:xfrm>
              <a:off x="2552958" y="254714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433"/>
                    <a:pt x="0" y="10800"/>
                  </a:cubicBezTo>
                  <a:cubicBezTo>
                    <a:pt x="0" y="16167"/>
                    <a:pt x="5871"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82" name="Google Shape;2777;p43">
              <a:extLst>
                <a:ext uri="{FF2B5EF4-FFF2-40B4-BE49-F238E27FC236}">
                  <a16:creationId xmlns:a16="http://schemas.microsoft.com/office/drawing/2014/main" id="{DF3C2754-73A6-E67E-B57B-543DF43F8A51}"/>
                </a:ext>
              </a:extLst>
            </p:cNvPr>
            <p:cNvSpPr/>
            <p:nvPr/>
          </p:nvSpPr>
          <p:spPr>
            <a:xfrm>
              <a:off x="2581792" y="2519009"/>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3914"/>
                    <a:pt x="0" y="9785"/>
                  </a:cubicBezTo>
                  <a:cubicBezTo>
                    <a:pt x="0" y="17686"/>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83" name="Google Shape;2778;p43">
              <a:extLst>
                <a:ext uri="{FF2B5EF4-FFF2-40B4-BE49-F238E27FC236}">
                  <a16:creationId xmlns:a16="http://schemas.microsoft.com/office/drawing/2014/main" id="{3ED94B72-EB15-3F49-5FF2-9E65DF3EA0C2}"/>
                </a:ext>
              </a:extLst>
            </p:cNvPr>
            <p:cNvSpPr/>
            <p:nvPr/>
          </p:nvSpPr>
          <p:spPr>
            <a:xfrm>
              <a:off x="2552958" y="260556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833"/>
                  </a:cubicBezTo>
                  <a:cubicBezTo>
                    <a:pt x="0" y="16217"/>
                    <a:pt x="5871" y="21600"/>
                    <a:pt x="11742" y="21600"/>
                  </a:cubicBezTo>
                  <a:cubicBezTo>
                    <a:pt x="17686" y="21600"/>
                    <a:pt x="21600" y="16217"/>
                    <a:pt x="21600" y="10833"/>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84" name="Google Shape;2779;p43">
              <a:extLst>
                <a:ext uri="{FF2B5EF4-FFF2-40B4-BE49-F238E27FC236}">
                  <a16:creationId xmlns:a16="http://schemas.microsoft.com/office/drawing/2014/main" id="{961248A9-A580-084F-B975-ED45E27DBDE2}"/>
                </a:ext>
              </a:extLst>
            </p:cNvPr>
            <p:cNvSpPr/>
            <p:nvPr/>
          </p:nvSpPr>
          <p:spPr>
            <a:xfrm>
              <a:off x="2581792" y="2577354"/>
              <a:ext cx="12701" cy="221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3901"/>
                    <a:pt x="0" y="9825"/>
                  </a:cubicBezTo>
                  <a:cubicBezTo>
                    <a:pt x="0" y="1762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85" name="Google Shape;2780;p43">
              <a:extLst>
                <a:ext uri="{FF2B5EF4-FFF2-40B4-BE49-F238E27FC236}">
                  <a16:creationId xmlns:a16="http://schemas.microsoft.com/office/drawing/2014/main" id="{DDC1BA76-D66C-4094-2626-AF83CC53B3CE}"/>
                </a:ext>
              </a:extLst>
            </p:cNvPr>
            <p:cNvSpPr/>
            <p:nvPr/>
          </p:nvSpPr>
          <p:spPr>
            <a:xfrm>
              <a:off x="2581792" y="263547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7156"/>
                    <a:pt x="0" y="21600"/>
                  </a:cubicBezTo>
                  <a:lnTo>
                    <a:pt x="21600" y="21600"/>
                  </a:ln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86" name="Google Shape;2781;p43">
              <a:extLst>
                <a:ext uri="{FF2B5EF4-FFF2-40B4-BE49-F238E27FC236}">
                  <a16:creationId xmlns:a16="http://schemas.microsoft.com/office/drawing/2014/main" id="{7860F0DA-4EF8-5EE9-CDB0-A4CE939DE41A}"/>
                </a:ext>
              </a:extLst>
            </p:cNvPr>
            <p:cNvSpPr/>
            <p:nvPr/>
          </p:nvSpPr>
          <p:spPr>
            <a:xfrm>
              <a:off x="2581792" y="26454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4444"/>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87" name="Google Shape;2782;p43">
              <a:extLst>
                <a:ext uri="{FF2B5EF4-FFF2-40B4-BE49-F238E27FC236}">
                  <a16:creationId xmlns:a16="http://schemas.microsoft.com/office/drawing/2014/main" id="{2D86CAE4-EFD3-7C75-86EA-3F42A025C54B}"/>
                </a:ext>
              </a:extLst>
            </p:cNvPr>
            <p:cNvSpPr/>
            <p:nvPr/>
          </p:nvSpPr>
          <p:spPr>
            <a:xfrm>
              <a:off x="2552958" y="2722325"/>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433"/>
                    <a:pt x="0" y="10800"/>
                  </a:cubicBezTo>
                  <a:cubicBezTo>
                    <a:pt x="0" y="16167"/>
                    <a:pt x="5871" y="21600"/>
                    <a:pt x="11742" y="21600"/>
                  </a:cubicBezTo>
                  <a:cubicBezTo>
                    <a:pt x="17686" y="21600"/>
                    <a:pt x="21600" y="16167"/>
                    <a:pt x="21600" y="10800"/>
                  </a:cubicBezTo>
                  <a:cubicBezTo>
                    <a:pt x="21600" y="9011"/>
                    <a:pt x="21600" y="7222"/>
                    <a:pt x="21600" y="7222"/>
                  </a:cubicBezTo>
                  <a:cubicBezTo>
                    <a:pt x="19643" y="7222"/>
                    <a:pt x="17686" y="5433"/>
                    <a:pt x="15729" y="3578"/>
                  </a:cubicBezTo>
                  <a:cubicBezTo>
                    <a:pt x="13699" y="3578"/>
                    <a:pt x="11742" y="1789"/>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88" name="Google Shape;2783;p43">
              <a:extLst>
                <a:ext uri="{FF2B5EF4-FFF2-40B4-BE49-F238E27FC236}">
                  <a16:creationId xmlns:a16="http://schemas.microsoft.com/office/drawing/2014/main" id="{5861D0CA-9324-8E73-4A63-CCDB4DCB669A}"/>
                </a:ext>
              </a:extLst>
            </p:cNvPr>
            <p:cNvSpPr/>
            <p:nvPr/>
          </p:nvSpPr>
          <p:spPr>
            <a:xfrm>
              <a:off x="2532768" y="2821456"/>
              <a:ext cx="14104" cy="1270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cubicBezTo>
                    <a:pt x="8526" y="0"/>
                    <a:pt x="4661" y="913"/>
                    <a:pt x="0" y="5020"/>
                  </a:cubicBezTo>
                  <a:lnTo>
                    <a:pt x="0" y="13386"/>
                  </a:lnTo>
                  <a:cubicBezTo>
                    <a:pt x="0" y="21600"/>
                    <a:pt x="3069" y="21600"/>
                    <a:pt x="6253" y="21600"/>
                  </a:cubicBezTo>
                  <a:cubicBezTo>
                    <a:pt x="12392" y="21600"/>
                    <a:pt x="12392" y="17493"/>
                    <a:pt x="15461" y="17493"/>
                  </a:cubicBezTo>
                  <a:cubicBezTo>
                    <a:pt x="18531" y="13386"/>
                    <a:pt x="21600" y="5020"/>
                    <a:pt x="21600" y="913"/>
                  </a:cubicBezTo>
                  <a:cubicBezTo>
                    <a:pt x="18531" y="913"/>
                    <a:pt x="15461" y="0"/>
                    <a:pt x="1193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89" name="Google Shape;2785;p43">
              <a:extLst>
                <a:ext uri="{FF2B5EF4-FFF2-40B4-BE49-F238E27FC236}">
                  <a16:creationId xmlns:a16="http://schemas.microsoft.com/office/drawing/2014/main" id="{7744B6EE-D2EA-FF97-EB77-774F43923184}"/>
                </a:ext>
              </a:extLst>
            </p:cNvPr>
            <p:cNvSpPr/>
            <p:nvPr/>
          </p:nvSpPr>
          <p:spPr>
            <a:xfrm>
              <a:off x="2552958" y="2955926"/>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767"/>
                  </a:cubicBezTo>
                  <a:cubicBezTo>
                    <a:pt x="0" y="16217"/>
                    <a:pt x="5871"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90" name="Google Shape;2786;p43">
              <a:extLst>
                <a:ext uri="{FF2B5EF4-FFF2-40B4-BE49-F238E27FC236}">
                  <a16:creationId xmlns:a16="http://schemas.microsoft.com/office/drawing/2014/main" id="{231F151A-D432-174C-1574-EE1898A55C09}"/>
                </a:ext>
              </a:extLst>
            </p:cNvPr>
            <p:cNvSpPr/>
            <p:nvPr/>
          </p:nvSpPr>
          <p:spPr>
            <a:xfrm>
              <a:off x="2524751" y="298606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924"/>
                    <a:pt x="0" y="11775"/>
                  </a:cubicBezTo>
                  <a:cubicBezTo>
                    <a:pt x="0" y="17627"/>
                    <a:pt x="3914" y="21600"/>
                    <a:pt x="9785" y="21600"/>
                  </a:cubicBezTo>
                  <a:cubicBezTo>
                    <a:pt x="15729" y="21600"/>
                    <a:pt x="21600" y="17627"/>
                    <a:pt x="21600" y="11775"/>
                  </a:cubicBezTo>
                  <a:cubicBezTo>
                    <a:pt x="21600" y="592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91" name="Google Shape;2787;p43">
              <a:extLst>
                <a:ext uri="{FF2B5EF4-FFF2-40B4-BE49-F238E27FC236}">
                  <a16:creationId xmlns:a16="http://schemas.microsoft.com/office/drawing/2014/main" id="{A37370DA-89BB-0461-FADC-137B5376924B}"/>
                </a:ext>
              </a:extLst>
            </p:cNvPr>
            <p:cNvSpPr/>
            <p:nvPr/>
          </p:nvSpPr>
          <p:spPr>
            <a:xfrm>
              <a:off x="2552958" y="301627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01"/>
                    <a:pt x="0" y="9825"/>
                  </a:cubicBezTo>
                  <a:cubicBezTo>
                    <a:pt x="0" y="15676"/>
                    <a:pt x="5871" y="21600"/>
                    <a:pt x="11742" y="21600"/>
                  </a:cubicBezTo>
                  <a:cubicBezTo>
                    <a:pt x="17686" y="21600"/>
                    <a:pt x="21600" y="15676"/>
                    <a:pt x="21600" y="982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92" name="Google Shape;2788;p43">
              <a:extLst>
                <a:ext uri="{FF2B5EF4-FFF2-40B4-BE49-F238E27FC236}">
                  <a16:creationId xmlns:a16="http://schemas.microsoft.com/office/drawing/2014/main" id="{89A7C1BA-7848-77E9-F0B1-264D7AFC80E9}"/>
                </a:ext>
              </a:extLst>
            </p:cNvPr>
            <p:cNvSpPr/>
            <p:nvPr/>
          </p:nvSpPr>
          <p:spPr>
            <a:xfrm>
              <a:off x="2581792" y="2986064"/>
              <a:ext cx="12701" cy="221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924"/>
                    <a:pt x="0" y="11775"/>
                  </a:cubicBezTo>
                  <a:cubicBezTo>
                    <a:pt x="0" y="1762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93" name="Google Shape;2789;p43">
              <a:extLst>
                <a:ext uri="{FF2B5EF4-FFF2-40B4-BE49-F238E27FC236}">
                  <a16:creationId xmlns:a16="http://schemas.microsoft.com/office/drawing/2014/main" id="{A7976F46-8B91-F93A-B2EC-15085483E473}"/>
                </a:ext>
              </a:extLst>
            </p:cNvPr>
            <p:cNvSpPr/>
            <p:nvPr/>
          </p:nvSpPr>
          <p:spPr>
            <a:xfrm>
              <a:off x="2552958" y="3074694"/>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785"/>
                  </a:cubicBezTo>
                  <a:cubicBezTo>
                    <a:pt x="0" y="15729"/>
                    <a:pt x="5871"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94" name="Google Shape;2790;p43">
              <a:extLst>
                <a:ext uri="{FF2B5EF4-FFF2-40B4-BE49-F238E27FC236}">
                  <a16:creationId xmlns:a16="http://schemas.microsoft.com/office/drawing/2014/main" id="{D335C51D-B3F2-6ACF-3096-873510BCB8D1}"/>
                </a:ext>
              </a:extLst>
            </p:cNvPr>
            <p:cNvSpPr/>
            <p:nvPr/>
          </p:nvSpPr>
          <p:spPr>
            <a:xfrm>
              <a:off x="2581792" y="3044483"/>
              <a:ext cx="12701" cy="221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871"/>
                    <a:pt x="0" y="11815"/>
                  </a:cubicBezTo>
                  <a:cubicBezTo>
                    <a:pt x="0" y="17686"/>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95" name="Google Shape;2791;p43">
              <a:extLst>
                <a:ext uri="{FF2B5EF4-FFF2-40B4-BE49-F238E27FC236}">
                  <a16:creationId xmlns:a16="http://schemas.microsoft.com/office/drawing/2014/main" id="{E959CE84-C616-D036-D2A7-F0FF40F1A768}"/>
                </a:ext>
              </a:extLst>
            </p:cNvPr>
            <p:cNvSpPr/>
            <p:nvPr/>
          </p:nvSpPr>
          <p:spPr>
            <a:xfrm>
              <a:off x="2524751" y="304448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815"/>
                  </a:cubicBezTo>
                  <a:cubicBezTo>
                    <a:pt x="0" y="17686"/>
                    <a:pt x="3914" y="21600"/>
                    <a:pt x="9785" y="21600"/>
                  </a:cubicBezTo>
                  <a:cubicBezTo>
                    <a:pt x="15729" y="21600"/>
                    <a:pt x="21600" y="17686"/>
                    <a:pt x="21600" y="11815"/>
                  </a:cubicBezTo>
                  <a:cubicBezTo>
                    <a:pt x="21600" y="587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96" name="Google Shape;2792;p43">
              <a:extLst>
                <a:ext uri="{FF2B5EF4-FFF2-40B4-BE49-F238E27FC236}">
                  <a16:creationId xmlns:a16="http://schemas.microsoft.com/office/drawing/2014/main" id="{82C5822D-E3DA-8927-BBDD-E923601BAA8C}"/>
                </a:ext>
              </a:extLst>
            </p:cNvPr>
            <p:cNvSpPr/>
            <p:nvPr/>
          </p:nvSpPr>
          <p:spPr>
            <a:xfrm>
              <a:off x="2524751" y="3102901"/>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742"/>
                  </a:cubicBezTo>
                  <a:cubicBezTo>
                    <a:pt x="0" y="17686"/>
                    <a:pt x="3914" y="21600"/>
                    <a:pt x="9785" y="21600"/>
                  </a:cubicBezTo>
                  <a:cubicBezTo>
                    <a:pt x="15729" y="21600"/>
                    <a:pt x="21600" y="17686"/>
                    <a:pt x="21600" y="11742"/>
                  </a:cubicBezTo>
                  <a:cubicBezTo>
                    <a:pt x="21600" y="587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97" name="Google Shape;2793;p43">
              <a:extLst>
                <a:ext uri="{FF2B5EF4-FFF2-40B4-BE49-F238E27FC236}">
                  <a16:creationId xmlns:a16="http://schemas.microsoft.com/office/drawing/2014/main" id="{01A0F170-6A55-74C5-0C80-1DCF3BA16B0E}"/>
                </a:ext>
              </a:extLst>
            </p:cNvPr>
            <p:cNvSpPr/>
            <p:nvPr/>
          </p:nvSpPr>
          <p:spPr>
            <a:xfrm>
              <a:off x="2552958" y="3133039"/>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73"/>
                    <a:pt x="0" y="9825"/>
                  </a:cubicBezTo>
                  <a:cubicBezTo>
                    <a:pt x="0" y="15676"/>
                    <a:pt x="5871" y="21600"/>
                    <a:pt x="11742" y="21600"/>
                  </a:cubicBezTo>
                  <a:cubicBezTo>
                    <a:pt x="17686" y="21600"/>
                    <a:pt x="21600" y="15676"/>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98" name="Google Shape;2794;p43">
              <a:extLst>
                <a:ext uri="{FF2B5EF4-FFF2-40B4-BE49-F238E27FC236}">
                  <a16:creationId xmlns:a16="http://schemas.microsoft.com/office/drawing/2014/main" id="{4967E201-F490-51BD-98C8-55EA78D71B44}"/>
                </a:ext>
              </a:extLst>
            </p:cNvPr>
            <p:cNvSpPr/>
            <p:nvPr/>
          </p:nvSpPr>
          <p:spPr>
            <a:xfrm>
              <a:off x="2581792" y="3102901"/>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871"/>
                    <a:pt x="0" y="11742"/>
                  </a:cubicBezTo>
                  <a:cubicBezTo>
                    <a:pt x="0" y="17686"/>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99" name="Google Shape;2795;p43">
              <a:extLst>
                <a:ext uri="{FF2B5EF4-FFF2-40B4-BE49-F238E27FC236}">
                  <a16:creationId xmlns:a16="http://schemas.microsoft.com/office/drawing/2014/main" id="{E207804D-3A16-3A18-7570-2ED4FF86C34A}"/>
                </a:ext>
              </a:extLst>
            </p:cNvPr>
            <p:cNvSpPr/>
            <p:nvPr/>
          </p:nvSpPr>
          <p:spPr>
            <a:xfrm>
              <a:off x="2552958" y="319145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858"/>
                  </a:cubicBezTo>
                  <a:cubicBezTo>
                    <a:pt x="0" y="15729"/>
                    <a:pt x="5871" y="21600"/>
                    <a:pt x="11742" y="21600"/>
                  </a:cubicBezTo>
                  <a:cubicBezTo>
                    <a:pt x="17686" y="21600"/>
                    <a:pt x="21600" y="15729"/>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00" name="Google Shape;2796;p43">
              <a:extLst>
                <a:ext uri="{FF2B5EF4-FFF2-40B4-BE49-F238E27FC236}">
                  <a16:creationId xmlns:a16="http://schemas.microsoft.com/office/drawing/2014/main" id="{F1F4CA08-0496-8C7B-9483-AE3602BDC8CE}"/>
                </a:ext>
              </a:extLst>
            </p:cNvPr>
            <p:cNvSpPr/>
            <p:nvPr/>
          </p:nvSpPr>
          <p:spPr>
            <a:xfrm>
              <a:off x="2581792" y="3161246"/>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944"/>
                    <a:pt x="0" y="11815"/>
                  </a:cubicBezTo>
                  <a:cubicBezTo>
                    <a:pt x="0" y="17686"/>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01" name="Google Shape;2797;p43">
              <a:extLst>
                <a:ext uri="{FF2B5EF4-FFF2-40B4-BE49-F238E27FC236}">
                  <a16:creationId xmlns:a16="http://schemas.microsoft.com/office/drawing/2014/main" id="{29DF524B-395E-FC6C-C9CC-BCC832D71FEE}"/>
                </a:ext>
              </a:extLst>
            </p:cNvPr>
            <p:cNvSpPr/>
            <p:nvPr/>
          </p:nvSpPr>
          <p:spPr>
            <a:xfrm>
              <a:off x="2524751" y="316124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944"/>
                    <a:pt x="0" y="11815"/>
                  </a:cubicBezTo>
                  <a:cubicBezTo>
                    <a:pt x="0" y="17686"/>
                    <a:pt x="3914" y="21600"/>
                    <a:pt x="9785" y="21600"/>
                  </a:cubicBezTo>
                  <a:cubicBezTo>
                    <a:pt x="15729" y="21600"/>
                    <a:pt x="21600" y="17686"/>
                    <a:pt x="21600" y="11815"/>
                  </a:cubicBezTo>
                  <a:cubicBezTo>
                    <a:pt x="21600" y="594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02" name="Google Shape;2798;p43">
              <a:extLst>
                <a:ext uri="{FF2B5EF4-FFF2-40B4-BE49-F238E27FC236}">
                  <a16:creationId xmlns:a16="http://schemas.microsoft.com/office/drawing/2014/main" id="{0BAE5008-4352-19A7-B76B-9448D9538B3E}"/>
                </a:ext>
              </a:extLst>
            </p:cNvPr>
            <p:cNvSpPr/>
            <p:nvPr/>
          </p:nvSpPr>
          <p:spPr>
            <a:xfrm>
              <a:off x="2524751" y="3219665"/>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742"/>
                  </a:cubicBezTo>
                  <a:cubicBezTo>
                    <a:pt x="0" y="17686"/>
                    <a:pt x="3914" y="21600"/>
                    <a:pt x="9785" y="21600"/>
                  </a:cubicBezTo>
                  <a:cubicBezTo>
                    <a:pt x="15729" y="21600"/>
                    <a:pt x="21600" y="17686"/>
                    <a:pt x="21600" y="11742"/>
                  </a:cubicBezTo>
                  <a:cubicBezTo>
                    <a:pt x="21600" y="587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03" name="Google Shape;2799;p43">
              <a:extLst>
                <a:ext uri="{FF2B5EF4-FFF2-40B4-BE49-F238E27FC236}">
                  <a16:creationId xmlns:a16="http://schemas.microsoft.com/office/drawing/2014/main" id="{14BDEFF5-FD26-CE1D-C080-27202FF2C4D8}"/>
                </a:ext>
              </a:extLst>
            </p:cNvPr>
            <p:cNvSpPr/>
            <p:nvPr/>
          </p:nvSpPr>
          <p:spPr>
            <a:xfrm>
              <a:off x="2552958" y="324987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785"/>
                  </a:cubicBezTo>
                  <a:cubicBezTo>
                    <a:pt x="0" y="15729"/>
                    <a:pt x="5871"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04" name="Google Shape;2800;p43">
              <a:extLst>
                <a:ext uri="{FF2B5EF4-FFF2-40B4-BE49-F238E27FC236}">
                  <a16:creationId xmlns:a16="http://schemas.microsoft.com/office/drawing/2014/main" id="{4D76138B-908C-4541-16A4-F47EC9B16A10}"/>
                </a:ext>
              </a:extLst>
            </p:cNvPr>
            <p:cNvSpPr/>
            <p:nvPr/>
          </p:nvSpPr>
          <p:spPr>
            <a:xfrm>
              <a:off x="2581792" y="3219665"/>
              <a:ext cx="12701" cy="221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871"/>
                    <a:pt x="0" y="11742"/>
                  </a:cubicBezTo>
                  <a:cubicBezTo>
                    <a:pt x="0" y="17686"/>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05" name="Google Shape;2801;p43">
              <a:extLst>
                <a:ext uri="{FF2B5EF4-FFF2-40B4-BE49-F238E27FC236}">
                  <a16:creationId xmlns:a16="http://schemas.microsoft.com/office/drawing/2014/main" id="{F37A1F5C-1C66-CB19-4CCC-F9882C30C047}"/>
                </a:ext>
              </a:extLst>
            </p:cNvPr>
            <p:cNvSpPr/>
            <p:nvPr/>
          </p:nvSpPr>
          <p:spPr>
            <a:xfrm>
              <a:off x="2524751" y="3278010"/>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167"/>
                    <a:pt x="3914" y="21600"/>
                    <a:pt x="9785" y="21600"/>
                  </a:cubicBezTo>
                  <a:cubicBezTo>
                    <a:pt x="15729" y="21600"/>
                    <a:pt x="21600" y="16167"/>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06" name="Google Shape;2802;p43">
              <a:extLst>
                <a:ext uri="{FF2B5EF4-FFF2-40B4-BE49-F238E27FC236}">
                  <a16:creationId xmlns:a16="http://schemas.microsoft.com/office/drawing/2014/main" id="{ADE60CB1-4B79-D393-E80D-60373F936649}"/>
                </a:ext>
              </a:extLst>
            </p:cNvPr>
            <p:cNvSpPr/>
            <p:nvPr/>
          </p:nvSpPr>
          <p:spPr>
            <a:xfrm>
              <a:off x="2552958" y="3308221"/>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01"/>
                    <a:pt x="0" y="9825"/>
                  </a:cubicBezTo>
                  <a:cubicBezTo>
                    <a:pt x="0" y="17627"/>
                    <a:pt x="5871" y="21600"/>
                    <a:pt x="11742" y="21600"/>
                  </a:cubicBezTo>
                  <a:cubicBezTo>
                    <a:pt x="17686" y="21600"/>
                    <a:pt x="21600" y="17627"/>
                    <a:pt x="21600" y="982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07" name="Google Shape;2803;p43">
              <a:extLst>
                <a:ext uri="{FF2B5EF4-FFF2-40B4-BE49-F238E27FC236}">
                  <a16:creationId xmlns:a16="http://schemas.microsoft.com/office/drawing/2014/main" id="{E4E80ECA-4C92-C60C-E672-27A57CFC0216}"/>
                </a:ext>
              </a:extLst>
            </p:cNvPr>
            <p:cNvSpPr/>
            <p:nvPr/>
          </p:nvSpPr>
          <p:spPr>
            <a:xfrm>
              <a:off x="2581792" y="3278010"/>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433"/>
                    <a:pt x="0" y="10800"/>
                  </a:cubicBezTo>
                  <a:cubicBezTo>
                    <a:pt x="0" y="1616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08" name="Google Shape;2804;p43">
              <a:extLst>
                <a:ext uri="{FF2B5EF4-FFF2-40B4-BE49-F238E27FC236}">
                  <a16:creationId xmlns:a16="http://schemas.microsoft.com/office/drawing/2014/main" id="{C63D3004-4D72-4B92-7BEB-BEB5C1EE2B8B}"/>
                </a:ext>
              </a:extLst>
            </p:cNvPr>
            <p:cNvSpPr/>
            <p:nvPr/>
          </p:nvSpPr>
          <p:spPr>
            <a:xfrm>
              <a:off x="2552958" y="336664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785"/>
                  </a:cubicBezTo>
                  <a:cubicBezTo>
                    <a:pt x="0" y="17686"/>
                    <a:pt x="5871" y="21600"/>
                    <a:pt x="11742" y="21600"/>
                  </a:cubicBezTo>
                  <a:cubicBezTo>
                    <a:pt x="17686" y="21600"/>
                    <a:pt x="21600" y="17686"/>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09" name="Google Shape;2805;p43">
              <a:extLst>
                <a:ext uri="{FF2B5EF4-FFF2-40B4-BE49-F238E27FC236}">
                  <a16:creationId xmlns:a16="http://schemas.microsoft.com/office/drawing/2014/main" id="{FAA33EAE-815E-C2C5-1EB2-B850AB25AC44}"/>
                </a:ext>
              </a:extLst>
            </p:cNvPr>
            <p:cNvSpPr/>
            <p:nvPr/>
          </p:nvSpPr>
          <p:spPr>
            <a:xfrm>
              <a:off x="2581792" y="3336428"/>
              <a:ext cx="12701" cy="241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383"/>
                    <a:pt x="0" y="10833"/>
                  </a:cubicBezTo>
                  <a:cubicBezTo>
                    <a:pt x="0" y="1621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10" name="Google Shape;2806;p43">
              <a:extLst>
                <a:ext uri="{FF2B5EF4-FFF2-40B4-BE49-F238E27FC236}">
                  <a16:creationId xmlns:a16="http://schemas.microsoft.com/office/drawing/2014/main" id="{65CC110D-7E14-E0B3-59DA-5BAC5C046E03}"/>
                </a:ext>
              </a:extLst>
            </p:cNvPr>
            <p:cNvSpPr/>
            <p:nvPr/>
          </p:nvSpPr>
          <p:spPr>
            <a:xfrm>
              <a:off x="2524751" y="333642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833"/>
                  </a:cubicBezTo>
                  <a:cubicBezTo>
                    <a:pt x="0" y="16217"/>
                    <a:pt x="3914" y="21600"/>
                    <a:pt x="9785" y="21600"/>
                  </a:cubicBezTo>
                  <a:cubicBezTo>
                    <a:pt x="15729" y="21600"/>
                    <a:pt x="21600" y="16217"/>
                    <a:pt x="21600" y="10833"/>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11" name="Google Shape;2807;p43">
              <a:extLst>
                <a:ext uri="{FF2B5EF4-FFF2-40B4-BE49-F238E27FC236}">
                  <a16:creationId xmlns:a16="http://schemas.microsoft.com/office/drawing/2014/main" id="{2336D005-9802-6730-0BF8-3FA8986B8EAB}"/>
                </a:ext>
              </a:extLst>
            </p:cNvPr>
            <p:cNvSpPr/>
            <p:nvPr/>
          </p:nvSpPr>
          <p:spPr>
            <a:xfrm>
              <a:off x="2524751" y="3394773"/>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233"/>
                    <a:pt x="3914" y="21600"/>
                    <a:pt x="9785" y="21600"/>
                  </a:cubicBezTo>
                  <a:cubicBezTo>
                    <a:pt x="15729" y="21600"/>
                    <a:pt x="21600" y="16233"/>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12" name="Google Shape;2808;p43">
              <a:extLst>
                <a:ext uri="{FF2B5EF4-FFF2-40B4-BE49-F238E27FC236}">
                  <a16:creationId xmlns:a16="http://schemas.microsoft.com/office/drawing/2014/main" id="{6DA2E8EF-3D70-874C-680B-B4F7DFC4F3EE}"/>
                </a:ext>
              </a:extLst>
            </p:cNvPr>
            <p:cNvSpPr/>
            <p:nvPr/>
          </p:nvSpPr>
          <p:spPr>
            <a:xfrm>
              <a:off x="2552958" y="342498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73"/>
                    <a:pt x="0" y="9825"/>
                  </a:cubicBezTo>
                  <a:cubicBezTo>
                    <a:pt x="0" y="17627"/>
                    <a:pt x="5871" y="21600"/>
                    <a:pt x="11742" y="21600"/>
                  </a:cubicBezTo>
                  <a:cubicBezTo>
                    <a:pt x="17686" y="21600"/>
                    <a:pt x="21600" y="17627"/>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13" name="Google Shape;2809;p43">
              <a:extLst>
                <a:ext uri="{FF2B5EF4-FFF2-40B4-BE49-F238E27FC236}">
                  <a16:creationId xmlns:a16="http://schemas.microsoft.com/office/drawing/2014/main" id="{8FAD8B67-8C3E-452D-7520-365B8052289C}"/>
                </a:ext>
              </a:extLst>
            </p:cNvPr>
            <p:cNvSpPr/>
            <p:nvPr/>
          </p:nvSpPr>
          <p:spPr>
            <a:xfrm>
              <a:off x="2581792" y="3394773"/>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433"/>
                    <a:pt x="0" y="10800"/>
                  </a:cubicBezTo>
                  <a:cubicBezTo>
                    <a:pt x="0" y="16233"/>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14" name="Google Shape;2810;p43">
              <a:extLst>
                <a:ext uri="{FF2B5EF4-FFF2-40B4-BE49-F238E27FC236}">
                  <a16:creationId xmlns:a16="http://schemas.microsoft.com/office/drawing/2014/main" id="{47DCC389-F41F-7FF2-E6A5-A65E0ABA0E9B}"/>
                </a:ext>
              </a:extLst>
            </p:cNvPr>
            <p:cNvSpPr/>
            <p:nvPr/>
          </p:nvSpPr>
          <p:spPr>
            <a:xfrm>
              <a:off x="2552958" y="348340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858"/>
                  </a:cubicBezTo>
                  <a:cubicBezTo>
                    <a:pt x="0" y="17686"/>
                    <a:pt x="5871" y="21600"/>
                    <a:pt x="11742" y="21600"/>
                  </a:cubicBezTo>
                  <a:cubicBezTo>
                    <a:pt x="17686" y="21600"/>
                    <a:pt x="21600" y="17686"/>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15" name="Google Shape;2811;p43">
              <a:extLst>
                <a:ext uri="{FF2B5EF4-FFF2-40B4-BE49-F238E27FC236}">
                  <a16:creationId xmlns:a16="http://schemas.microsoft.com/office/drawing/2014/main" id="{95F821C6-21AD-C688-0D46-3B46EB7CC5AD}"/>
                </a:ext>
              </a:extLst>
            </p:cNvPr>
            <p:cNvSpPr/>
            <p:nvPr/>
          </p:nvSpPr>
          <p:spPr>
            <a:xfrm>
              <a:off x="2581792" y="3453192"/>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367"/>
                    <a:pt x="0" y="10800"/>
                  </a:cubicBezTo>
                  <a:cubicBezTo>
                    <a:pt x="0" y="1616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16" name="Google Shape;2812;p43">
              <a:extLst>
                <a:ext uri="{FF2B5EF4-FFF2-40B4-BE49-F238E27FC236}">
                  <a16:creationId xmlns:a16="http://schemas.microsoft.com/office/drawing/2014/main" id="{15724D4B-3B67-658A-F9BA-A31BF9E68B51}"/>
                </a:ext>
              </a:extLst>
            </p:cNvPr>
            <p:cNvSpPr/>
            <p:nvPr/>
          </p:nvSpPr>
          <p:spPr>
            <a:xfrm>
              <a:off x="2524751" y="345319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67"/>
                    <a:pt x="0" y="10800"/>
                  </a:cubicBezTo>
                  <a:cubicBezTo>
                    <a:pt x="0" y="16167"/>
                    <a:pt x="3914" y="21600"/>
                    <a:pt x="9785" y="21600"/>
                  </a:cubicBezTo>
                  <a:cubicBezTo>
                    <a:pt x="15729" y="21600"/>
                    <a:pt x="21600" y="16167"/>
                    <a:pt x="21600" y="10800"/>
                  </a:cubicBezTo>
                  <a:cubicBezTo>
                    <a:pt x="21600" y="5367"/>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17" name="Google Shape;2813;p43">
              <a:extLst>
                <a:ext uri="{FF2B5EF4-FFF2-40B4-BE49-F238E27FC236}">
                  <a16:creationId xmlns:a16="http://schemas.microsoft.com/office/drawing/2014/main" id="{3290C4BE-AE96-D81A-1643-9E1CA6A8DF90}"/>
                </a:ext>
              </a:extLst>
            </p:cNvPr>
            <p:cNvSpPr/>
            <p:nvPr/>
          </p:nvSpPr>
          <p:spPr>
            <a:xfrm>
              <a:off x="2524751" y="351161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767"/>
                  </a:cubicBezTo>
                  <a:cubicBezTo>
                    <a:pt x="0" y="16217"/>
                    <a:pt x="3914" y="21600"/>
                    <a:pt x="9785" y="21600"/>
                  </a:cubicBezTo>
                  <a:cubicBezTo>
                    <a:pt x="15729" y="21600"/>
                    <a:pt x="21600" y="16217"/>
                    <a:pt x="21600" y="10767"/>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18" name="Google Shape;2814;p43">
              <a:extLst>
                <a:ext uri="{FF2B5EF4-FFF2-40B4-BE49-F238E27FC236}">
                  <a16:creationId xmlns:a16="http://schemas.microsoft.com/office/drawing/2014/main" id="{13C9DF7C-E3A4-CCB1-41F5-1C8249BEA291}"/>
                </a:ext>
              </a:extLst>
            </p:cNvPr>
            <p:cNvSpPr/>
            <p:nvPr/>
          </p:nvSpPr>
          <p:spPr>
            <a:xfrm>
              <a:off x="2552958" y="3541822"/>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785"/>
                  </a:cubicBezTo>
                  <a:cubicBezTo>
                    <a:pt x="0" y="17686"/>
                    <a:pt x="5871" y="21600"/>
                    <a:pt x="11742" y="21600"/>
                  </a:cubicBezTo>
                  <a:cubicBezTo>
                    <a:pt x="17686" y="21600"/>
                    <a:pt x="21600" y="17686"/>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19" name="Google Shape;2815;p43">
              <a:extLst>
                <a:ext uri="{FF2B5EF4-FFF2-40B4-BE49-F238E27FC236}">
                  <a16:creationId xmlns:a16="http://schemas.microsoft.com/office/drawing/2014/main" id="{6263692C-549E-2EAD-FE1C-1906A35DA2DB}"/>
                </a:ext>
              </a:extLst>
            </p:cNvPr>
            <p:cNvSpPr/>
            <p:nvPr/>
          </p:nvSpPr>
          <p:spPr>
            <a:xfrm>
              <a:off x="2581792" y="3511611"/>
              <a:ext cx="12701" cy="241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383"/>
                    <a:pt x="0" y="10767"/>
                  </a:cubicBezTo>
                  <a:cubicBezTo>
                    <a:pt x="0" y="1621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20" name="Google Shape;2816;p43">
              <a:extLst>
                <a:ext uri="{FF2B5EF4-FFF2-40B4-BE49-F238E27FC236}">
                  <a16:creationId xmlns:a16="http://schemas.microsoft.com/office/drawing/2014/main" id="{69FC69A4-757C-B586-7CAC-C8AE1E823E57}"/>
                </a:ext>
              </a:extLst>
            </p:cNvPr>
            <p:cNvSpPr/>
            <p:nvPr/>
          </p:nvSpPr>
          <p:spPr>
            <a:xfrm>
              <a:off x="2552958" y="360016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11815"/>
                  </a:cubicBezTo>
                  <a:cubicBezTo>
                    <a:pt x="0" y="17686"/>
                    <a:pt x="5871" y="21600"/>
                    <a:pt x="11742" y="21600"/>
                  </a:cubicBezTo>
                  <a:cubicBezTo>
                    <a:pt x="17686" y="21600"/>
                    <a:pt x="21600" y="17686"/>
                    <a:pt x="21600" y="1181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21" name="Google Shape;2817;p43">
              <a:extLst>
                <a:ext uri="{FF2B5EF4-FFF2-40B4-BE49-F238E27FC236}">
                  <a16:creationId xmlns:a16="http://schemas.microsoft.com/office/drawing/2014/main" id="{6444BD81-015B-591D-7723-2EC15A74A16A}"/>
                </a:ext>
              </a:extLst>
            </p:cNvPr>
            <p:cNvSpPr/>
            <p:nvPr/>
          </p:nvSpPr>
          <p:spPr>
            <a:xfrm>
              <a:off x="2581792" y="3569955"/>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433"/>
                    <a:pt x="0" y="10800"/>
                  </a:cubicBezTo>
                  <a:cubicBezTo>
                    <a:pt x="0" y="1616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22" name="Google Shape;2818;p43">
              <a:extLst>
                <a:ext uri="{FF2B5EF4-FFF2-40B4-BE49-F238E27FC236}">
                  <a16:creationId xmlns:a16="http://schemas.microsoft.com/office/drawing/2014/main" id="{6BABF99C-9BE4-7796-E5EE-37C226DD5642}"/>
                </a:ext>
              </a:extLst>
            </p:cNvPr>
            <p:cNvSpPr/>
            <p:nvPr/>
          </p:nvSpPr>
          <p:spPr>
            <a:xfrm>
              <a:off x="2524751" y="3569955"/>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167"/>
                    <a:pt x="3914" y="21600"/>
                    <a:pt x="9785" y="21600"/>
                  </a:cubicBezTo>
                  <a:cubicBezTo>
                    <a:pt x="15729" y="21600"/>
                    <a:pt x="21600" y="16167"/>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23" name="Google Shape;2819;p43">
              <a:extLst>
                <a:ext uri="{FF2B5EF4-FFF2-40B4-BE49-F238E27FC236}">
                  <a16:creationId xmlns:a16="http://schemas.microsoft.com/office/drawing/2014/main" id="{EB1EB637-AE3A-5935-CE76-5C76CAE6D240}"/>
                </a:ext>
              </a:extLst>
            </p:cNvPr>
            <p:cNvSpPr/>
            <p:nvPr/>
          </p:nvSpPr>
          <p:spPr>
            <a:xfrm>
              <a:off x="2524751" y="362837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833"/>
                  </a:cubicBezTo>
                  <a:cubicBezTo>
                    <a:pt x="0" y="16217"/>
                    <a:pt x="3914" y="21600"/>
                    <a:pt x="9785" y="21600"/>
                  </a:cubicBezTo>
                  <a:cubicBezTo>
                    <a:pt x="15729" y="21600"/>
                    <a:pt x="21600" y="16217"/>
                    <a:pt x="21600" y="10833"/>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24" name="Google Shape;2820;p43">
              <a:extLst>
                <a:ext uri="{FF2B5EF4-FFF2-40B4-BE49-F238E27FC236}">
                  <a16:creationId xmlns:a16="http://schemas.microsoft.com/office/drawing/2014/main" id="{9049021A-E4FA-A071-67BC-72A25DDBF2FB}"/>
                </a:ext>
              </a:extLst>
            </p:cNvPr>
            <p:cNvSpPr/>
            <p:nvPr/>
          </p:nvSpPr>
          <p:spPr>
            <a:xfrm>
              <a:off x="2552958" y="365858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11742"/>
                  </a:cubicBezTo>
                  <a:cubicBezTo>
                    <a:pt x="0" y="17686"/>
                    <a:pt x="5871" y="21600"/>
                    <a:pt x="11742" y="21600"/>
                  </a:cubicBezTo>
                  <a:cubicBezTo>
                    <a:pt x="17686" y="21600"/>
                    <a:pt x="21600" y="17686"/>
                    <a:pt x="21600" y="11742"/>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25" name="Google Shape;2821;p43">
              <a:extLst>
                <a:ext uri="{FF2B5EF4-FFF2-40B4-BE49-F238E27FC236}">
                  <a16:creationId xmlns:a16="http://schemas.microsoft.com/office/drawing/2014/main" id="{687040D0-0E36-4C35-2AE2-7FA365E64FC1}"/>
                </a:ext>
              </a:extLst>
            </p:cNvPr>
            <p:cNvSpPr/>
            <p:nvPr/>
          </p:nvSpPr>
          <p:spPr>
            <a:xfrm>
              <a:off x="2581792" y="3628374"/>
              <a:ext cx="12701" cy="241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383"/>
                    <a:pt x="0" y="10833"/>
                  </a:cubicBezTo>
                  <a:cubicBezTo>
                    <a:pt x="0" y="1621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26" name="Google Shape;2822;p43">
              <a:extLst>
                <a:ext uri="{FF2B5EF4-FFF2-40B4-BE49-F238E27FC236}">
                  <a16:creationId xmlns:a16="http://schemas.microsoft.com/office/drawing/2014/main" id="{AA0ADCE6-510E-76D9-618D-6DB97A04E094}"/>
                </a:ext>
              </a:extLst>
            </p:cNvPr>
            <p:cNvSpPr/>
            <p:nvPr/>
          </p:nvSpPr>
          <p:spPr>
            <a:xfrm>
              <a:off x="2552958" y="3716931"/>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73"/>
                    <a:pt x="0" y="11775"/>
                  </a:cubicBezTo>
                  <a:cubicBezTo>
                    <a:pt x="0" y="17627"/>
                    <a:pt x="5871" y="21600"/>
                    <a:pt x="11742" y="21600"/>
                  </a:cubicBezTo>
                  <a:cubicBezTo>
                    <a:pt x="17686" y="21600"/>
                    <a:pt x="21600" y="17627"/>
                    <a:pt x="21600" y="1177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27" name="Google Shape;2823;p43">
              <a:extLst>
                <a:ext uri="{FF2B5EF4-FFF2-40B4-BE49-F238E27FC236}">
                  <a16:creationId xmlns:a16="http://schemas.microsoft.com/office/drawing/2014/main" id="{5D2BCF3D-D8CF-94B0-8978-A00F7A0D1EDD}"/>
                </a:ext>
              </a:extLst>
            </p:cNvPr>
            <p:cNvSpPr/>
            <p:nvPr/>
          </p:nvSpPr>
          <p:spPr>
            <a:xfrm>
              <a:off x="2581792" y="3686719"/>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433"/>
                    <a:pt x="0" y="10800"/>
                  </a:cubicBezTo>
                  <a:cubicBezTo>
                    <a:pt x="0" y="16233"/>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28" name="Google Shape;2824;p43">
              <a:extLst>
                <a:ext uri="{FF2B5EF4-FFF2-40B4-BE49-F238E27FC236}">
                  <a16:creationId xmlns:a16="http://schemas.microsoft.com/office/drawing/2014/main" id="{428230B1-515C-3004-9B6F-42D5DE54927D}"/>
                </a:ext>
              </a:extLst>
            </p:cNvPr>
            <p:cNvSpPr/>
            <p:nvPr/>
          </p:nvSpPr>
          <p:spPr>
            <a:xfrm>
              <a:off x="2552958" y="377535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11815"/>
                  </a:cubicBezTo>
                  <a:cubicBezTo>
                    <a:pt x="0" y="17686"/>
                    <a:pt x="5871" y="21600"/>
                    <a:pt x="11742" y="21600"/>
                  </a:cubicBezTo>
                  <a:cubicBezTo>
                    <a:pt x="17686" y="21600"/>
                    <a:pt x="21600" y="17686"/>
                    <a:pt x="21600" y="1181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29" name="Google Shape;2825;p43">
              <a:extLst>
                <a:ext uri="{FF2B5EF4-FFF2-40B4-BE49-F238E27FC236}">
                  <a16:creationId xmlns:a16="http://schemas.microsoft.com/office/drawing/2014/main" id="{3B590DE0-84D1-92CB-3B4C-A1D43D502260}"/>
                </a:ext>
              </a:extLst>
            </p:cNvPr>
            <p:cNvSpPr/>
            <p:nvPr/>
          </p:nvSpPr>
          <p:spPr>
            <a:xfrm>
              <a:off x="2581792" y="3745138"/>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367"/>
                    <a:pt x="0" y="10800"/>
                  </a:cubicBezTo>
                  <a:cubicBezTo>
                    <a:pt x="0" y="1616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30" name="Google Shape;2826;p43">
              <a:extLst>
                <a:ext uri="{FF2B5EF4-FFF2-40B4-BE49-F238E27FC236}">
                  <a16:creationId xmlns:a16="http://schemas.microsoft.com/office/drawing/2014/main" id="{6AC20FAD-2A9E-F3FC-C7D4-5AFE52917E4C}"/>
                </a:ext>
              </a:extLst>
            </p:cNvPr>
            <p:cNvSpPr/>
            <p:nvPr/>
          </p:nvSpPr>
          <p:spPr>
            <a:xfrm>
              <a:off x="2537514" y="3805560"/>
              <a:ext cx="12701" cy="161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8063"/>
                    <a:pt x="7200" y="13438"/>
                    <a:pt x="14400" y="21600"/>
                  </a:cubicBezTo>
                  <a:cubicBezTo>
                    <a:pt x="14400" y="18912"/>
                    <a:pt x="21600" y="16125"/>
                    <a:pt x="21600" y="13438"/>
                  </a:cubicBezTo>
                  <a:cubicBezTo>
                    <a:pt x="21600" y="8063"/>
                    <a:pt x="14400" y="2688"/>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31" name="Google Shape;2827;p43">
              <a:extLst>
                <a:ext uri="{FF2B5EF4-FFF2-40B4-BE49-F238E27FC236}">
                  <a16:creationId xmlns:a16="http://schemas.microsoft.com/office/drawing/2014/main" id="{4201AE83-5B56-1436-AF7B-7F62B52043D9}"/>
                </a:ext>
              </a:extLst>
            </p:cNvPr>
            <p:cNvSpPr/>
            <p:nvPr/>
          </p:nvSpPr>
          <p:spPr>
            <a:xfrm>
              <a:off x="2552958" y="3833693"/>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924"/>
                    <a:pt x="0" y="11775"/>
                  </a:cubicBezTo>
                  <a:cubicBezTo>
                    <a:pt x="0" y="17699"/>
                    <a:pt x="5871" y="21600"/>
                    <a:pt x="11742" y="21600"/>
                  </a:cubicBezTo>
                  <a:cubicBezTo>
                    <a:pt x="17686" y="21600"/>
                    <a:pt x="21600" y="17699"/>
                    <a:pt x="21600" y="11775"/>
                  </a:cubicBezTo>
                  <a:cubicBezTo>
                    <a:pt x="21600" y="592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32" name="Google Shape;2828;p43">
              <a:extLst>
                <a:ext uri="{FF2B5EF4-FFF2-40B4-BE49-F238E27FC236}">
                  <a16:creationId xmlns:a16="http://schemas.microsoft.com/office/drawing/2014/main" id="{A9E3C0AE-3BC0-5B9F-3A63-C508917B2C74}"/>
                </a:ext>
              </a:extLst>
            </p:cNvPr>
            <p:cNvSpPr/>
            <p:nvPr/>
          </p:nvSpPr>
          <p:spPr>
            <a:xfrm>
              <a:off x="2581792" y="3803557"/>
              <a:ext cx="12701" cy="241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383"/>
                    <a:pt x="0" y="10767"/>
                  </a:cubicBezTo>
                  <a:cubicBezTo>
                    <a:pt x="0" y="1621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33" name="Google Shape;2829;p43">
              <a:extLst>
                <a:ext uri="{FF2B5EF4-FFF2-40B4-BE49-F238E27FC236}">
                  <a16:creationId xmlns:a16="http://schemas.microsoft.com/office/drawing/2014/main" id="{D242F22D-F830-39F1-7E91-6F18EC6AB29C}"/>
                </a:ext>
              </a:extLst>
            </p:cNvPr>
            <p:cNvSpPr/>
            <p:nvPr/>
          </p:nvSpPr>
          <p:spPr>
            <a:xfrm>
              <a:off x="2552958" y="3892113"/>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871"/>
                    <a:pt x="0" y="11815"/>
                  </a:cubicBezTo>
                  <a:cubicBezTo>
                    <a:pt x="0" y="17686"/>
                    <a:pt x="5871" y="21600"/>
                    <a:pt x="11742" y="21600"/>
                  </a:cubicBezTo>
                  <a:cubicBezTo>
                    <a:pt x="17686" y="21600"/>
                    <a:pt x="21600" y="17686"/>
                    <a:pt x="21600" y="11815"/>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34" name="Google Shape;2830;p43">
              <a:extLst>
                <a:ext uri="{FF2B5EF4-FFF2-40B4-BE49-F238E27FC236}">
                  <a16:creationId xmlns:a16="http://schemas.microsoft.com/office/drawing/2014/main" id="{08CDD7C7-83E7-9417-F1C3-798051CF0262}"/>
                </a:ext>
              </a:extLst>
            </p:cNvPr>
            <p:cNvSpPr/>
            <p:nvPr/>
          </p:nvSpPr>
          <p:spPr>
            <a:xfrm>
              <a:off x="2581792" y="3861901"/>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433"/>
                    <a:pt x="0" y="10800"/>
                  </a:cubicBezTo>
                  <a:cubicBezTo>
                    <a:pt x="0" y="1616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35" name="Google Shape;2831;p43">
              <a:extLst>
                <a:ext uri="{FF2B5EF4-FFF2-40B4-BE49-F238E27FC236}">
                  <a16:creationId xmlns:a16="http://schemas.microsoft.com/office/drawing/2014/main" id="{B6030391-745D-AD33-DC5E-D5F0C8D98217}"/>
                </a:ext>
              </a:extLst>
            </p:cNvPr>
            <p:cNvSpPr/>
            <p:nvPr/>
          </p:nvSpPr>
          <p:spPr>
            <a:xfrm>
              <a:off x="2552958" y="3950532"/>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871"/>
                    <a:pt x="0" y="11742"/>
                  </a:cubicBezTo>
                  <a:cubicBezTo>
                    <a:pt x="0" y="17686"/>
                    <a:pt x="5871" y="21600"/>
                    <a:pt x="11742" y="21600"/>
                  </a:cubicBezTo>
                  <a:cubicBezTo>
                    <a:pt x="17686" y="21600"/>
                    <a:pt x="21600" y="17686"/>
                    <a:pt x="21600" y="11742"/>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36" name="Google Shape;2832;p43">
              <a:extLst>
                <a:ext uri="{FF2B5EF4-FFF2-40B4-BE49-F238E27FC236}">
                  <a16:creationId xmlns:a16="http://schemas.microsoft.com/office/drawing/2014/main" id="{A4DD234C-AA48-9D4F-7F0B-35F74654AE0E}"/>
                </a:ext>
              </a:extLst>
            </p:cNvPr>
            <p:cNvSpPr/>
            <p:nvPr/>
          </p:nvSpPr>
          <p:spPr>
            <a:xfrm>
              <a:off x="2581792" y="3922324"/>
              <a:ext cx="12701" cy="221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3914"/>
                    <a:pt x="0" y="9858"/>
                  </a:cubicBezTo>
                  <a:cubicBezTo>
                    <a:pt x="0" y="15729"/>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37" name="Google Shape;2833;p43">
              <a:extLst>
                <a:ext uri="{FF2B5EF4-FFF2-40B4-BE49-F238E27FC236}">
                  <a16:creationId xmlns:a16="http://schemas.microsoft.com/office/drawing/2014/main" id="{6AB6570A-41F9-54BD-A311-941DDC70B9C7}"/>
                </a:ext>
              </a:extLst>
            </p:cNvPr>
            <p:cNvSpPr/>
            <p:nvPr/>
          </p:nvSpPr>
          <p:spPr>
            <a:xfrm>
              <a:off x="2552958" y="4008877"/>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924"/>
                    <a:pt x="0" y="11775"/>
                  </a:cubicBezTo>
                  <a:cubicBezTo>
                    <a:pt x="0" y="17627"/>
                    <a:pt x="5871" y="21600"/>
                    <a:pt x="11742" y="21600"/>
                  </a:cubicBezTo>
                  <a:cubicBezTo>
                    <a:pt x="17686" y="21600"/>
                    <a:pt x="21600" y="17627"/>
                    <a:pt x="21600" y="11775"/>
                  </a:cubicBezTo>
                  <a:cubicBezTo>
                    <a:pt x="21600" y="592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38" name="Google Shape;2834;p43">
              <a:extLst>
                <a:ext uri="{FF2B5EF4-FFF2-40B4-BE49-F238E27FC236}">
                  <a16:creationId xmlns:a16="http://schemas.microsoft.com/office/drawing/2014/main" id="{AE9B86FF-F746-D5BF-E542-B89F2A7B8311}"/>
                </a:ext>
              </a:extLst>
            </p:cNvPr>
            <p:cNvSpPr/>
            <p:nvPr/>
          </p:nvSpPr>
          <p:spPr>
            <a:xfrm>
              <a:off x="2581792" y="3980744"/>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3914"/>
                    <a:pt x="0" y="9785"/>
                  </a:cubicBezTo>
                  <a:cubicBezTo>
                    <a:pt x="0" y="15729"/>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39" name="Google Shape;2835;p43">
              <a:extLst>
                <a:ext uri="{FF2B5EF4-FFF2-40B4-BE49-F238E27FC236}">
                  <a16:creationId xmlns:a16="http://schemas.microsoft.com/office/drawing/2014/main" id="{22007DEF-545B-9911-666D-BD5B4EE538D0}"/>
                </a:ext>
              </a:extLst>
            </p:cNvPr>
            <p:cNvSpPr/>
            <p:nvPr/>
          </p:nvSpPr>
          <p:spPr>
            <a:xfrm>
              <a:off x="2524751" y="39807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40" name="Google Shape;2836;p43">
              <a:extLst>
                <a:ext uri="{FF2B5EF4-FFF2-40B4-BE49-F238E27FC236}">
                  <a16:creationId xmlns:a16="http://schemas.microsoft.com/office/drawing/2014/main" id="{2DDABB03-30B0-747E-787B-95E0A3AC6715}"/>
                </a:ext>
              </a:extLst>
            </p:cNvPr>
            <p:cNvSpPr/>
            <p:nvPr/>
          </p:nvSpPr>
          <p:spPr>
            <a:xfrm>
              <a:off x="2552958" y="406729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871"/>
                    <a:pt x="0" y="11815"/>
                  </a:cubicBezTo>
                  <a:cubicBezTo>
                    <a:pt x="0" y="17686"/>
                    <a:pt x="5871" y="21600"/>
                    <a:pt x="11742" y="21600"/>
                  </a:cubicBezTo>
                  <a:cubicBezTo>
                    <a:pt x="17686" y="21600"/>
                    <a:pt x="21600" y="17686"/>
                    <a:pt x="21600" y="11815"/>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41" name="Google Shape;2837;p43">
              <a:extLst>
                <a:ext uri="{FF2B5EF4-FFF2-40B4-BE49-F238E27FC236}">
                  <a16:creationId xmlns:a16="http://schemas.microsoft.com/office/drawing/2014/main" id="{7C79731C-735D-3247-1B93-8A903E8681AF}"/>
                </a:ext>
              </a:extLst>
            </p:cNvPr>
            <p:cNvSpPr/>
            <p:nvPr/>
          </p:nvSpPr>
          <p:spPr>
            <a:xfrm>
              <a:off x="2581792" y="4039088"/>
              <a:ext cx="12701" cy="221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3914"/>
                    <a:pt x="0" y="9858"/>
                  </a:cubicBezTo>
                  <a:cubicBezTo>
                    <a:pt x="0" y="15729"/>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42" name="Google Shape;2838;p43">
              <a:extLst>
                <a:ext uri="{FF2B5EF4-FFF2-40B4-BE49-F238E27FC236}">
                  <a16:creationId xmlns:a16="http://schemas.microsoft.com/office/drawing/2014/main" id="{F75DDDF7-3AE5-6339-3ADB-A16E1FF1BC76}"/>
                </a:ext>
              </a:extLst>
            </p:cNvPr>
            <p:cNvSpPr/>
            <p:nvPr/>
          </p:nvSpPr>
          <p:spPr>
            <a:xfrm>
              <a:off x="2528760" y="4039088"/>
              <a:ext cx="18113" cy="22122"/>
            </a:xfrm>
            <a:custGeom>
              <a:avLst/>
              <a:gdLst/>
              <a:ahLst/>
              <a:cxnLst>
                <a:cxn ang="0">
                  <a:pos x="wd2" y="hd2"/>
                </a:cxn>
                <a:cxn ang="5400000">
                  <a:pos x="wd2" y="hd2"/>
                </a:cxn>
                <a:cxn ang="10800000">
                  <a:pos x="wd2" y="hd2"/>
                </a:cxn>
                <a:cxn ang="16200000">
                  <a:pos x="wd2" y="hd2"/>
                </a:cxn>
              </a:cxnLst>
              <a:rect l="0" t="0" r="r" b="b"/>
              <a:pathLst>
                <a:path w="21600" h="21600" extrusionOk="0">
                  <a:moveTo>
                    <a:pt x="7170" y="0"/>
                  </a:moveTo>
                  <a:cubicBezTo>
                    <a:pt x="4780" y="0"/>
                    <a:pt x="2390" y="0"/>
                    <a:pt x="0" y="1957"/>
                  </a:cubicBezTo>
                  <a:cubicBezTo>
                    <a:pt x="4780" y="7901"/>
                    <a:pt x="7170" y="13772"/>
                    <a:pt x="12039" y="21600"/>
                  </a:cubicBezTo>
                  <a:cubicBezTo>
                    <a:pt x="16820" y="19643"/>
                    <a:pt x="21600" y="15729"/>
                    <a:pt x="21600" y="9858"/>
                  </a:cubicBezTo>
                  <a:cubicBezTo>
                    <a:pt x="21600" y="3914"/>
                    <a:pt x="14430" y="0"/>
                    <a:pt x="717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43" name="Google Shape;2839;p43">
              <a:extLst>
                <a:ext uri="{FF2B5EF4-FFF2-40B4-BE49-F238E27FC236}">
                  <a16:creationId xmlns:a16="http://schemas.microsoft.com/office/drawing/2014/main" id="{0107E8AA-B57C-CDBB-851A-8F4143CE04F0}"/>
                </a:ext>
              </a:extLst>
            </p:cNvPr>
            <p:cNvSpPr/>
            <p:nvPr/>
          </p:nvSpPr>
          <p:spPr>
            <a:xfrm>
              <a:off x="2562678" y="4125640"/>
              <a:ext cx="12701" cy="221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973"/>
                  </a:lnTo>
                  <a:cubicBezTo>
                    <a:pt x="0" y="9825"/>
                    <a:pt x="3578" y="15676"/>
                    <a:pt x="3578" y="21600"/>
                  </a:cubicBezTo>
                  <a:cubicBezTo>
                    <a:pt x="14444" y="21600"/>
                    <a:pt x="21600" y="17699"/>
                    <a:pt x="21600" y="11775"/>
                  </a:cubicBezTo>
                  <a:cubicBezTo>
                    <a:pt x="21600" y="5924"/>
                    <a:pt x="14444" y="0"/>
                    <a:pt x="357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44" name="Google Shape;2840;p43">
              <a:extLst>
                <a:ext uri="{FF2B5EF4-FFF2-40B4-BE49-F238E27FC236}">
                  <a16:creationId xmlns:a16="http://schemas.microsoft.com/office/drawing/2014/main" id="{8B4F3C06-826C-59C9-2EB8-1BDE28BD7533}"/>
                </a:ext>
              </a:extLst>
            </p:cNvPr>
            <p:cNvSpPr/>
            <p:nvPr/>
          </p:nvSpPr>
          <p:spPr>
            <a:xfrm>
              <a:off x="2581792" y="4097507"/>
              <a:ext cx="12701" cy="221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3914"/>
                    <a:pt x="0" y="9785"/>
                  </a:cubicBezTo>
                  <a:cubicBezTo>
                    <a:pt x="0" y="15729"/>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45" name="Google Shape;2841;p43">
              <a:extLst>
                <a:ext uri="{FF2B5EF4-FFF2-40B4-BE49-F238E27FC236}">
                  <a16:creationId xmlns:a16="http://schemas.microsoft.com/office/drawing/2014/main" id="{0CBE0803-8898-51D5-2F72-D562CC355514}"/>
                </a:ext>
              </a:extLst>
            </p:cNvPr>
            <p:cNvSpPr/>
            <p:nvPr/>
          </p:nvSpPr>
          <p:spPr>
            <a:xfrm>
              <a:off x="2581792" y="4155852"/>
              <a:ext cx="12701" cy="221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3973"/>
                    <a:pt x="0" y="9825"/>
                  </a:cubicBezTo>
                  <a:cubicBezTo>
                    <a:pt x="0" y="15676"/>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46" name="Google Shape;2842;p43">
              <a:extLst>
                <a:ext uri="{FF2B5EF4-FFF2-40B4-BE49-F238E27FC236}">
                  <a16:creationId xmlns:a16="http://schemas.microsoft.com/office/drawing/2014/main" id="{DC689DB5-32EC-9A05-AF65-2D823EF6DCD3}"/>
                </a:ext>
              </a:extLst>
            </p:cNvPr>
            <p:cNvSpPr/>
            <p:nvPr/>
          </p:nvSpPr>
          <p:spPr>
            <a:xfrm>
              <a:off x="2567726" y="418676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4288"/>
                    <a:pt x="21600" y="13024"/>
                    <a:pt x="21600" y="21600"/>
                  </a:cubicBezTo>
                  <a:cubicBezTo>
                    <a:pt x="21600" y="17312"/>
                    <a:pt x="21600" y="17312"/>
                    <a:pt x="21600" y="17312"/>
                  </a:cubicBezTo>
                  <a:cubicBezTo>
                    <a:pt x="21600" y="8735"/>
                    <a:pt x="21600" y="4288"/>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47" name="Google Shape;2843;p43">
              <a:extLst>
                <a:ext uri="{FF2B5EF4-FFF2-40B4-BE49-F238E27FC236}">
                  <a16:creationId xmlns:a16="http://schemas.microsoft.com/office/drawing/2014/main" id="{63DD3B94-4D99-AECE-B129-D9D2810D5506}"/>
                </a:ext>
              </a:extLst>
            </p:cNvPr>
            <p:cNvSpPr/>
            <p:nvPr/>
          </p:nvSpPr>
          <p:spPr>
            <a:xfrm>
              <a:off x="2581792" y="4214271"/>
              <a:ext cx="12701" cy="221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3024" y="0"/>
                    <a:pt x="4447" y="1957"/>
                    <a:pt x="0" y="5871"/>
                  </a:cubicBezTo>
                  <a:cubicBezTo>
                    <a:pt x="8735" y="9785"/>
                    <a:pt x="13024" y="15729"/>
                    <a:pt x="17312" y="21600"/>
                  </a:cubicBezTo>
                  <a:lnTo>
                    <a:pt x="21600" y="21600"/>
                  </a:ln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50" name="Google Shape;2846;p43">
              <a:extLst>
                <a:ext uri="{FF2B5EF4-FFF2-40B4-BE49-F238E27FC236}">
                  <a16:creationId xmlns:a16="http://schemas.microsoft.com/office/drawing/2014/main" id="{4A4A9DFC-1AC3-EA91-D509-752020852FD3}"/>
                </a:ext>
              </a:extLst>
            </p:cNvPr>
            <p:cNvSpPr/>
            <p:nvPr/>
          </p:nvSpPr>
          <p:spPr>
            <a:xfrm>
              <a:off x="2494538" y="2138432"/>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924"/>
                    <a:pt x="0" y="11775"/>
                  </a:cubicBezTo>
                  <a:cubicBezTo>
                    <a:pt x="0" y="17627"/>
                    <a:pt x="5871" y="21600"/>
                    <a:pt x="11815" y="21600"/>
                  </a:cubicBezTo>
                  <a:cubicBezTo>
                    <a:pt x="17686" y="21600"/>
                    <a:pt x="21600" y="17627"/>
                    <a:pt x="21600" y="11775"/>
                  </a:cubicBezTo>
                  <a:cubicBezTo>
                    <a:pt x="21600" y="592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51" name="Google Shape;2847;p43">
              <a:extLst>
                <a:ext uri="{FF2B5EF4-FFF2-40B4-BE49-F238E27FC236}">
                  <a16:creationId xmlns:a16="http://schemas.microsoft.com/office/drawing/2014/main" id="{CED03561-3BBF-5335-E2C0-57CAC3168FAF}"/>
                </a:ext>
              </a:extLst>
            </p:cNvPr>
            <p:cNvSpPr/>
            <p:nvPr/>
          </p:nvSpPr>
          <p:spPr>
            <a:xfrm>
              <a:off x="2464327" y="2168644"/>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858"/>
                  </a:cubicBezTo>
                  <a:cubicBezTo>
                    <a:pt x="0" y="15729"/>
                    <a:pt x="5367" y="21600"/>
                    <a:pt x="10800" y="21600"/>
                  </a:cubicBezTo>
                  <a:cubicBezTo>
                    <a:pt x="16167" y="21600"/>
                    <a:pt x="21600" y="15729"/>
                    <a:pt x="21600" y="9858"/>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52" name="Google Shape;2848;p43">
              <a:extLst>
                <a:ext uri="{FF2B5EF4-FFF2-40B4-BE49-F238E27FC236}">
                  <a16:creationId xmlns:a16="http://schemas.microsoft.com/office/drawing/2014/main" id="{460939B4-7E2F-C7F8-A06D-FDB3C8387B3F}"/>
                </a:ext>
              </a:extLst>
            </p:cNvPr>
            <p:cNvSpPr/>
            <p:nvPr/>
          </p:nvSpPr>
          <p:spPr>
            <a:xfrm>
              <a:off x="2494538" y="2196851"/>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871"/>
                    <a:pt x="0" y="11815"/>
                  </a:cubicBezTo>
                  <a:cubicBezTo>
                    <a:pt x="0" y="17686"/>
                    <a:pt x="5871" y="21600"/>
                    <a:pt x="11815" y="21600"/>
                  </a:cubicBezTo>
                  <a:cubicBezTo>
                    <a:pt x="17686" y="21600"/>
                    <a:pt x="21600" y="17686"/>
                    <a:pt x="21600" y="11815"/>
                  </a:cubicBezTo>
                  <a:cubicBezTo>
                    <a:pt x="21600" y="587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53" name="Google Shape;2849;p43">
              <a:extLst>
                <a:ext uri="{FF2B5EF4-FFF2-40B4-BE49-F238E27FC236}">
                  <a16:creationId xmlns:a16="http://schemas.microsoft.com/office/drawing/2014/main" id="{94085097-0F54-B7D8-7FF6-364536FED401}"/>
                </a:ext>
              </a:extLst>
            </p:cNvPr>
            <p:cNvSpPr/>
            <p:nvPr/>
          </p:nvSpPr>
          <p:spPr>
            <a:xfrm>
              <a:off x="2504296" y="2255196"/>
              <a:ext cx="12701" cy="221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600" y="2023"/>
                    <a:pt x="7200" y="3973"/>
                    <a:pt x="10800" y="5924"/>
                  </a:cubicBezTo>
                  <a:cubicBezTo>
                    <a:pt x="7200" y="7874"/>
                    <a:pt x="3600" y="11775"/>
                    <a:pt x="3600" y="15676"/>
                  </a:cubicBezTo>
                  <a:cubicBezTo>
                    <a:pt x="3600" y="17699"/>
                    <a:pt x="7200" y="19649"/>
                    <a:pt x="7200" y="21600"/>
                  </a:cubicBezTo>
                  <a:cubicBezTo>
                    <a:pt x="14400" y="21600"/>
                    <a:pt x="21600" y="15676"/>
                    <a:pt x="21600" y="11775"/>
                  </a:cubicBezTo>
                  <a:cubicBezTo>
                    <a:pt x="21600" y="5924"/>
                    <a:pt x="14400" y="0"/>
                    <a:pt x="3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54" name="Google Shape;2850;p43">
              <a:extLst>
                <a:ext uri="{FF2B5EF4-FFF2-40B4-BE49-F238E27FC236}">
                  <a16:creationId xmlns:a16="http://schemas.microsoft.com/office/drawing/2014/main" id="{A2A6E061-8790-1987-9DB4-892299E9D8A5}"/>
                </a:ext>
              </a:extLst>
            </p:cNvPr>
            <p:cNvSpPr/>
            <p:nvPr/>
          </p:nvSpPr>
          <p:spPr>
            <a:xfrm>
              <a:off x="2524751" y="228540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3726"/>
                    <a:pt x="0" y="15676"/>
                    <a:pt x="1957" y="17627"/>
                  </a:cubicBezTo>
                  <a:cubicBezTo>
                    <a:pt x="3914" y="19649"/>
                    <a:pt x="7828" y="21600"/>
                    <a:pt x="9785" y="21600"/>
                  </a:cubicBezTo>
                  <a:cubicBezTo>
                    <a:pt x="15729" y="21600"/>
                    <a:pt x="21600" y="15676"/>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55" name="Google Shape;2851;p43">
              <a:extLst>
                <a:ext uri="{FF2B5EF4-FFF2-40B4-BE49-F238E27FC236}">
                  <a16:creationId xmlns:a16="http://schemas.microsoft.com/office/drawing/2014/main" id="{710497E4-0424-8FDE-7C54-82547E6D29B7}"/>
                </a:ext>
              </a:extLst>
            </p:cNvPr>
            <p:cNvSpPr/>
            <p:nvPr/>
          </p:nvSpPr>
          <p:spPr>
            <a:xfrm>
              <a:off x="2523411" y="2349840"/>
              <a:ext cx="12701" cy="16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688"/>
                    <a:pt x="0" y="5375"/>
                    <a:pt x="0" y="5375"/>
                  </a:cubicBezTo>
                  <a:cubicBezTo>
                    <a:pt x="0" y="10850"/>
                    <a:pt x="0" y="13537"/>
                    <a:pt x="4320" y="16225"/>
                  </a:cubicBezTo>
                  <a:cubicBezTo>
                    <a:pt x="8640" y="18912"/>
                    <a:pt x="17280" y="21600"/>
                    <a:pt x="21600" y="21600"/>
                  </a:cubicBezTo>
                  <a:cubicBezTo>
                    <a:pt x="17280" y="10850"/>
                    <a:pt x="12960" y="2688"/>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56" name="Google Shape;2852;p43">
              <a:extLst>
                <a:ext uri="{FF2B5EF4-FFF2-40B4-BE49-F238E27FC236}">
                  <a16:creationId xmlns:a16="http://schemas.microsoft.com/office/drawing/2014/main" id="{D55F5531-2D29-8917-0891-89CEE1A1E98D}"/>
                </a:ext>
              </a:extLst>
            </p:cNvPr>
            <p:cNvSpPr/>
            <p:nvPr/>
          </p:nvSpPr>
          <p:spPr>
            <a:xfrm>
              <a:off x="2494538" y="2430379"/>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433"/>
                    <a:pt x="0" y="10800"/>
                  </a:cubicBezTo>
                  <a:cubicBezTo>
                    <a:pt x="0" y="16167"/>
                    <a:pt x="5871" y="21600"/>
                    <a:pt x="11815" y="21600"/>
                  </a:cubicBezTo>
                  <a:cubicBezTo>
                    <a:pt x="17686" y="21600"/>
                    <a:pt x="21600" y="16167"/>
                    <a:pt x="21600" y="10800"/>
                  </a:cubicBezTo>
                  <a:cubicBezTo>
                    <a:pt x="21600" y="543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57" name="Google Shape;2853;p43">
              <a:extLst>
                <a:ext uri="{FF2B5EF4-FFF2-40B4-BE49-F238E27FC236}">
                  <a16:creationId xmlns:a16="http://schemas.microsoft.com/office/drawing/2014/main" id="{979D7907-244A-4D29-AD0E-7C259B279200}"/>
                </a:ext>
              </a:extLst>
            </p:cNvPr>
            <p:cNvSpPr/>
            <p:nvPr/>
          </p:nvSpPr>
          <p:spPr>
            <a:xfrm>
              <a:off x="2524751" y="2402172"/>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3772" y="0"/>
                  </a:moveTo>
                  <a:cubicBezTo>
                    <a:pt x="9785" y="2023"/>
                    <a:pt x="3914" y="5924"/>
                    <a:pt x="0" y="7874"/>
                  </a:cubicBezTo>
                  <a:cubicBezTo>
                    <a:pt x="0" y="7874"/>
                    <a:pt x="0" y="9825"/>
                    <a:pt x="0" y="9825"/>
                  </a:cubicBezTo>
                  <a:cubicBezTo>
                    <a:pt x="0" y="17699"/>
                    <a:pt x="3914" y="21600"/>
                    <a:pt x="9785" y="21600"/>
                  </a:cubicBezTo>
                  <a:cubicBezTo>
                    <a:pt x="15729" y="21600"/>
                    <a:pt x="21600" y="17699"/>
                    <a:pt x="21600" y="9825"/>
                  </a:cubicBezTo>
                  <a:cubicBezTo>
                    <a:pt x="21600" y="7874"/>
                    <a:pt x="19643" y="3973"/>
                    <a:pt x="17686" y="2023"/>
                  </a:cubicBezTo>
                  <a:cubicBezTo>
                    <a:pt x="17686" y="2023"/>
                    <a:pt x="15729" y="0"/>
                    <a:pt x="1377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58" name="Google Shape;2854;p43">
              <a:extLst>
                <a:ext uri="{FF2B5EF4-FFF2-40B4-BE49-F238E27FC236}">
                  <a16:creationId xmlns:a16="http://schemas.microsoft.com/office/drawing/2014/main" id="{AC4621D6-A2C1-DB7B-27A0-0E1B6453F26C}"/>
                </a:ext>
              </a:extLst>
            </p:cNvPr>
            <p:cNvSpPr/>
            <p:nvPr/>
          </p:nvSpPr>
          <p:spPr>
            <a:xfrm>
              <a:off x="2464327" y="2460590"/>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858"/>
                  </a:cubicBezTo>
                  <a:cubicBezTo>
                    <a:pt x="0" y="17686"/>
                    <a:pt x="5367" y="21600"/>
                    <a:pt x="10800" y="21600"/>
                  </a:cubicBezTo>
                  <a:cubicBezTo>
                    <a:pt x="16167" y="21600"/>
                    <a:pt x="21600" y="17686"/>
                    <a:pt x="21600" y="9858"/>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59" name="Google Shape;2855;p43">
              <a:extLst>
                <a:ext uri="{FF2B5EF4-FFF2-40B4-BE49-F238E27FC236}">
                  <a16:creationId xmlns:a16="http://schemas.microsoft.com/office/drawing/2014/main" id="{302B794E-AF9C-055B-86B8-E47BCE42B45B}"/>
                </a:ext>
              </a:extLst>
            </p:cNvPr>
            <p:cNvSpPr/>
            <p:nvPr/>
          </p:nvSpPr>
          <p:spPr>
            <a:xfrm>
              <a:off x="2494538" y="248879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383"/>
                    <a:pt x="0" y="10833"/>
                  </a:cubicBezTo>
                  <a:cubicBezTo>
                    <a:pt x="0" y="16217"/>
                    <a:pt x="5871" y="21600"/>
                    <a:pt x="11815" y="21600"/>
                  </a:cubicBezTo>
                  <a:cubicBezTo>
                    <a:pt x="17686" y="21600"/>
                    <a:pt x="21600" y="16217"/>
                    <a:pt x="21600" y="10833"/>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60" name="Google Shape;2856;p43">
              <a:extLst>
                <a:ext uri="{FF2B5EF4-FFF2-40B4-BE49-F238E27FC236}">
                  <a16:creationId xmlns:a16="http://schemas.microsoft.com/office/drawing/2014/main" id="{0CE7F38C-0F83-18C3-25E9-C3ED7D45528C}"/>
                </a:ext>
              </a:extLst>
            </p:cNvPr>
            <p:cNvSpPr/>
            <p:nvPr/>
          </p:nvSpPr>
          <p:spPr>
            <a:xfrm>
              <a:off x="2524751" y="246059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7686"/>
                    <a:pt x="3914" y="21600"/>
                    <a:pt x="9785" y="21600"/>
                  </a:cubicBezTo>
                  <a:cubicBezTo>
                    <a:pt x="15729" y="21600"/>
                    <a:pt x="21600" y="17686"/>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61" name="Google Shape;2857;p43">
              <a:extLst>
                <a:ext uri="{FF2B5EF4-FFF2-40B4-BE49-F238E27FC236}">
                  <a16:creationId xmlns:a16="http://schemas.microsoft.com/office/drawing/2014/main" id="{EB15BFBF-FD95-4D57-A96F-3BAA775C7E3B}"/>
                </a:ext>
              </a:extLst>
            </p:cNvPr>
            <p:cNvSpPr/>
            <p:nvPr/>
          </p:nvSpPr>
          <p:spPr>
            <a:xfrm>
              <a:off x="2464327" y="2519009"/>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785"/>
                  </a:cubicBezTo>
                  <a:cubicBezTo>
                    <a:pt x="0" y="17686"/>
                    <a:pt x="5367" y="21600"/>
                    <a:pt x="10800" y="21600"/>
                  </a:cubicBezTo>
                  <a:cubicBezTo>
                    <a:pt x="16167" y="21600"/>
                    <a:pt x="21600" y="17686"/>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62" name="Google Shape;2858;p43">
              <a:extLst>
                <a:ext uri="{FF2B5EF4-FFF2-40B4-BE49-F238E27FC236}">
                  <a16:creationId xmlns:a16="http://schemas.microsoft.com/office/drawing/2014/main" id="{17C1C7B6-9E83-DC3D-88EE-DBE9FE4DFCFD}"/>
                </a:ext>
              </a:extLst>
            </p:cNvPr>
            <p:cNvSpPr/>
            <p:nvPr/>
          </p:nvSpPr>
          <p:spPr>
            <a:xfrm>
              <a:off x="2494538" y="254714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433"/>
                    <a:pt x="0" y="10800"/>
                  </a:cubicBezTo>
                  <a:cubicBezTo>
                    <a:pt x="0" y="16167"/>
                    <a:pt x="5871" y="21600"/>
                    <a:pt x="11815" y="21600"/>
                  </a:cubicBezTo>
                  <a:cubicBezTo>
                    <a:pt x="17686" y="21600"/>
                    <a:pt x="21600" y="16167"/>
                    <a:pt x="21600" y="10800"/>
                  </a:cubicBezTo>
                  <a:cubicBezTo>
                    <a:pt x="21600" y="543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63" name="Google Shape;2859;p43">
              <a:extLst>
                <a:ext uri="{FF2B5EF4-FFF2-40B4-BE49-F238E27FC236}">
                  <a16:creationId xmlns:a16="http://schemas.microsoft.com/office/drawing/2014/main" id="{1FBDFF6F-4174-6B8E-09B8-EA31480225DE}"/>
                </a:ext>
              </a:extLst>
            </p:cNvPr>
            <p:cNvSpPr/>
            <p:nvPr/>
          </p:nvSpPr>
          <p:spPr>
            <a:xfrm>
              <a:off x="2524751" y="2519009"/>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7686"/>
                    <a:pt x="3914" y="21600"/>
                    <a:pt x="9785" y="21600"/>
                  </a:cubicBezTo>
                  <a:cubicBezTo>
                    <a:pt x="15729" y="21600"/>
                    <a:pt x="21600" y="17686"/>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64" name="Google Shape;2860;p43">
              <a:extLst>
                <a:ext uri="{FF2B5EF4-FFF2-40B4-BE49-F238E27FC236}">
                  <a16:creationId xmlns:a16="http://schemas.microsoft.com/office/drawing/2014/main" id="{560919C5-3833-9ACE-1BCD-B5DFAB3FE20F}"/>
                </a:ext>
              </a:extLst>
            </p:cNvPr>
            <p:cNvSpPr/>
            <p:nvPr/>
          </p:nvSpPr>
          <p:spPr>
            <a:xfrm>
              <a:off x="2464327" y="2577354"/>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01"/>
                    <a:pt x="0" y="9825"/>
                  </a:cubicBezTo>
                  <a:cubicBezTo>
                    <a:pt x="0" y="17627"/>
                    <a:pt x="5367" y="21600"/>
                    <a:pt x="10800" y="21600"/>
                  </a:cubicBezTo>
                  <a:cubicBezTo>
                    <a:pt x="16167" y="21600"/>
                    <a:pt x="21600" y="17627"/>
                    <a:pt x="21600" y="982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65" name="Google Shape;2861;p43">
              <a:extLst>
                <a:ext uri="{FF2B5EF4-FFF2-40B4-BE49-F238E27FC236}">
                  <a16:creationId xmlns:a16="http://schemas.microsoft.com/office/drawing/2014/main" id="{98DD0F5F-BADC-DDFA-631A-11A3E02CF529}"/>
                </a:ext>
              </a:extLst>
            </p:cNvPr>
            <p:cNvSpPr/>
            <p:nvPr/>
          </p:nvSpPr>
          <p:spPr>
            <a:xfrm>
              <a:off x="2494538" y="260556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383"/>
                    <a:pt x="0" y="10833"/>
                  </a:cubicBezTo>
                  <a:cubicBezTo>
                    <a:pt x="0" y="16217"/>
                    <a:pt x="5871" y="21600"/>
                    <a:pt x="11815" y="21600"/>
                  </a:cubicBezTo>
                  <a:cubicBezTo>
                    <a:pt x="17686" y="21600"/>
                    <a:pt x="21600" y="16217"/>
                    <a:pt x="21600" y="10833"/>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66" name="Google Shape;2862;p43">
              <a:extLst>
                <a:ext uri="{FF2B5EF4-FFF2-40B4-BE49-F238E27FC236}">
                  <a16:creationId xmlns:a16="http://schemas.microsoft.com/office/drawing/2014/main" id="{B7222B77-ADFA-75F4-3EEA-7D4C078EFA43}"/>
                </a:ext>
              </a:extLst>
            </p:cNvPr>
            <p:cNvSpPr/>
            <p:nvPr/>
          </p:nvSpPr>
          <p:spPr>
            <a:xfrm>
              <a:off x="2524751" y="257735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01"/>
                    <a:pt x="0" y="9825"/>
                  </a:cubicBezTo>
                  <a:cubicBezTo>
                    <a:pt x="0" y="17627"/>
                    <a:pt x="3914" y="21600"/>
                    <a:pt x="9785" y="21600"/>
                  </a:cubicBezTo>
                  <a:cubicBezTo>
                    <a:pt x="15729" y="21600"/>
                    <a:pt x="21600" y="17627"/>
                    <a:pt x="21600" y="9825"/>
                  </a:cubicBezTo>
                  <a:cubicBezTo>
                    <a:pt x="21600" y="390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67" name="Google Shape;2863;p43">
              <a:extLst>
                <a:ext uri="{FF2B5EF4-FFF2-40B4-BE49-F238E27FC236}">
                  <a16:creationId xmlns:a16="http://schemas.microsoft.com/office/drawing/2014/main" id="{EB461870-5FBA-11AC-7807-031F8186F4D3}"/>
                </a:ext>
              </a:extLst>
            </p:cNvPr>
            <p:cNvSpPr/>
            <p:nvPr/>
          </p:nvSpPr>
          <p:spPr>
            <a:xfrm>
              <a:off x="2524751" y="2634433"/>
              <a:ext cx="16109" cy="12701"/>
            </a:xfrm>
            <a:custGeom>
              <a:avLst/>
              <a:gdLst/>
              <a:ahLst/>
              <a:cxnLst>
                <a:cxn ang="0">
                  <a:pos x="wd2" y="hd2"/>
                </a:cxn>
                <a:cxn ang="5400000">
                  <a:pos x="wd2" y="hd2"/>
                </a:cxn>
                <a:cxn ang="10800000">
                  <a:pos x="wd2" y="hd2"/>
                </a:cxn>
                <a:cxn ang="16200000">
                  <a:pos x="wd2" y="hd2"/>
                </a:cxn>
              </a:cxnLst>
              <a:rect l="0" t="0" r="r" b="b"/>
              <a:pathLst>
                <a:path w="21600" h="21600" extrusionOk="0">
                  <a:moveTo>
                    <a:pt x="13438" y="0"/>
                  </a:moveTo>
                  <a:cubicBezTo>
                    <a:pt x="5375" y="0"/>
                    <a:pt x="0" y="8640"/>
                    <a:pt x="0" y="21600"/>
                  </a:cubicBezTo>
                  <a:lnTo>
                    <a:pt x="5375" y="21600"/>
                  </a:lnTo>
                  <a:cubicBezTo>
                    <a:pt x="5375" y="8640"/>
                    <a:pt x="13438" y="8640"/>
                    <a:pt x="21600" y="4320"/>
                  </a:cubicBezTo>
                  <a:cubicBezTo>
                    <a:pt x="18912" y="0"/>
                    <a:pt x="16225" y="0"/>
                    <a:pt x="1343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68" name="Google Shape;2864;p43">
              <a:extLst>
                <a:ext uri="{FF2B5EF4-FFF2-40B4-BE49-F238E27FC236}">
                  <a16:creationId xmlns:a16="http://schemas.microsoft.com/office/drawing/2014/main" id="{74471CAC-D151-2FAA-495C-71EF77BDF09E}"/>
                </a:ext>
              </a:extLst>
            </p:cNvPr>
            <p:cNvSpPr/>
            <p:nvPr/>
          </p:nvSpPr>
          <p:spPr>
            <a:xfrm>
              <a:off x="2464327" y="2635472"/>
              <a:ext cx="24199"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7156"/>
                    <a:pt x="0" y="21600"/>
                  </a:cubicBezTo>
                  <a:lnTo>
                    <a:pt x="21600" y="21600"/>
                  </a:lnTo>
                  <a:cubicBezTo>
                    <a:pt x="21600" y="7156"/>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69" name="Google Shape;2865;p43">
              <a:extLst>
                <a:ext uri="{FF2B5EF4-FFF2-40B4-BE49-F238E27FC236}">
                  <a16:creationId xmlns:a16="http://schemas.microsoft.com/office/drawing/2014/main" id="{456C48C8-9025-20FE-4C25-0C6EC5B15C44}"/>
                </a:ext>
              </a:extLst>
            </p:cNvPr>
            <p:cNvSpPr/>
            <p:nvPr/>
          </p:nvSpPr>
          <p:spPr>
            <a:xfrm>
              <a:off x="2494538" y="2663980"/>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383"/>
                    <a:pt x="0" y="10767"/>
                  </a:cubicBezTo>
                  <a:cubicBezTo>
                    <a:pt x="0" y="16217"/>
                    <a:pt x="5871" y="21600"/>
                    <a:pt x="11815" y="21600"/>
                  </a:cubicBezTo>
                  <a:cubicBezTo>
                    <a:pt x="17686" y="21600"/>
                    <a:pt x="21600" y="16217"/>
                    <a:pt x="21600" y="10767"/>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70" name="Google Shape;2866;p43">
              <a:extLst>
                <a:ext uri="{FF2B5EF4-FFF2-40B4-BE49-F238E27FC236}">
                  <a16:creationId xmlns:a16="http://schemas.microsoft.com/office/drawing/2014/main" id="{835F9D79-5201-3F4A-CFCF-5392AD7E0CC0}"/>
                </a:ext>
              </a:extLst>
            </p:cNvPr>
            <p:cNvSpPr/>
            <p:nvPr/>
          </p:nvSpPr>
          <p:spPr>
            <a:xfrm>
              <a:off x="2521407" y="264449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3024"/>
                    <a:pt x="7200" y="17312"/>
                    <a:pt x="14400" y="21600"/>
                  </a:cubicBezTo>
                  <a:cubicBezTo>
                    <a:pt x="21600" y="17312"/>
                    <a:pt x="21600" y="13024"/>
                    <a:pt x="21600" y="8735"/>
                  </a:cubicBezTo>
                  <a:cubicBezTo>
                    <a:pt x="21600" y="8735"/>
                    <a:pt x="14400" y="4447"/>
                    <a:pt x="144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71" name="Google Shape;2867;p43">
              <a:extLst>
                <a:ext uri="{FF2B5EF4-FFF2-40B4-BE49-F238E27FC236}">
                  <a16:creationId xmlns:a16="http://schemas.microsoft.com/office/drawing/2014/main" id="{EA9BA1E0-2200-62C2-8975-B5F674E024D9}"/>
                </a:ext>
              </a:extLst>
            </p:cNvPr>
            <p:cNvSpPr/>
            <p:nvPr/>
          </p:nvSpPr>
          <p:spPr>
            <a:xfrm>
              <a:off x="2464327" y="2645494"/>
              <a:ext cx="24199"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4444"/>
                    <a:pt x="5367" y="21600"/>
                    <a:pt x="10800" y="21600"/>
                  </a:cubicBezTo>
                  <a:cubicBezTo>
                    <a:pt x="16167" y="21600"/>
                    <a:pt x="21600" y="14444"/>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72" name="Google Shape;2868;p43">
              <a:extLst>
                <a:ext uri="{FF2B5EF4-FFF2-40B4-BE49-F238E27FC236}">
                  <a16:creationId xmlns:a16="http://schemas.microsoft.com/office/drawing/2014/main" id="{0DA68571-BE2F-88F8-B1A2-B13C3D13B83C}"/>
                </a:ext>
              </a:extLst>
            </p:cNvPr>
            <p:cNvSpPr/>
            <p:nvPr/>
          </p:nvSpPr>
          <p:spPr>
            <a:xfrm>
              <a:off x="2524751" y="269411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11775"/>
                  </a:cubicBezTo>
                  <a:cubicBezTo>
                    <a:pt x="0" y="17699"/>
                    <a:pt x="3914" y="21600"/>
                    <a:pt x="9785" y="21600"/>
                  </a:cubicBezTo>
                  <a:cubicBezTo>
                    <a:pt x="15729" y="21600"/>
                    <a:pt x="21600" y="17699"/>
                    <a:pt x="21600" y="1177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73" name="Google Shape;2869;p43">
              <a:extLst>
                <a:ext uri="{FF2B5EF4-FFF2-40B4-BE49-F238E27FC236}">
                  <a16:creationId xmlns:a16="http://schemas.microsoft.com/office/drawing/2014/main" id="{D01F27AF-7DC2-CF80-B5CC-758BC6C63130}"/>
                </a:ext>
              </a:extLst>
            </p:cNvPr>
            <p:cNvSpPr/>
            <p:nvPr/>
          </p:nvSpPr>
          <p:spPr>
            <a:xfrm>
              <a:off x="2494538" y="2897507"/>
              <a:ext cx="14104" cy="24125"/>
            </a:xfrm>
            <a:custGeom>
              <a:avLst/>
              <a:gdLst/>
              <a:ahLst/>
              <a:cxnLst>
                <a:cxn ang="0">
                  <a:pos x="wd2" y="hd2"/>
                </a:cxn>
                <a:cxn ang="5400000">
                  <a:pos x="wd2" y="hd2"/>
                </a:cxn>
                <a:cxn ang="10800000">
                  <a:pos x="wd2" y="hd2"/>
                </a:cxn>
                <a:cxn ang="16200000">
                  <a:pos x="wd2" y="hd2"/>
                </a:cxn>
              </a:cxnLst>
              <a:rect l="0" t="0" r="r" b="b"/>
              <a:pathLst>
                <a:path w="21600" h="21600" extrusionOk="0">
                  <a:moveTo>
                    <a:pt x="18531" y="0"/>
                  </a:moveTo>
                  <a:cubicBezTo>
                    <a:pt x="9208" y="0"/>
                    <a:pt x="0" y="5383"/>
                    <a:pt x="0" y="10833"/>
                  </a:cubicBezTo>
                  <a:cubicBezTo>
                    <a:pt x="0" y="16217"/>
                    <a:pt x="9208" y="21600"/>
                    <a:pt x="18531" y="21600"/>
                  </a:cubicBezTo>
                  <a:cubicBezTo>
                    <a:pt x="18531" y="21600"/>
                    <a:pt x="21600" y="21600"/>
                    <a:pt x="21600" y="19806"/>
                  </a:cubicBezTo>
                  <a:cubicBezTo>
                    <a:pt x="18531" y="16217"/>
                    <a:pt x="15461" y="12628"/>
                    <a:pt x="15461" y="7178"/>
                  </a:cubicBezTo>
                  <a:cubicBezTo>
                    <a:pt x="15461" y="5383"/>
                    <a:pt x="18531" y="3589"/>
                    <a:pt x="18531" y="1794"/>
                  </a:cubicBezTo>
                  <a:cubicBezTo>
                    <a:pt x="18531" y="1794"/>
                    <a:pt x="18531" y="0"/>
                    <a:pt x="18531"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74" name="Google Shape;2870;p43">
              <a:extLst>
                <a:ext uri="{FF2B5EF4-FFF2-40B4-BE49-F238E27FC236}">
                  <a16:creationId xmlns:a16="http://schemas.microsoft.com/office/drawing/2014/main" id="{177051B2-6172-9DCE-526E-F12F073834C4}"/>
                </a:ext>
              </a:extLst>
            </p:cNvPr>
            <p:cNvSpPr/>
            <p:nvPr/>
          </p:nvSpPr>
          <p:spPr>
            <a:xfrm>
              <a:off x="2494538" y="2955926"/>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383"/>
                    <a:pt x="0" y="10767"/>
                  </a:cubicBezTo>
                  <a:cubicBezTo>
                    <a:pt x="0" y="16217"/>
                    <a:pt x="5871" y="21600"/>
                    <a:pt x="11815" y="21600"/>
                  </a:cubicBezTo>
                  <a:cubicBezTo>
                    <a:pt x="17686" y="21600"/>
                    <a:pt x="21600" y="16217"/>
                    <a:pt x="21600" y="10767"/>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75" name="Google Shape;2871;p43">
              <a:extLst>
                <a:ext uri="{FF2B5EF4-FFF2-40B4-BE49-F238E27FC236}">
                  <a16:creationId xmlns:a16="http://schemas.microsoft.com/office/drawing/2014/main" id="{CAC50E26-996B-F002-1C12-8A36B43B45FE}"/>
                </a:ext>
              </a:extLst>
            </p:cNvPr>
            <p:cNvSpPr/>
            <p:nvPr/>
          </p:nvSpPr>
          <p:spPr>
            <a:xfrm>
              <a:off x="2524751" y="2935735"/>
              <a:ext cx="22122" cy="141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3069"/>
                    <a:pt x="0" y="3069"/>
                    <a:pt x="0" y="6253"/>
                  </a:cubicBezTo>
                  <a:cubicBezTo>
                    <a:pt x="0" y="15461"/>
                    <a:pt x="3914" y="21600"/>
                    <a:pt x="9785" y="21600"/>
                  </a:cubicBezTo>
                  <a:cubicBezTo>
                    <a:pt x="15729" y="21600"/>
                    <a:pt x="21600" y="15461"/>
                    <a:pt x="21600" y="6253"/>
                  </a:cubicBezTo>
                  <a:lnTo>
                    <a:pt x="7828" y="6253"/>
                  </a:lnTo>
                  <a:cubicBezTo>
                    <a:pt x="5871" y="6253"/>
                    <a:pt x="1957" y="3069"/>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76" name="Google Shape;2872;p43">
              <a:extLst>
                <a:ext uri="{FF2B5EF4-FFF2-40B4-BE49-F238E27FC236}">
                  <a16:creationId xmlns:a16="http://schemas.microsoft.com/office/drawing/2014/main" id="{7C65EB79-38FA-35BB-EA98-55C2135AB617}"/>
                </a:ext>
              </a:extLst>
            </p:cNvPr>
            <p:cNvSpPr/>
            <p:nvPr/>
          </p:nvSpPr>
          <p:spPr>
            <a:xfrm>
              <a:off x="2464327" y="2927719"/>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815"/>
                  </a:cubicBezTo>
                  <a:cubicBezTo>
                    <a:pt x="0" y="17686"/>
                    <a:pt x="5367"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77" name="Google Shape;2873;p43">
              <a:extLst>
                <a:ext uri="{FF2B5EF4-FFF2-40B4-BE49-F238E27FC236}">
                  <a16:creationId xmlns:a16="http://schemas.microsoft.com/office/drawing/2014/main" id="{028E2B03-AEFA-C904-821B-7E13C872BEAD}"/>
                </a:ext>
              </a:extLst>
            </p:cNvPr>
            <p:cNvSpPr/>
            <p:nvPr/>
          </p:nvSpPr>
          <p:spPr>
            <a:xfrm>
              <a:off x="2464327" y="2986064"/>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924"/>
                    <a:pt x="0" y="11775"/>
                  </a:cubicBezTo>
                  <a:cubicBezTo>
                    <a:pt x="0" y="17627"/>
                    <a:pt x="5367" y="21600"/>
                    <a:pt x="10800" y="21600"/>
                  </a:cubicBezTo>
                  <a:cubicBezTo>
                    <a:pt x="16167" y="21600"/>
                    <a:pt x="21600" y="17627"/>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78" name="Google Shape;2874;p43">
              <a:extLst>
                <a:ext uri="{FF2B5EF4-FFF2-40B4-BE49-F238E27FC236}">
                  <a16:creationId xmlns:a16="http://schemas.microsoft.com/office/drawing/2014/main" id="{5012D9E9-FCF2-41AC-C479-4D10DA138F4F}"/>
                </a:ext>
              </a:extLst>
            </p:cNvPr>
            <p:cNvSpPr/>
            <p:nvPr/>
          </p:nvSpPr>
          <p:spPr>
            <a:xfrm>
              <a:off x="2494538" y="301627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01"/>
                    <a:pt x="0" y="9825"/>
                  </a:cubicBezTo>
                  <a:cubicBezTo>
                    <a:pt x="0" y="15676"/>
                    <a:pt x="5871" y="21600"/>
                    <a:pt x="11815" y="21600"/>
                  </a:cubicBezTo>
                  <a:cubicBezTo>
                    <a:pt x="17686" y="21600"/>
                    <a:pt x="21600" y="15676"/>
                    <a:pt x="21600" y="9825"/>
                  </a:cubicBezTo>
                  <a:cubicBezTo>
                    <a:pt x="21600" y="390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79" name="Google Shape;2875;p43">
              <a:extLst>
                <a:ext uri="{FF2B5EF4-FFF2-40B4-BE49-F238E27FC236}">
                  <a16:creationId xmlns:a16="http://schemas.microsoft.com/office/drawing/2014/main" id="{8ED25589-7C97-E24B-F519-167F14B3FB3E}"/>
                </a:ext>
              </a:extLst>
            </p:cNvPr>
            <p:cNvSpPr/>
            <p:nvPr/>
          </p:nvSpPr>
          <p:spPr>
            <a:xfrm>
              <a:off x="2494538" y="3074694"/>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785"/>
                  </a:cubicBezTo>
                  <a:cubicBezTo>
                    <a:pt x="0" y="15729"/>
                    <a:pt x="5871"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80" name="Google Shape;2876;p43">
              <a:extLst>
                <a:ext uri="{FF2B5EF4-FFF2-40B4-BE49-F238E27FC236}">
                  <a16:creationId xmlns:a16="http://schemas.microsoft.com/office/drawing/2014/main" id="{91EF8ED2-8131-2E6E-477C-5BFE8EC0AF09}"/>
                </a:ext>
              </a:extLst>
            </p:cNvPr>
            <p:cNvSpPr/>
            <p:nvPr/>
          </p:nvSpPr>
          <p:spPr>
            <a:xfrm>
              <a:off x="2464327" y="3044483"/>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815"/>
                  </a:cubicBezTo>
                  <a:cubicBezTo>
                    <a:pt x="0" y="17686"/>
                    <a:pt x="5367"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81" name="Google Shape;2877;p43">
              <a:extLst>
                <a:ext uri="{FF2B5EF4-FFF2-40B4-BE49-F238E27FC236}">
                  <a16:creationId xmlns:a16="http://schemas.microsoft.com/office/drawing/2014/main" id="{F850B109-03A4-0898-4492-FBEFFD999A11}"/>
                </a:ext>
              </a:extLst>
            </p:cNvPr>
            <p:cNvSpPr/>
            <p:nvPr/>
          </p:nvSpPr>
          <p:spPr>
            <a:xfrm>
              <a:off x="2464327" y="3102901"/>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742"/>
                  </a:cubicBezTo>
                  <a:cubicBezTo>
                    <a:pt x="0" y="17686"/>
                    <a:pt x="5367" y="21600"/>
                    <a:pt x="10800" y="21600"/>
                  </a:cubicBezTo>
                  <a:cubicBezTo>
                    <a:pt x="16167" y="21600"/>
                    <a:pt x="21600" y="17686"/>
                    <a:pt x="21600" y="11742"/>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82" name="Google Shape;2878;p43">
              <a:extLst>
                <a:ext uri="{FF2B5EF4-FFF2-40B4-BE49-F238E27FC236}">
                  <a16:creationId xmlns:a16="http://schemas.microsoft.com/office/drawing/2014/main" id="{12A671C1-506B-93B2-0951-32EBB0165E92}"/>
                </a:ext>
              </a:extLst>
            </p:cNvPr>
            <p:cNvSpPr/>
            <p:nvPr/>
          </p:nvSpPr>
          <p:spPr>
            <a:xfrm>
              <a:off x="2494538" y="3133039"/>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73"/>
                    <a:pt x="0" y="9825"/>
                  </a:cubicBezTo>
                  <a:cubicBezTo>
                    <a:pt x="0" y="15676"/>
                    <a:pt x="5871" y="21600"/>
                    <a:pt x="11815" y="21600"/>
                  </a:cubicBezTo>
                  <a:cubicBezTo>
                    <a:pt x="17686" y="21600"/>
                    <a:pt x="21600" y="15676"/>
                    <a:pt x="21600" y="982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83" name="Google Shape;2879;p43">
              <a:extLst>
                <a:ext uri="{FF2B5EF4-FFF2-40B4-BE49-F238E27FC236}">
                  <a16:creationId xmlns:a16="http://schemas.microsoft.com/office/drawing/2014/main" id="{1558F3D9-8562-E234-B88C-014DB13A33DF}"/>
                </a:ext>
              </a:extLst>
            </p:cNvPr>
            <p:cNvSpPr/>
            <p:nvPr/>
          </p:nvSpPr>
          <p:spPr>
            <a:xfrm>
              <a:off x="2494538" y="319145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858"/>
                  </a:cubicBezTo>
                  <a:cubicBezTo>
                    <a:pt x="0" y="15729"/>
                    <a:pt x="5871" y="21600"/>
                    <a:pt x="11815" y="21600"/>
                  </a:cubicBezTo>
                  <a:cubicBezTo>
                    <a:pt x="17686" y="21600"/>
                    <a:pt x="21600" y="15729"/>
                    <a:pt x="21600" y="9858"/>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84" name="Google Shape;2880;p43">
              <a:extLst>
                <a:ext uri="{FF2B5EF4-FFF2-40B4-BE49-F238E27FC236}">
                  <a16:creationId xmlns:a16="http://schemas.microsoft.com/office/drawing/2014/main" id="{A563084D-EE5D-EB38-F7C4-9880FF871F3E}"/>
                </a:ext>
              </a:extLst>
            </p:cNvPr>
            <p:cNvSpPr/>
            <p:nvPr/>
          </p:nvSpPr>
          <p:spPr>
            <a:xfrm>
              <a:off x="2464327" y="3161246"/>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944"/>
                    <a:pt x="0" y="11815"/>
                  </a:cubicBezTo>
                  <a:cubicBezTo>
                    <a:pt x="0" y="17686"/>
                    <a:pt x="5367" y="21600"/>
                    <a:pt x="10800" y="21600"/>
                  </a:cubicBezTo>
                  <a:cubicBezTo>
                    <a:pt x="16167" y="21600"/>
                    <a:pt x="21600" y="17686"/>
                    <a:pt x="21600" y="11815"/>
                  </a:cubicBezTo>
                  <a:cubicBezTo>
                    <a:pt x="21600" y="594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85" name="Google Shape;2881;p43">
              <a:extLst>
                <a:ext uri="{FF2B5EF4-FFF2-40B4-BE49-F238E27FC236}">
                  <a16:creationId xmlns:a16="http://schemas.microsoft.com/office/drawing/2014/main" id="{928DA370-0F94-F38A-A22E-FE119F5E0352}"/>
                </a:ext>
              </a:extLst>
            </p:cNvPr>
            <p:cNvSpPr/>
            <p:nvPr/>
          </p:nvSpPr>
          <p:spPr>
            <a:xfrm>
              <a:off x="2464327" y="3219665"/>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742"/>
                  </a:cubicBezTo>
                  <a:cubicBezTo>
                    <a:pt x="0" y="17686"/>
                    <a:pt x="5367" y="21600"/>
                    <a:pt x="10800" y="21600"/>
                  </a:cubicBezTo>
                  <a:cubicBezTo>
                    <a:pt x="16167" y="21600"/>
                    <a:pt x="21600" y="17686"/>
                    <a:pt x="21600" y="11742"/>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86" name="Google Shape;2882;p43">
              <a:extLst>
                <a:ext uri="{FF2B5EF4-FFF2-40B4-BE49-F238E27FC236}">
                  <a16:creationId xmlns:a16="http://schemas.microsoft.com/office/drawing/2014/main" id="{8FBD00AD-79B3-1E2F-2C9D-76CC16CA49D1}"/>
                </a:ext>
              </a:extLst>
            </p:cNvPr>
            <p:cNvSpPr/>
            <p:nvPr/>
          </p:nvSpPr>
          <p:spPr>
            <a:xfrm>
              <a:off x="2494538" y="324987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785"/>
                  </a:cubicBezTo>
                  <a:cubicBezTo>
                    <a:pt x="0" y="15729"/>
                    <a:pt x="5871"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87" name="Google Shape;2883;p43">
              <a:extLst>
                <a:ext uri="{FF2B5EF4-FFF2-40B4-BE49-F238E27FC236}">
                  <a16:creationId xmlns:a16="http://schemas.microsoft.com/office/drawing/2014/main" id="{D9FE3E07-1B71-0ECA-E63E-EE312E30B18A}"/>
                </a:ext>
              </a:extLst>
            </p:cNvPr>
            <p:cNvSpPr/>
            <p:nvPr/>
          </p:nvSpPr>
          <p:spPr>
            <a:xfrm>
              <a:off x="2464327" y="3278010"/>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433"/>
                    <a:pt x="0" y="10800"/>
                  </a:cubicBezTo>
                  <a:cubicBezTo>
                    <a:pt x="0" y="16167"/>
                    <a:pt x="5367"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88" name="Google Shape;2884;p43">
              <a:extLst>
                <a:ext uri="{FF2B5EF4-FFF2-40B4-BE49-F238E27FC236}">
                  <a16:creationId xmlns:a16="http://schemas.microsoft.com/office/drawing/2014/main" id="{FDEF8409-6198-1EA2-B3D6-A1E861F7DA73}"/>
                </a:ext>
              </a:extLst>
            </p:cNvPr>
            <p:cNvSpPr/>
            <p:nvPr/>
          </p:nvSpPr>
          <p:spPr>
            <a:xfrm>
              <a:off x="2494538" y="3308221"/>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01"/>
                    <a:pt x="0" y="9825"/>
                  </a:cubicBezTo>
                  <a:cubicBezTo>
                    <a:pt x="0" y="17627"/>
                    <a:pt x="5871" y="21600"/>
                    <a:pt x="11815" y="21600"/>
                  </a:cubicBezTo>
                  <a:cubicBezTo>
                    <a:pt x="17686" y="21600"/>
                    <a:pt x="21600" y="17627"/>
                    <a:pt x="21600" y="9825"/>
                  </a:cubicBezTo>
                  <a:cubicBezTo>
                    <a:pt x="21600" y="390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89" name="Google Shape;2885;p43">
              <a:extLst>
                <a:ext uri="{FF2B5EF4-FFF2-40B4-BE49-F238E27FC236}">
                  <a16:creationId xmlns:a16="http://schemas.microsoft.com/office/drawing/2014/main" id="{A8766A83-CE9A-49D1-FB93-53A5B6CC8D2F}"/>
                </a:ext>
              </a:extLst>
            </p:cNvPr>
            <p:cNvSpPr/>
            <p:nvPr/>
          </p:nvSpPr>
          <p:spPr>
            <a:xfrm>
              <a:off x="2494538" y="336664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785"/>
                  </a:cubicBezTo>
                  <a:cubicBezTo>
                    <a:pt x="0" y="17686"/>
                    <a:pt x="5871" y="21600"/>
                    <a:pt x="11815" y="21600"/>
                  </a:cubicBezTo>
                  <a:cubicBezTo>
                    <a:pt x="17686" y="21600"/>
                    <a:pt x="21600" y="17686"/>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90" name="Google Shape;2886;p43">
              <a:extLst>
                <a:ext uri="{FF2B5EF4-FFF2-40B4-BE49-F238E27FC236}">
                  <a16:creationId xmlns:a16="http://schemas.microsoft.com/office/drawing/2014/main" id="{5BCB6152-434B-851D-E4A0-ED08448DE17F}"/>
                </a:ext>
              </a:extLst>
            </p:cNvPr>
            <p:cNvSpPr/>
            <p:nvPr/>
          </p:nvSpPr>
          <p:spPr>
            <a:xfrm>
              <a:off x="2464327" y="3336428"/>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833"/>
                  </a:cubicBezTo>
                  <a:cubicBezTo>
                    <a:pt x="0" y="16217"/>
                    <a:pt x="5367"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91" name="Google Shape;2887;p43">
              <a:extLst>
                <a:ext uri="{FF2B5EF4-FFF2-40B4-BE49-F238E27FC236}">
                  <a16:creationId xmlns:a16="http://schemas.microsoft.com/office/drawing/2014/main" id="{21D71BDC-197F-006D-AC4A-3FD12A9B11EC}"/>
                </a:ext>
              </a:extLst>
            </p:cNvPr>
            <p:cNvSpPr/>
            <p:nvPr/>
          </p:nvSpPr>
          <p:spPr>
            <a:xfrm>
              <a:off x="2464327" y="3394773"/>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433"/>
                    <a:pt x="0" y="10800"/>
                  </a:cubicBezTo>
                  <a:cubicBezTo>
                    <a:pt x="0" y="16233"/>
                    <a:pt x="5367" y="21600"/>
                    <a:pt x="10800" y="21600"/>
                  </a:cubicBezTo>
                  <a:cubicBezTo>
                    <a:pt x="16167" y="21600"/>
                    <a:pt x="21600" y="16233"/>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92" name="Google Shape;2888;p43">
              <a:extLst>
                <a:ext uri="{FF2B5EF4-FFF2-40B4-BE49-F238E27FC236}">
                  <a16:creationId xmlns:a16="http://schemas.microsoft.com/office/drawing/2014/main" id="{13EE8485-76AC-F005-2975-86615D2BDC7E}"/>
                </a:ext>
              </a:extLst>
            </p:cNvPr>
            <p:cNvSpPr/>
            <p:nvPr/>
          </p:nvSpPr>
          <p:spPr>
            <a:xfrm>
              <a:off x="2494538" y="342498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73"/>
                    <a:pt x="0" y="9825"/>
                  </a:cubicBezTo>
                  <a:cubicBezTo>
                    <a:pt x="0" y="17627"/>
                    <a:pt x="5871" y="21600"/>
                    <a:pt x="11815" y="21600"/>
                  </a:cubicBezTo>
                  <a:cubicBezTo>
                    <a:pt x="17686" y="21600"/>
                    <a:pt x="21600" y="17627"/>
                    <a:pt x="21600" y="982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93" name="Google Shape;2889;p43">
              <a:extLst>
                <a:ext uri="{FF2B5EF4-FFF2-40B4-BE49-F238E27FC236}">
                  <a16:creationId xmlns:a16="http://schemas.microsoft.com/office/drawing/2014/main" id="{BE30D0DF-FCA6-8CFD-66BC-926432396995}"/>
                </a:ext>
              </a:extLst>
            </p:cNvPr>
            <p:cNvSpPr/>
            <p:nvPr/>
          </p:nvSpPr>
          <p:spPr>
            <a:xfrm>
              <a:off x="2494538" y="348340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858"/>
                  </a:cubicBezTo>
                  <a:cubicBezTo>
                    <a:pt x="0" y="17686"/>
                    <a:pt x="5871" y="21600"/>
                    <a:pt x="11815" y="21600"/>
                  </a:cubicBezTo>
                  <a:cubicBezTo>
                    <a:pt x="17686" y="21600"/>
                    <a:pt x="21600" y="17686"/>
                    <a:pt x="21600" y="9858"/>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94" name="Google Shape;2890;p43">
              <a:extLst>
                <a:ext uri="{FF2B5EF4-FFF2-40B4-BE49-F238E27FC236}">
                  <a16:creationId xmlns:a16="http://schemas.microsoft.com/office/drawing/2014/main" id="{65B17031-BD66-8C78-607B-84A1FBC7FFBC}"/>
                </a:ext>
              </a:extLst>
            </p:cNvPr>
            <p:cNvSpPr/>
            <p:nvPr/>
          </p:nvSpPr>
          <p:spPr>
            <a:xfrm>
              <a:off x="2464327" y="3453192"/>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67"/>
                    <a:pt x="0" y="10800"/>
                  </a:cubicBezTo>
                  <a:cubicBezTo>
                    <a:pt x="0" y="16167"/>
                    <a:pt x="5367" y="21600"/>
                    <a:pt x="10800" y="21600"/>
                  </a:cubicBezTo>
                  <a:cubicBezTo>
                    <a:pt x="16167" y="21600"/>
                    <a:pt x="21600" y="16167"/>
                    <a:pt x="21600" y="10800"/>
                  </a:cubicBezTo>
                  <a:cubicBezTo>
                    <a:pt x="21600" y="5367"/>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95" name="Google Shape;2891;p43">
              <a:extLst>
                <a:ext uri="{FF2B5EF4-FFF2-40B4-BE49-F238E27FC236}">
                  <a16:creationId xmlns:a16="http://schemas.microsoft.com/office/drawing/2014/main" id="{CB90664F-9B5C-5B93-C885-FD5F9554A8C7}"/>
                </a:ext>
              </a:extLst>
            </p:cNvPr>
            <p:cNvSpPr/>
            <p:nvPr/>
          </p:nvSpPr>
          <p:spPr>
            <a:xfrm>
              <a:off x="2494538" y="3541822"/>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785"/>
                  </a:cubicBezTo>
                  <a:cubicBezTo>
                    <a:pt x="0" y="17686"/>
                    <a:pt x="5871" y="21600"/>
                    <a:pt x="11815" y="21600"/>
                  </a:cubicBezTo>
                  <a:cubicBezTo>
                    <a:pt x="17686" y="21600"/>
                    <a:pt x="21600" y="17686"/>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96" name="Google Shape;2892;p43">
              <a:extLst>
                <a:ext uri="{FF2B5EF4-FFF2-40B4-BE49-F238E27FC236}">
                  <a16:creationId xmlns:a16="http://schemas.microsoft.com/office/drawing/2014/main" id="{A438FA96-C2EB-A833-E4C9-F6B6DC5A3228}"/>
                </a:ext>
              </a:extLst>
            </p:cNvPr>
            <p:cNvSpPr/>
            <p:nvPr/>
          </p:nvSpPr>
          <p:spPr>
            <a:xfrm>
              <a:off x="2494538" y="360016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11815"/>
                  </a:cubicBezTo>
                  <a:cubicBezTo>
                    <a:pt x="0" y="17686"/>
                    <a:pt x="5871" y="21600"/>
                    <a:pt x="11815" y="21600"/>
                  </a:cubicBezTo>
                  <a:cubicBezTo>
                    <a:pt x="17686" y="21600"/>
                    <a:pt x="21600" y="17686"/>
                    <a:pt x="21600" y="1181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97" name="Google Shape;2893;p43">
              <a:extLst>
                <a:ext uri="{FF2B5EF4-FFF2-40B4-BE49-F238E27FC236}">
                  <a16:creationId xmlns:a16="http://schemas.microsoft.com/office/drawing/2014/main" id="{F9D9BD13-A8AC-01C4-394A-6E13AA70C053}"/>
                </a:ext>
              </a:extLst>
            </p:cNvPr>
            <p:cNvSpPr/>
            <p:nvPr/>
          </p:nvSpPr>
          <p:spPr>
            <a:xfrm>
              <a:off x="2494538" y="365858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11742"/>
                  </a:cubicBezTo>
                  <a:cubicBezTo>
                    <a:pt x="0" y="17686"/>
                    <a:pt x="5871" y="21600"/>
                    <a:pt x="11815" y="21600"/>
                  </a:cubicBezTo>
                  <a:cubicBezTo>
                    <a:pt x="17686" y="21600"/>
                    <a:pt x="21600" y="17686"/>
                    <a:pt x="21600" y="11742"/>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98" name="Google Shape;2894;p43">
              <a:extLst>
                <a:ext uri="{FF2B5EF4-FFF2-40B4-BE49-F238E27FC236}">
                  <a16:creationId xmlns:a16="http://schemas.microsoft.com/office/drawing/2014/main" id="{C1C1AC67-37A9-ADEF-4FD2-890809095D28}"/>
                </a:ext>
              </a:extLst>
            </p:cNvPr>
            <p:cNvSpPr/>
            <p:nvPr/>
          </p:nvSpPr>
          <p:spPr>
            <a:xfrm>
              <a:off x="2474422" y="3630378"/>
              <a:ext cx="14104" cy="22122"/>
            </a:xfrm>
            <a:custGeom>
              <a:avLst/>
              <a:gdLst/>
              <a:ahLst/>
              <a:cxnLst>
                <a:cxn ang="0">
                  <a:pos x="wd2" y="hd2"/>
                </a:cxn>
                <a:cxn ang="5400000">
                  <a:pos x="wd2" y="hd2"/>
                </a:cxn>
                <a:cxn ang="10800000">
                  <a:pos x="wd2" y="hd2"/>
                </a:cxn>
                <a:cxn ang="16200000">
                  <a:pos x="wd2" y="hd2"/>
                </a:cxn>
              </a:cxnLst>
              <a:rect l="0" t="0" r="r" b="b"/>
              <a:pathLst>
                <a:path w="21600" h="21600" extrusionOk="0">
                  <a:moveTo>
                    <a:pt x="12278" y="0"/>
                  </a:moveTo>
                  <a:cubicBezTo>
                    <a:pt x="6139" y="5871"/>
                    <a:pt x="0" y="13772"/>
                    <a:pt x="0" y="19643"/>
                  </a:cubicBezTo>
                  <a:cubicBezTo>
                    <a:pt x="0" y="21600"/>
                    <a:pt x="3069" y="21600"/>
                    <a:pt x="3069" y="21600"/>
                  </a:cubicBezTo>
                  <a:cubicBezTo>
                    <a:pt x="12278" y="21600"/>
                    <a:pt x="21600" y="15729"/>
                    <a:pt x="21600" y="9858"/>
                  </a:cubicBezTo>
                  <a:cubicBezTo>
                    <a:pt x="21600" y="5871"/>
                    <a:pt x="18417" y="1957"/>
                    <a:pt x="1227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99" name="Google Shape;2895;p43">
              <a:extLst>
                <a:ext uri="{FF2B5EF4-FFF2-40B4-BE49-F238E27FC236}">
                  <a16:creationId xmlns:a16="http://schemas.microsoft.com/office/drawing/2014/main" id="{2D6C93BE-2D37-A039-71A7-56A7D96C19E5}"/>
                </a:ext>
              </a:extLst>
            </p:cNvPr>
            <p:cNvSpPr/>
            <p:nvPr/>
          </p:nvSpPr>
          <p:spPr>
            <a:xfrm>
              <a:off x="2524751" y="3686719"/>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233"/>
                    <a:pt x="3914" y="21600"/>
                    <a:pt x="9785" y="21600"/>
                  </a:cubicBezTo>
                  <a:cubicBezTo>
                    <a:pt x="15729" y="21600"/>
                    <a:pt x="21600" y="16233"/>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00" name="Google Shape;2896;p43">
              <a:extLst>
                <a:ext uri="{FF2B5EF4-FFF2-40B4-BE49-F238E27FC236}">
                  <a16:creationId xmlns:a16="http://schemas.microsoft.com/office/drawing/2014/main" id="{5EEC22CF-3856-743D-21E4-FD5CCD25CB15}"/>
                </a:ext>
              </a:extLst>
            </p:cNvPr>
            <p:cNvSpPr/>
            <p:nvPr/>
          </p:nvSpPr>
          <p:spPr>
            <a:xfrm>
              <a:off x="2505297" y="3716931"/>
              <a:ext cx="12701" cy="14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640" y="6253"/>
                    <a:pt x="12960" y="12392"/>
                    <a:pt x="21600" y="21600"/>
                  </a:cubicBezTo>
                  <a:cubicBezTo>
                    <a:pt x="21600" y="18531"/>
                    <a:pt x="21600" y="18531"/>
                    <a:pt x="21600" y="18531"/>
                  </a:cubicBezTo>
                  <a:cubicBezTo>
                    <a:pt x="21600" y="6253"/>
                    <a:pt x="12960"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01" name="Google Shape;2897;p43">
              <a:extLst>
                <a:ext uri="{FF2B5EF4-FFF2-40B4-BE49-F238E27FC236}">
                  <a16:creationId xmlns:a16="http://schemas.microsoft.com/office/drawing/2014/main" id="{2A61363F-066A-FFDC-C1D1-4F94312678A7}"/>
                </a:ext>
              </a:extLst>
            </p:cNvPr>
            <p:cNvSpPr/>
            <p:nvPr/>
          </p:nvSpPr>
          <p:spPr>
            <a:xfrm>
              <a:off x="2526755" y="3745138"/>
              <a:ext cx="20117" cy="24199"/>
            </a:xfrm>
            <a:custGeom>
              <a:avLst/>
              <a:gdLst/>
              <a:ahLst/>
              <a:cxnLst>
                <a:cxn ang="0">
                  <a:pos x="wd2" y="hd2"/>
                </a:cxn>
                <a:cxn ang="5400000">
                  <a:pos x="wd2" y="hd2"/>
                </a:cxn>
                <a:cxn ang="10800000">
                  <a:pos x="wd2" y="hd2"/>
                </a:cxn>
                <a:cxn ang="16200000">
                  <a:pos x="wd2" y="hd2"/>
                </a:cxn>
              </a:cxnLst>
              <a:rect l="0" t="0" r="r" b="b"/>
              <a:pathLst>
                <a:path w="21600" h="21600" extrusionOk="0">
                  <a:moveTo>
                    <a:pt x="8608" y="0"/>
                  </a:moveTo>
                  <a:cubicBezTo>
                    <a:pt x="6456" y="0"/>
                    <a:pt x="2152" y="1789"/>
                    <a:pt x="0" y="3578"/>
                  </a:cubicBezTo>
                  <a:cubicBezTo>
                    <a:pt x="2152" y="9011"/>
                    <a:pt x="2152" y="14378"/>
                    <a:pt x="2152" y="19745"/>
                  </a:cubicBezTo>
                  <a:cubicBezTo>
                    <a:pt x="4304" y="19745"/>
                    <a:pt x="6456" y="21600"/>
                    <a:pt x="8608" y="21600"/>
                  </a:cubicBezTo>
                  <a:cubicBezTo>
                    <a:pt x="15144" y="21600"/>
                    <a:pt x="21600" y="16167"/>
                    <a:pt x="21600" y="10800"/>
                  </a:cubicBezTo>
                  <a:cubicBezTo>
                    <a:pt x="21600" y="5367"/>
                    <a:pt x="15144" y="0"/>
                    <a:pt x="860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02" name="Google Shape;2898;p43">
              <a:extLst>
                <a:ext uri="{FF2B5EF4-FFF2-40B4-BE49-F238E27FC236}">
                  <a16:creationId xmlns:a16="http://schemas.microsoft.com/office/drawing/2014/main" id="{7476351A-BEB9-6470-F808-45A53C272404}"/>
                </a:ext>
              </a:extLst>
            </p:cNvPr>
            <p:cNvSpPr/>
            <p:nvPr/>
          </p:nvSpPr>
          <p:spPr>
            <a:xfrm>
              <a:off x="2526755" y="3922324"/>
              <a:ext cx="20117" cy="22122"/>
            </a:xfrm>
            <a:custGeom>
              <a:avLst/>
              <a:gdLst/>
              <a:ahLst/>
              <a:cxnLst>
                <a:cxn ang="0">
                  <a:pos x="wd2" y="hd2"/>
                </a:cxn>
                <a:cxn ang="5400000">
                  <a:pos x="wd2" y="hd2"/>
                </a:cxn>
                <a:cxn ang="10800000">
                  <a:pos x="wd2" y="hd2"/>
                </a:cxn>
                <a:cxn ang="16200000">
                  <a:pos x="wd2" y="hd2"/>
                </a:cxn>
              </a:cxnLst>
              <a:rect l="0" t="0" r="r" b="b"/>
              <a:pathLst>
                <a:path w="21600" h="21600" extrusionOk="0">
                  <a:moveTo>
                    <a:pt x="12992" y="0"/>
                  </a:moveTo>
                  <a:cubicBezTo>
                    <a:pt x="8608" y="5871"/>
                    <a:pt x="4304" y="11815"/>
                    <a:pt x="0" y="17686"/>
                  </a:cubicBezTo>
                  <a:cubicBezTo>
                    <a:pt x="2152" y="19643"/>
                    <a:pt x="6456" y="21600"/>
                    <a:pt x="8608" y="21600"/>
                  </a:cubicBezTo>
                  <a:cubicBezTo>
                    <a:pt x="15144" y="21600"/>
                    <a:pt x="21600" y="15729"/>
                    <a:pt x="21600" y="9858"/>
                  </a:cubicBezTo>
                  <a:cubicBezTo>
                    <a:pt x="21600" y="5871"/>
                    <a:pt x="17296" y="1957"/>
                    <a:pt x="1299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03" name="Google Shape;2899;p43">
              <a:extLst>
                <a:ext uri="{FF2B5EF4-FFF2-40B4-BE49-F238E27FC236}">
                  <a16:creationId xmlns:a16="http://schemas.microsoft.com/office/drawing/2014/main" id="{7355B389-358E-8875-15FE-C12A3EE24581}"/>
                </a:ext>
              </a:extLst>
            </p:cNvPr>
            <p:cNvSpPr/>
            <p:nvPr/>
          </p:nvSpPr>
          <p:spPr>
            <a:xfrm>
              <a:off x="2436119" y="2140435"/>
              <a:ext cx="22196" cy="20191"/>
            </a:xfrm>
            <a:custGeom>
              <a:avLst/>
              <a:gdLst/>
              <a:ahLst/>
              <a:cxnLst>
                <a:cxn ang="0">
                  <a:pos x="wd2" y="hd2"/>
                </a:cxn>
                <a:cxn ang="5400000">
                  <a:pos x="wd2" y="hd2"/>
                </a:cxn>
                <a:cxn ang="10800000">
                  <a:pos x="wd2" y="hd2"/>
                </a:cxn>
                <a:cxn ang="16200000">
                  <a:pos x="wd2" y="hd2"/>
                </a:cxn>
              </a:cxnLst>
              <a:rect l="0" t="0" r="r" b="b"/>
              <a:pathLst>
                <a:path w="21600" h="21600" extrusionOk="0">
                  <a:moveTo>
                    <a:pt x="17627" y="0"/>
                  </a:moveTo>
                  <a:cubicBezTo>
                    <a:pt x="15676" y="2144"/>
                    <a:pt x="13726" y="4368"/>
                    <a:pt x="11775" y="4368"/>
                  </a:cubicBezTo>
                  <a:cubicBezTo>
                    <a:pt x="7874" y="6512"/>
                    <a:pt x="3973" y="8656"/>
                    <a:pt x="0" y="12944"/>
                  </a:cubicBezTo>
                  <a:cubicBezTo>
                    <a:pt x="1951" y="17232"/>
                    <a:pt x="5924" y="21600"/>
                    <a:pt x="11775" y="21600"/>
                  </a:cubicBezTo>
                  <a:cubicBezTo>
                    <a:pt x="17627" y="21600"/>
                    <a:pt x="21600" y="17232"/>
                    <a:pt x="21600" y="10800"/>
                  </a:cubicBezTo>
                  <a:cubicBezTo>
                    <a:pt x="21600" y="6512"/>
                    <a:pt x="19649" y="2144"/>
                    <a:pt x="1762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05" name="Google Shape;2901;p43">
              <a:extLst>
                <a:ext uri="{FF2B5EF4-FFF2-40B4-BE49-F238E27FC236}">
                  <a16:creationId xmlns:a16="http://schemas.microsoft.com/office/drawing/2014/main" id="{31AC0DA1-E33E-20B5-DFD5-B4AA5BA47DCD}"/>
                </a:ext>
              </a:extLst>
            </p:cNvPr>
            <p:cNvSpPr/>
            <p:nvPr/>
          </p:nvSpPr>
          <p:spPr>
            <a:xfrm>
              <a:off x="2436119" y="2196851"/>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871"/>
                    <a:pt x="0" y="11815"/>
                  </a:cubicBezTo>
                  <a:cubicBezTo>
                    <a:pt x="0" y="17686"/>
                    <a:pt x="5924" y="21600"/>
                    <a:pt x="11775" y="21600"/>
                  </a:cubicBezTo>
                  <a:cubicBezTo>
                    <a:pt x="17627" y="21600"/>
                    <a:pt x="21600" y="17686"/>
                    <a:pt x="21600" y="11815"/>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06" name="Google Shape;2902;p43">
              <a:extLst>
                <a:ext uri="{FF2B5EF4-FFF2-40B4-BE49-F238E27FC236}">
                  <a16:creationId xmlns:a16="http://schemas.microsoft.com/office/drawing/2014/main" id="{17368AA8-96E7-4364-1401-FBB26E2C6D63}"/>
                </a:ext>
              </a:extLst>
            </p:cNvPr>
            <p:cNvSpPr/>
            <p:nvPr/>
          </p:nvSpPr>
          <p:spPr>
            <a:xfrm>
              <a:off x="2411994" y="2227063"/>
              <a:ext cx="18113" cy="22120"/>
            </a:xfrm>
            <a:custGeom>
              <a:avLst/>
              <a:gdLst/>
              <a:ahLst/>
              <a:cxnLst>
                <a:cxn ang="0">
                  <a:pos x="wd2" y="hd2"/>
                </a:cxn>
                <a:cxn ang="5400000">
                  <a:pos x="wd2" y="hd2"/>
                </a:cxn>
                <a:cxn ang="10800000">
                  <a:pos x="wd2" y="hd2"/>
                </a:cxn>
                <a:cxn ang="16200000">
                  <a:pos x="wd2" y="hd2"/>
                </a:cxn>
              </a:cxnLst>
              <a:rect l="0" t="0" r="r" b="b"/>
              <a:pathLst>
                <a:path w="21600" h="21600" extrusionOk="0">
                  <a:moveTo>
                    <a:pt x="2390" y="0"/>
                  </a:moveTo>
                  <a:cubicBezTo>
                    <a:pt x="4780" y="3914"/>
                    <a:pt x="7170" y="5871"/>
                    <a:pt x="9561" y="9785"/>
                  </a:cubicBezTo>
                  <a:cubicBezTo>
                    <a:pt x="7170" y="11742"/>
                    <a:pt x="2390" y="15729"/>
                    <a:pt x="0" y="19643"/>
                  </a:cubicBezTo>
                  <a:cubicBezTo>
                    <a:pt x="2390" y="21600"/>
                    <a:pt x="4780" y="21600"/>
                    <a:pt x="7170" y="21600"/>
                  </a:cubicBezTo>
                  <a:cubicBezTo>
                    <a:pt x="14430" y="21600"/>
                    <a:pt x="21600" y="15729"/>
                    <a:pt x="21600" y="9785"/>
                  </a:cubicBezTo>
                  <a:cubicBezTo>
                    <a:pt x="21600" y="3914"/>
                    <a:pt x="14430" y="0"/>
                    <a:pt x="717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07" name="Google Shape;2903;p43">
              <a:extLst>
                <a:ext uri="{FF2B5EF4-FFF2-40B4-BE49-F238E27FC236}">
                  <a16:creationId xmlns:a16="http://schemas.microsoft.com/office/drawing/2014/main" id="{4C5BA450-816B-6455-4CF0-1268C1C8D504}"/>
                </a:ext>
              </a:extLst>
            </p:cNvPr>
            <p:cNvSpPr/>
            <p:nvPr/>
          </p:nvSpPr>
          <p:spPr>
            <a:xfrm>
              <a:off x="2436119" y="2255196"/>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924"/>
                    <a:pt x="0" y="11775"/>
                  </a:cubicBezTo>
                  <a:cubicBezTo>
                    <a:pt x="0" y="17699"/>
                    <a:pt x="5924" y="21600"/>
                    <a:pt x="11775" y="21600"/>
                  </a:cubicBezTo>
                  <a:cubicBezTo>
                    <a:pt x="17627" y="21600"/>
                    <a:pt x="21600" y="17699"/>
                    <a:pt x="21600" y="11775"/>
                  </a:cubicBezTo>
                  <a:cubicBezTo>
                    <a:pt x="21600" y="592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08" name="Google Shape;2904;p43">
              <a:extLst>
                <a:ext uri="{FF2B5EF4-FFF2-40B4-BE49-F238E27FC236}">
                  <a16:creationId xmlns:a16="http://schemas.microsoft.com/office/drawing/2014/main" id="{85B40600-9CAE-72DA-52B7-35EA6579FEC0}"/>
                </a:ext>
              </a:extLst>
            </p:cNvPr>
            <p:cNvSpPr/>
            <p:nvPr/>
          </p:nvSpPr>
          <p:spPr>
            <a:xfrm>
              <a:off x="2464327" y="2227063"/>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785"/>
                  </a:cubicBezTo>
                  <a:cubicBezTo>
                    <a:pt x="0" y="15729"/>
                    <a:pt x="5367" y="21600"/>
                    <a:pt x="10800" y="21600"/>
                  </a:cubicBezTo>
                  <a:cubicBezTo>
                    <a:pt x="16167" y="21600"/>
                    <a:pt x="21600" y="15729"/>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09" name="Google Shape;2905;p43">
              <a:extLst>
                <a:ext uri="{FF2B5EF4-FFF2-40B4-BE49-F238E27FC236}">
                  <a16:creationId xmlns:a16="http://schemas.microsoft.com/office/drawing/2014/main" id="{B2A9B601-7D98-9071-0D27-A58EF3357B26}"/>
                </a:ext>
              </a:extLst>
            </p:cNvPr>
            <p:cNvSpPr/>
            <p:nvPr/>
          </p:nvSpPr>
          <p:spPr>
            <a:xfrm>
              <a:off x="2436119" y="2430379"/>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10" name="Google Shape;2906;p43">
              <a:extLst>
                <a:ext uri="{FF2B5EF4-FFF2-40B4-BE49-F238E27FC236}">
                  <a16:creationId xmlns:a16="http://schemas.microsoft.com/office/drawing/2014/main" id="{6DED0FBB-D128-5CBF-77D5-D1782CC6023A}"/>
                </a:ext>
              </a:extLst>
            </p:cNvPr>
            <p:cNvSpPr/>
            <p:nvPr/>
          </p:nvSpPr>
          <p:spPr>
            <a:xfrm>
              <a:off x="2436119" y="2488798"/>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833"/>
                  </a:cubicBezTo>
                  <a:cubicBezTo>
                    <a:pt x="0" y="16217"/>
                    <a:pt x="5924"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11" name="Google Shape;2907;p43">
              <a:extLst>
                <a:ext uri="{FF2B5EF4-FFF2-40B4-BE49-F238E27FC236}">
                  <a16:creationId xmlns:a16="http://schemas.microsoft.com/office/drawing/2014/main" id="{FD709495-7CBE-3B43-8170-F298CABC3210}"/>
                </a:ext>
              </a:extLst>
            </p:cNvPr>
            <p:cNvSpPr/>
            <p:nvPr/>
          </p:nvSpPr>
          <p:spPr>
            <a:xfrm>
              <a:off x="2436119" y="2547142"/>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12" name="Google Shape;2908;p43">
              <a:extLst>
                <a:ext uri="{FF2B5EF4-FFF2-40B4-BE49-F238E27FC236}">
                  <a16:creationId xmlns:a16="http://schemas.microsoft.com/office/drawing/2014/main" id="{006ED92E-1600-C9DB-BC1F-0A3675867668}"/>
                </a:ext>
              </a:extLst>
            </p:cNvPr>
            <p:cNvSpPr/>
            <p:nvPr/>
          </p:nvSpPr>
          <p:spPr>
            <a:xfrm>
              <a:off x="2436119" y="2605561"/>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833"/>
                  </a:cubicBezTo>
                  <a:cubicBezTo>
                    <a:pt x="0" y="16217"/>
                    <a:pt x="5924"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13" name="Google Shape;2909;p43">
              <a:extLst>
                <a:ext uri="{FF2B5EF4-FFF2-40B4-BE49-F238E27FC236}">
                  <a16:creationId xmlns:a16="http://schemas.microsoft.com/office/drawing/2014/main" id="{7BCA16B6-CCA4-9BB2-F0E7-871878D52CD7}"/>
                </a:ext>
              </a:extLst>
            </p:cNvPr>
            <p:cNvSpPr/>
            <p:nvPr/>
          </p:nvSpPr>
          <p:spPr>
            <a:xfrm>
              <a:off x="2436119" y="2663980"/>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767"/>
                  </a:cubicBezTo>
                  <a:cubicBezTo>
                    <a:pt x="0" y="16217"/>
                    <a:pt x="5924" y="21600"/>
                    <a:pt x="11775" y="21600"/>
                  </a:cubicBezTo>
                  <a:cubicBezTo>
                    <a:pt x="15676" y="18011"/>
                    <a:pt x="17627" y="16217"/>
                    <a:pt x="21600" y="14422"/>
                  </a:cubicBezTo>
                  <a:cubicBezTo>
                    <a:pt x="21600" y="14422"/>
                    <a:pt x="21600" y="12561"/>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14" name="Google Shape;2910;p43">
              <a:extLst>
                <a:ext uri="{FF2B5EF4-FFF2-40B4-BE49-F238E27FC236}">
                  <a16:creationId xmlns:a16="http://schemas.microsoft.com/office/drawing/2014/main" id="{126CE7CD-A1BB-C5D0-52B1-93BC919DDA1E}"/>
                </a:ext>
              </a:extLst>
            </p:cNvPr>
            <p:cNvSpPr/>
            <p:nvPr/>
          </p:nvSpPr>
          <p:spPr>
            <a:xfrm>
              <a:off x="2411994" y="2690811"/>
              <a:ext cx="16109" cy="12701"/>
            </a:xfrm>
            <a:custGeom>
              <a:avLst/>
              <a:gdLst/>
              <a:ahLst/>
              <a:cxnLst>
                <a:cxn ang="0">
                  <a:pos x="wd2" y="hd2"/>
                </a:cxn>
                <a:cxn ang="5400000">
                  <a:pos x="wd2" y="hd2"/>
                </a:cxn>
                <a:cxn ang="10800000">
                  <a:pos x="wd2" y="hd2"/>
                </a:cxn>
                <a:cxn ang="16200000">
                  <a:pos x="wd2" y="hd2"/>
                </a:cxn>
              </a:cxnLst>
              <a:rect l="0" t="0" r="r" b="b"/>
              <a:pathLst>
                <a:path w="21600" h="21600" extrusionOk="0">
                  <a:moveTo>
                    <a:pt x="8063" y="0"/>
                  </a:moveTo>
                  <a:cubicBezTo>
                    <a:pt x="5375" y="0"/>
                    <a:pt x="2688" y="0"/>
                    <a:pt x="0" y="7376"/>
                  </a:cubicBezTo>
                  <a:cubicBezTo>
                    <a:pt x="5375" y="14488"/>
                    <a:pt x="10750" y="21600"/>
                    <a:pt x="18912" y="21600"/>
                  </a:cubicBezTo>
                  <a:lnTo>
                    <a:pt x="21600" y="21600"/>
                  </a:lnTo>
                  <a:cubicBezTo>
                    <a:pt x="18912" y="7376"/>
                    <a:pt x="13438" y="0"/>
                    <a:pt x="806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15" name="Google Shape;2911;p43">
              <a:extLst>
                <a:ext uri="{FF2B5EF4-FFF2-40B4-BE49-F238E27FC236}">
                  <a16:creationId xmlns:a16="http://schemas.microsoft.com/office/drawing/2014/main" id="{9594B582-95EF-415B-8888-A1FB85BBB5CD}"/>
                </a:ext>
              </a:extLst>
            </p:cNvPr>
            <p:cNvSpPr/>
            <p:nvPr/>
          </p:nvSpPr>
          <p:spPr>
            <a:xfrm>
              <a:off x="2436119" y="2841093"/>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7874" y="0"/>
                    <a:pt x="5924" y="2023"/>
                    <a:pt x="3973" y="2023"/>
                  </a:cubicBezTo>
                  <a:cubicBezTo>
                    <a:pt x="1951" y="3973"/>
                    <a:pt x="0" y="5924"/>
                    <a:pt x="0" y="9825"/>
                  </a:cubicBezTo>
                  <a:cubicBezTo>
                    <a:pt x="0" y="15676"/>
                    <a:pt x="5924" y="21600"/>
                    <a:pt x="11775" y="21600"/>
                  </a:cubicBezTo>
                  <a:cubicBezTo>
                    <a:pt x="17627" y="21600"/>
                    <a:pt x="21600" y="15676"/>
                    <a:pt x="21600" y="9825"/>
                  </a:cubicBezTo>
                  <a:cubicBezTo>
                    <a:pt x="21600" y="7874"/>
                    <a:pt x="21600" y="5924"/>
                    <a:pt x="19649" y="3973"/>
                  </a:cubicBezTo>
                  <a:cubicBezTo>
                    <a:pt x="17627" y="2023"/>
                    <a:pt x="1372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16" name="Google Shape;2912;p43">
              <a:extLst>
                <a:ext uri="{FF2B5EF4-FFF2-40B4-BE49-F238E27FC236}">
                  <a16:creationId xmlns:a16="http://schemas.microsoft.com/office/drawing/2014/main" id="{79951DBB-A350-0494-0026-BAD2A6DD9471}"/>
                </a:ext>
              </a:extLst>
            </p:cNvPr>
            <p:cNvSpPr/>
            <p:nvPr/>
          </p:nvSpPr>
          <p:spPr>
            <a:xfrm>
              <a:off x="2405982" y="2869300"/>
              <a:ext cx="24124"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01"/>
                    <a:pt x="0" y="11775"/>
                  </a:cubicBezTo>
                  <a:cubicBezTo>
                    <a:pt x="0" y="17627"/>
                    <a:pt x="5383" y="21600"/>
                    <a:pt x="10767" y="21600"/>
                  </a:cubicBezTo>
                  <a:cubicBezTo>
                    <a:pt x="16217" y="21600"/>
                    <a:pt x="21600" y="17627"/>
                    <a:pt x="21600" y="11775"/>
                  </a:cubicBezTo>
                  <a:cubicBezTo>
                    <a:pt x="21600" y="390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17" name="Google Shape;2913;p43">
              <a:extLst>
                <a:ext uri="{FF2B5EF4-FFF2-40B4-BE49-F238E27FC236}">
                  <a16:creationId xmlns:a16="http://schemas.microsoft.com/office/drawing/2014/main" id="{8AE3D645-73BC-512A-FF9B-ECF44839978C}"/>
                </a:ext>
              </a:extLst>
            </p:cNvPr>
            <p:cNvSpPr/>
            <p:nvPr/>
          </p:nvSpPr>
          <p:spPr>
            <a:xfrm>
              <a:off x="2436119" y="2897507"/>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833"/>
                  </a:cubicBezTo>
                  <a:cubicBezTo>
                    <a:pt x="0" y="16217"/>
                    <a:pt x="5924"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18" name="Google Shape;2914;p43">
              <a:extLst>
                <a:ext uri="{FF2B5EF4-FFF2-40B4-BE49-F238E27FC236}">
                  <a16:creationId xmlns:a16="http://schemas.microsoft.com/office/drawing/2014/main" id="{0D2E8EFE-8076-748E-907C-BB2E2F49C826}"/>
                </a:ext>
              </a:extLst>
            </p:cNvPr>
            <p:cNvSpPr/>
            <p:nvPr/>
          </p:nvSpPr>
          <p:spPr>
            <a:xfrm>
              <a:off x="2436119" y="2955926"/>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767"/>
                  </a:cubicBezTo>
                  <a:cubicBezTo>
                    <a:pt x="0" y="16217"/>
                    <a:pt x="5924" y="21600"/>
                    <a:pt x="11775" y="21600"/>
                  </a:cubicBezTo>
                  <a:cubicBezTo>
                    <a:pt x="17627" y="21600"/>
                    <a:pt x="21600" y="16217"/>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19" name="Google Shape;2915;p43">
              <a:extLst>
                <a:ext uri="{FF2B5EF4-FFF2-40B4-BE49-F238E27FC236}">
                  <a16:creationId xmlns:a16="http://schemas.microsoft.com/office/drawing/2014/main" id="{B8F7271E-5EF0-1599-3A03-4BE801D8C131}"/>
                </a:ext>
              </a:extLst>
            </p:cNvPr>
            <p:cNvSpPr/>
            <p:nvPr/>
          </p:nvSpPr>
          <p:spPr>
            <a:xfrm>
              <a:off x="2405982" y="2927719"/>
              <a:ext cx="24124"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20" name="Google Shape;2916;p43">
              <a:extLst>
                <a:ext uri="{FF2B5EF4-FFF2-40B4-BE49-F238E27FC236}">
                  <a16:creationId xmlns:a16="http://schemas.microsoft.com/office/drawing/2014/main" id="{0894A3DD-9D7F-B3FF-7C2D-4FE2F340D9ED}"/>
                </a:ext>
              </a:extLst>
            </p:cNvPr>
            <p:cNvSpPr/>
            <p:nvPr/>
          </p:nvSpPr>
          <p:spPr>
            <a:xfrm>
              <a:off x="2405982" y="2986064"/>
              <a:ext cx="24124"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27"/>
                    <a:pt x="5383" y="21600"/>
                    <a:pt x="10767" y="21600"/>
                  </a:cubicBezTo>
                  <a:cubicBezTo>
                    <a:pt x="16217" y="21600"/>
                    <a:pt x="21600" y="17627"/>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21" name="Google Shape;2917;p43">
              <a:extLst>
                <a:ext uri="{FF2B5EF4-FFF2-40B4-BE49-F238E27FC236}">
                  <a16:creationId xmlns:a16="http://schemas.microsoft.com/office/drawing/2014/main" id="{BD3BD797-CE43-0F60-0099-979E329F5C65}"/>
                </a:ext>
              </a:extLst>
            </p:cNvPr>
            <p:cNvSpPr/>
            <p:nvPr/>
          </p:nvSpPr>
          <p:spPr>
            <a:xfrm>
              <a:off x="2436119" y="3016275"/>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01"/>
                    <a:pt x="0" y="9825"/>
                  </a:cubicBezTo>
                  <a:cubicBezTo>
                    <a:pt x="0" y="15676"/>
                    <a:pt x="5924" y="21600"/>
                    <a:pt x="11775" y="21600"/>
                  </a:cubicBezTo>
                  <a:cubicBezTo>
                    <a:pt x="17627" y="21600"/>
                    <a:pt x="21600" y="15676"/>
                    <a:pt x="21600" y="982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22" name="Google Shape;2918;p43">
              <a:extLst>
                <a:ext uri="{FF2B5EF4-FFF2-40B4-BE49-F238E27FC236}">
                  <a16:creationId xmlns:a16="http://schemas.microsoft.com/office/drawing/2014/main" id="{B9541849-FBDA-2CD9-5938-F8C4AA22C1F7}"/>
                </a:ext>
              </a:extLst>
            </p:cNvPr>
            <p:cNvSpPr/>
            <p:nvPr/>
          </p:nvSpPr>
          <p:spPr>
            <a:xfrm>
              <a:off x="2436119" y="3074694"/>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5729"/>
                    <a:pt x="5924"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23" name="Google Shape;2919;p43">
              <a:extLst>
                <a:ext uri="{FF2B5EF4-FFF2-40B4-BE49-F238E27FC236}">
                  <a16:creationId xmlns:a16="http://schemas.microsoft.com/office/drawing/2014/main" id="{E41DA85D-E5AF-9882-D798-59A32EA5ECB5}"/>
                </a:ext>
              </a:extLst>
            </p:cNvPr>
            <p:cNvSpPr/>
            <p:nvPr/>
          </p:nvSpPr>
          <p:spPr>
            <a:xfrm>
              <a:off x="2405982" y="3044483"/>
              <a:ext cx="24124"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24" name="Google Shape;2920;p43">
              <a:extLst>
                <a:ext uri="{FF2B5EF4-FFF2-40B4-BE49-F238E27FC236}">
                  <a16:creationId xmlns:a16="http://schemas.microsoft.com/office/drawing/2014/main" id="{C12F4F7C-E67E-12DA-6C32-9C8DC3BD1966}"/>
                </a:ext>
              </a:extLst>
            </p:cNvPr>
            <p:cNvSpPr/>
            <p:nvPr/>
          </p:nvSpPr>
          <p:spPr>
            <a:xfrm>
              <a:off x="2405982" y="3102901"/>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742"/>
                  </a:cubicBezTo>
                  <a:cubicBezTo>
                    <a:pt x="0" y="17686"/>
                    <a:pt x="5383" y="21600"/>
                    <a:pt x="10767" y="21600"/>
                  </a:cubicBezTo>
                  <a:cubicBezTo>
                    <a:pt x="16217" y="21600"/>
                    <a:pt x="21600" y="17686"/>
                    <a:pt x="21600" y="11742"/>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25" name="Google Shape;2921;p43">
              <a:extLst>
                <a:ext uri="{FF2B5EF4-FFF2-40B4-BE49-F238E27FC236}">
                  <a16:creationId xmlns:a16="http://schemas.microsoft.com/office/drawing/2014/main" id="{D2C74E71-51BA-210F-E940-422CB3EE1C7C}"/>
                </a:ext>
              </a:extLst>
            </p:cNvPr>
            <p:cNvSpPr/>
            <p:nvPr/>
          </p:nvSpPr>
          <p:spPr>
            <a:xfrm>
              <a:off x="2436119" y="3133039"/>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73"/>
                    <a:pt x="0" y="9825"/>
                  </a:cubicBezTo>
                  <a:cubicBezTo>
                    <a:pt x="0" y="15676"/>
                    <a:pt x="5924" y="21600"/>
                    <a:pt x="11775" y="21600"/>
                  </a:cubicBezTo>
                  <a:cubicBezTo>
                    <a:pt x="17627" y="21600"/>
                    <a:pt x="21600" y="15676"/>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26" name="Google Shape;2922;p43">
              <a:extLst>
                <a:ext uri="{FF2B5EF4-FFF2-40B4-BE49-F238E27FC236}">
                  <a16:creationId xmlns:a16="http://schemas.microsoft.com/office/drawing/2014/main" id="{4A9F1131-92B0-0A7F-A9CD-06A8CAEE9EC0}"/>
                </a:ext>
              </a:extLst>
            </p:cNvPr>
            <p:cNvSpPr/>
            <p:nvPr/>
          </p:nvSpPr>
          <p:spPr>
            <a:xfrm>
              <a:off x="2436119" y="3191457"/>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858"/>
                  </a:cubicBezTo>
                  <a:cubicBezTo>
                    <a:pt x="0" y="15729"/>
                    <a:pt x="5924" y="21600"/>
                    <a:pt x="11775" y="21600"/>
                  </a:cubicBezTo>
                  <a:cubicBezTo>
                    <a:pt x="17627" y="21600"/>
                    <a:pt x="21600" y="15729"/>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27" name="Google Shape;2923;p43">
              <a:extLst>
                <a:ext uri="{FF2B5EF4-FFF2-40B4-BE49-F238E27FC236}">
                  <a16:creationId xmlns:a16="http://schemas.microsoft.com/office/drawing/2014/main" id="{B9594D56-3E33-9733-B032-D2A11A42E7FF}"/>
                </a:ext>
              </a:extLst>
            </p:cNvPr>
            <p:cNvSpPr/>
            <p:nvPr/>
          </p:nvSpPr>
          <p:spPr>
            <a:xfrm>
              <a:off x="2405982" y="3161246"/>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44"/>
                    <a:pt x="0" y="11815"/>
                  </a:cubicBezTo>
                  <a:cubicBezTo>
                    <a:pt x="0" y="17686"/>
                    <a:pt x="5383" y="21600"/>
                    <a:pt x="10767" y="21600"/>
                  </a:cubicBezTo>
                  <a:cubicBezTo>
                    <a:pt x="16217" y="21600"/>
                    <a:pt x="21600" y="17686"/>
                    <a:pt x="21600" y="11815"/>
                  </a:cubicBezTo>
                  <a:cubicBezTo>
                    <a:pt x="21600" y="594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28" name="Google Shape;2924;p43">
              <a:extLst>
                <a:ext uri="{FF2B5EF4-FFF2-40B4-BE49-F238E27FC236}">
                  <a16:creationId xmlns:a16="http://schemas.microsoft.com/office/drawing/2014/main" id="{BB7FEB3F-D608-7863-DC63-4B08D5BCFDA1}"/>
                </a:ext>
              </a:extLst>
            </p:cNvPr>
            <p:cNvSpPr/>
            <p:nvPr/>
          </p:nvSpPr>
          <p:spPr>
            <a:xfrm>
              <a:off x="2405982" y="3219665"/>
              <a:ext cx="24124"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742"/>
                  </a:cubicBezTo>
                  <a:cubicBezTo>
                    <a:pt x="0" y="17686"/>
                    <a:pt x="5383" y="21600"/>
                    <a:pt x="10767" y="21600"/>
                  </a:cubicBezTo>
                  <a:cubicBezTo>
                    <a:pt x="16217" y="21600"/>
                    <a:pt x="21600" y="17686"/>
                    <a:pt x="21600" y="11742"/>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29" name="Google Shape;2925;p43">
              <a:extLst>
                <a:ext uri="{FF2B5EF4-FFF2-40B4-BE49-F238E27FC236}">
                  <a16:creationId xmlns:a16="http://schemas.microsoft.com/office/drawing/2014/main" id="{AFAD1D3D-BD47-F509-043B-A7727BEA218A}"/>
                </a:ext>
              </a:extLst>
            </p:cNvPr>
            <p:cNvSpPr/>
            <p:nvPr/>
          </p:nvSpPr>
          <p:spPr>
            <a:xfrm>
              <a:off x="2436119" y="324987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5729"/>
                    <a:pt x="5924"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30" name="Google Shape;2926;p43">
              <a:extLst>
                <a:ext uri="{FF2B5EF4-FFF2-40B4-BE49-F238E27FC236}">
                  <a16:creationId xmlns:a16="http://schemas.microsoft.com/office/drawing/2014/main" id="{1083C98B-3A9C-CA92-EB87-5F32991BCF35}"/>
                </a:ext>
              </a:extLst>
            </p:cNvPr>
            <p:cNvSpPr/>
            <p:nvPr/>
          </p:nvSpPr>
          <p:spPr>
            <a:xfrm>
              <a:off x="2405982" y="3278010"/>
              <a:ext cx="24124"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31" name="Google Shape;2927;p43">
              <a:extLst>
                <a:ext uri="{FF2B5EF4-FFF2-40B4-BE49-F238E27FC236}">
                  <a16:creationId xmlns:a16="http://schemas.microsoft.com/office/drawing/2014/main" id="{50B0516C-66CC-EA7D-15EA-E05B1D1E630D}"/>
                </a:ext>
              </a:extLst>
            </p:cNvPr>
            <p:cNvSpPr/>
            <p:nvPr/>
          </p:nvSpPr>
          <p:spPr>
            <a:xfrm>
              <a:off x="2436119" y="3308221"/>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01"/>
                    <a:pt x="0" y="9825"/>
                  </a:cubicBezTo>
                  <a:cubicBezTo>
                    <a:pt x="0" y="17627"/>
                    <a:pt x="5924" y="21600"/>
                    <a:pt x="11775" y="21600"/>
                  </a:cubicBezTo>
                  <a:cubicBezTo>
                    <a:pt x="17627" y="21600"/>
                    <a:pt x="21600" y="17627"/>
                    <a:pt x="21600" y="982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32" name="Google Shape;2928;p43">
              <a:extLst>
                <a:ext uri="{FF2B5EF4-FFF2-40B4-BE49-F238E27FC236}">
                  <a16:creationId xmlns:a16="http://schemas.microsoft.com/office/drawing/2014/main" id="{B4E30458-DA62-1063-2A19-FBAFDBBD823C}"/>
                </a:ext>
              </a:extLst>
            </p:cNvPr>
            <p:cNvSpPr/>
            <p:nvPr/>
          </p:nvSpPr>
          <p:spPr>
            <a:xfrm>
              <a:off x="2436119" y="336664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7686"/>
                    <a:pt x="5924" y="21600"/>
                    <a:pt x="11775" y="21600"/>
                  </a:cubicBezTo>
                  <a:cubicBezTo>
                    <a:pt x="17627" y="21600"/>
                    <a:pt x="21600" y="17686"/>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33" name="Google Shape;2929;p43">
              <a:extLst>
                <a:ext uri="{FF2B5EF4-FFF2-40B4-BE49-F238E27FC236}">
                  <a16:creationId xmlns:a16="http://schemas.microsoft.com/office/drawing/2014/main" id="{0CFDD8C2-EB7B-9958-A2DB-2EBB467A3E74}"/>
                </a:ext>
              </a:extLst>
            </p:cNvPr>
            <p:cNvSpPr/>
            <p:nvPr/>
          </p:nvSpPr>
          <p:spPr>
            <a:xfrm>
              <a:off x="2405982" y="3336428"/>
              <a:ext cx="24124"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34" name="Google Shape;2930;p43">
              <a:extLst>
                <a:ext uri="{FF2B5EF4-FFF2-40B4-BE49-F238E27FC236}">
                  <a16:creationId xmlns:a16="http://schemas.microsoft.com/office/drawing/2014/main" id="{EC3F749D-208C-0507-B20D-E31DDDA75533}"/>
                </a:ext>
              </a:extLst>
            </p:cNvPr>
            <p:cNvSpPr/>
            <p:nvPr/>
          </p:nvSpPr>
          <p:spPr>
            <a:xfrm>
              <a:off x="2405982" y="3394773"/>
              <a:ext cx="24124"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233"/>
                    <a:pt x="5383" y="21600"/>
                    <a:pt x="10767" y="21600"/>
                  </a:cubicBezTo>
                  <a:cubicBezTo>
                    <a:pt x="16217" y="21600"/>
                    <a:pt x="21600" y="16233"/>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35" name="Google Shape;2931;p43">
              <a:extLst>
                <a:ext uri="{FF2B5EF4-FFF2-40B4-BE49-F238E27FC236}">
                  <a16:creationId xmlns:a16="http://schemas.microsoft.com/office/drawing/2014/main" id="{DDAC9DE4-5A2A-B4F2-6217-28782EBAF0B2}"/>
                </a:ext>
              </a:extLst>
            </p:cNvPr>
            <p:cNvSpPr/>
            <p:nvPr/>
          </p:nvSpPr>
          <p:spPr>
            <a:xfrm>
              <a:off x="2436119" y="3424985"/>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73"/>
                    <a:pt x="0" y="9825"/>
                  </a:cubicBezTo>
                  <a:cubicBezTo>
                    <a:pt x="0" y="17627"/>
                    <a:pt x="5924" y="21600"/>
                    <a:pt x="11775" y="21600"/>
                  </a:cubicBezTo>
                  <a:cubicBezTo>
                    <a:pt x="17627" y="21600"/>
                    <a:pt x="21600" y="17627"/>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36" name="Google Shape;2932;p43">
              <a:extLst>
                <a:ext uri="{FF2B5EF4-FFF2-40B4-BE49-F238E27FC236}">
                  <a16:creationId xmlns:a16="http://schemas.microsoft.com/office/drawing/2014/main" id="{4C87ED9E-5E9B-A1D5-006F-C4C3E856D141}"/>
                </a:ext>
              </a:extLst>
            </p:cNvPr>
            <p:cNvSpPr/>
            <p:nvPr/>
          </p:nvSpPr>
          <p:spPr>
            <a:xfrm>
              <a:off x="2436119" y="348340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858"/>
                  </a:cubicBezTo>
                  <a:cubicBezTo>
                    <a:pt x="0" y="17686"/>
                    <a:pt x="5924" y="21600"/>
                    <a:pt x="11775" y="21600"/>
                  </a:cubicBezTo>
                  <a:cubicBezTo>
                    <a:pt x="17627" y="21600"/>
                    <a:pt x="21600" y="17686"/>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37" name="Google Shape;2933;p43">
              <a:extLst>
                <a:ext uri="{FF2B5EF4-FFF2-40B4-BE49-F238E27FC236}">
                  <a16:creationId xmlns:a16="http://schemas.microsoft.com/office/drawing/2014/main" id="{2E137788-272F-4D17-B35B-E5F30E8D9DA4}"/>
                </a:ext>
              </a:extLst>
            </p:cNvPr>
            <p:cNvSpPr/>
            <p:nvPr/>
          </p:nvSpPr>
          <p:spPr>
            <a:xfrm>
              <a:off x="2405982" y="3453192"/>
              <a:ext cx="24124"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67"/>
                    <a:pt x="0" y="10800"/>
                  </a:cubicBezTo>
                  <a:cubicBezTo>
                    <a:pt x="0" y="16167"/>
                    <a:pt x="5383" y="21600"/>
                    <a:pt x="10767" y="21600"/>
                  </a:cubicBezTo>
                  <a:cubicBezTo>
                    <a:pt x="16217" y="21600"/>
                    <a:pt x="21600" y="16167"/>
                    <a:pt x="21600" y="10800"/>
                  </a:cubicBezTo>
                  <a:cubicBezTo>
                    <a:pt x="21600" y="5367"/>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38" name="Google Shape;2934;p43">
              <a:extLst>
                <a:ext uri="{FF2B5EF4-FFF2-40B4-BE49-F238E27FC236}">
                  <a16:creationId xmlns:a16="http://schemas.microsoft.com/office/drawing/2014/main" id="{C1A39736-8E76-5BD8-052A-92FF138C1C1B}"/>
                </a:ext>
              </a:extLst>
            </p:cNvPr>
            <p:cNvSpPr/>
            <p:nvPr/>
          </p:nvSpPr>
          <p:spPr>
            <a:xfrm>
              <a:off x="2436119" y="3540482"/>
              <a:ext cx="22196" cy="1270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1951" y="8640"/>
                    <a:pt x="0" y="17280"/>
                  </a:cubicBezTo>
                  <a:lnTo>
                    <a:pt x="17627" y="17280"/>
                  </a:lnTo>
                  <a:cubicBezTo>
                    <a:pt x="19649" y="17280"/>
                    <a:pt x="21600" y="17280"/>
                    <a:pt x="21600" y="21600"/>
                  </a:cubicBezTo>
                  <a:cubicBezTo>
                    <a:pt x="21600" y="8640"/>
                    <a:pt x="15676"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39" name="Google Shape;2935;p43">
              <a:extLst>
                <a:ext uri="{FF2B5EF4-FFF2-40B4-BE49-F238E27FC236}">
                  <a16:creationId xmlns:a16="http://schemas.microsoft.com/office/drawing/2014/main" id="{A761EE3A-3335-F419-57E7-3C07A2A4A726}"/>
                </a:ext>
              </a:extLst>
            </p:cNvPr>
            <p:cNvSpPr/>
            <p:nvPr/>
          </p:nvSpPr>
          <p:spPr>
            <a:xfrm>
              <a:off x="2464327" y="3511611"/>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767"/>
                  </a:cubicBezTo>
                  <a:cubicBezTo>
                    <a:pt x="0" y="16217"/>
                    <a:pt x="5367"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40" name="Google Shape;2936;p43">
              <a:extLst>
                <a:ext uri="{FF2B5EF4-FFF2-40B4-BE49-F238E27FC236}">
                  <a16:creationId xmlns:a16="http://schemas.microsoft.com/office/drawing/2014/main" id="{C4D0749A-772D-D8CB-945A-C99317C7F974}"/>
                </a:ext>
              </a:extLst>
            </p:cNvPr>
            <p:cNvSpPr/>
            <p:nvPr/>
          </p:nvSpPr>
          <p:spPr>
            <a:xfrm>
              <a:off x="2409991" y="2168644"/>
              <a:ext cx="20116" cy="22121"/>
            </a:xfrm>
            <a:custGeom>
              <a:avLst/>
              <a:gdLst/>
              <a:ahLst/>
              <a:cxnLst>
                <a:cxn ang="0">
                  <a:pos x="wd2" y="hd2"/>
                </a:cxn>
                <a:cxn ang="5400000">
                  <a:pos x="wd2" y="hd2"/>
                </a:cxn>
                <a:cxn ang="10800000">
                  <a:pos x="wd2" y="hd2"/>
                </a:cxn>
                <a:cxn ang="16200000">
                  <a:pos x="wd2" y="hd2"/>
                </a:cxn>
              </a:cxnLst>
              <a:rect l="0" t="0" r="r" b="b"/>
              <a:pathLst>
                <a:path w="21600" h="21600" extrusionOk="0">
                  <a:moveTo>
                    <a:pt x="12912" y="0"/>
                  </a:moveTo>
                  <a:cubicBezTo>
                    <a:pt x="8608" y="7901"/>
                    <a:pt x="0" y="5871"/>
                    <a:pt x="0" y="15729"/>
                  </a:cubicBezTo>
                  <a:lnTo>
                    <a:pt x="0" y="17686"/>
                  </a:lnTo>
                  <a:cubicBezTo>
                    <a:pt x="2152" y="19643"/>
                    <a:pt x="4304" y="21600"/>
                    <a:pt x="8608" y="21600"/>
                  </a:cubicBezTo>
                  <a:cubicBezTo>
                    <a:pt x="15144" y="21600"/>
                    <a:pt x="21600" y="15729"/>
                    <a:pt x="21600" y="9858"/>
                  </a:cubicBezTo>
                  <a:cubicBezTo>
                    <a:pt x="21600" y="5871"/>
                    <a:pt x="17296" y="1957"/>
                    <a:pt x="1291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41" name="Google Shape;2937;p43">
              <a:extLst>
                <a:ext uri="{FF2B5EF4-FFF2-40B4-BE49-F238E27FC236}">
                  <a16:creationId xmlns:a16="http://schemas.microsoft.com/office/drawing/2014/main" id="{46166718-0EA1-8CF5-48E9-F4C853DBC9A0}"/>
                </a:ext>
              </a:extLst>
            </p:cNvPr>
            <p:cNvSpPr/>
            <p:nvPr/>
          </p:nvSpPr>
          <p:spPr>
            <a:xfrm>
              <a:off x="2405982" y="2460590"/>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858"/>
                  </a:cubicBezTo>
                  <a:cubicBezTo>
                    <a:pt x="0" y="17686"/>
                    <a:pt x="5383" y="21600"/>
                    <a:pt x="10767" y="21600"/>
                  </a:cubicBezTo>
                  <a:cubicBezTo>
                    <a:pt x="16217" y="21600"/>
                    <a:pt x="21600" y="17686"/>
                    <a:pt x="21600" y="9858"/>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42" name="Google Shape;2938;p43">
              <a:extLst>
                <a:ext uri="{FF2B5EF4-FFF2-40B4-BE49-F238E27FC236}">
                  <a16:creationId xmlns:a16="http://schemas.microsoft.com/office/drawing/2014/main" id="{385A47E5-0AE2-3981-3461-8933981E77FA}"/>
                </a:ext>
              </a:extLst>
            </p:cNvPr>
            <p:cNvSpPr/>
            <p:nvPr/>
          </p:nvSpPr>
          <p:spPr>
            <a:xfrm>
              <a:off x="2377774" y="248879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383"/>
                    <a:pt x="0" y="10833"/>
                  </a:cubicBezTo>
                  <a:cubicBezTo>
                    <a:pt x="0" y="16217"/>
                    <a:pt x="3914" y="21600"/>
                    <a:pt x="11815" y="21600"/>
                  </a:cubicBezTo>
                  <a:cubicBezTo>
                    <a:pt x="17686" y="21600"/>
                    <a:pt x="21600" y="16217"/>
                    <a:pt x="21600" y="10833"/>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43" name="Google Shape;2939;p43">
              <a:extLst>
                <a:ext uri="{FF2B5EF4-FFF2-40B4-BE49-F238E27FC236}">
                  <a16:creationId xmlns:a16="http://schemas.microsoft.com/office/drawing/2014/main" id="{66B3856E-0901-CEAC-B0D2-CF725E384BA9}"/>
                </a:ext>
              </a:extLst>
            </p:cNvPr>
            <p:cNvSpPr/>
            <p:nvPr/>
          </p:nvSpPr>
          <p:spPr>
            <a:xfrm>
              <a:off x="2347563" y="2519009"/>
              <a:ext cx="24126"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7686"/>
                    <a:pt x="5383" y="21600"/>
                    <a:pt x="10833" y="21600"/>
                  </a:cubicBezTo>
                  <a:cubicBezTo>
                    <a:pt x="16217" y="21600"/>
                    <a:pt x="21600" y="17686"/>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44" name="Google Shape;2940;p43">
              <a:extLst>
                <a:ext uri="{FF2B5EF4-FFF2-40B4-BE49-F238E27FC236}">
                  <a16:creationId xmlns:a16="http://schemas.microsoft.com/office/drawing/2014/main" id="{D2EA2444-EB9C-41FC-D2E0-45120518E0BD}"/>
                </a:ext>
              </a:extLst>
            </p:cNvPr>
            <p:cNvSpPr/>
            <p:nvPr/>
          </p:nvSpPr>
          <p:spPr>
            <a:xfrm>
              <a:off x="2377774" y="254714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433"/>
                    <a:pt x="0" y="10800"/>
                  </a:cubicBezTo>
                  <a:cubicBezTo>
                    <a:pt x="0" y="16167"/>
                    <a:pt x="3914" y="21600"/>
                    <a:pt x="11815" y="21600"/>
                  </a:cubicBezTo>
                  <a:cubicBezTo>
                    <a:pt x="17686" y="21600"/>
                    <a:pt x="21600" y="16167"/>
                    <a:pt x="21600" y="10800"/>
                  </a:cubicBezTo>
                  <a:cubicBezTo>
                    <a:pt x="21600" y="543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45" name="Google Shape;2941;p43">
              <a:extLst>
                <a:ext uri="{FF2B5EF4-FFF2-40B4-BE49-F238E27FC236}">
                  <a16:creationId xmlns:a16="http://schemas.microsoft.com/office/drawing/2014/main" id="{4E5AD292-72B7-9029-49C4-E937A7B5B12F}"/>
                </a:ext>
              </a:extLst>
            </p:cNvPr>
            <p:cNvSpPr/>
            <p:nvPr/>
          </p:nvSpPr>
          <p:spPr>
            <a:xfrm>
              <a:off x="2405982" y="2519009"/>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7686"/>
                    <a:pt x="5383" y="21600"/>
                    <a:pt x="10767" y="21600"/>
                  </a:cubicBezTo>
                  <a:cubicBezTo>
                    <a:pt x="16217" y="21600"/>
                    <a:pt x="21600" y="17686"/>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46" name="Google Shape;2942;p43">
              <a:extLst>
                <a:ext uri="{FF2B5EF4-FFF2-40B4-BE49-F238E27FC236}">
                  <a16:creationId xmlns:a16="http://schemas.microsoft.com/office/drawing/2014/main" id="{C9208DF5-C37E-8B67-2EC0-0C69AFEFA533}"/>
                </a:ext>
              </a:extLst>
            </p:cNvPr>
            <p:cNvSpPr/>
            <p:nvPr/>
          </p:nvSpPr>
          <p:spPr>
            <a:xfrm>
              <a:off x="2347563" y="2577354"/>
              <a:ext cx="24126"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01"/>
                    <a:pt x="0" y="9825"/>
                  </a:cubicBezTo>
                  <a:cubicBezTo>
                    <a:pt x="0" y="17627"/>
                    <a:pt x="5383" y="21600"/>
                    <a:pt x="10833" y="21600"/>
                  </a:cubicBezTo>
                  <a:cubicBezTo>
                    <a:pt x="16217" y="21600"/>
                    <a:pt x="21600" y="17627"/>
                    <a:pt x="21600" y="9825"/>
                  </a:cubicBezTo>
                  <a:cubicBezTo>
                    <a:pt x="21600" y="390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47" name="Google Shape;2943;p43">
              <a:extLst>
                <a:ext uri="{FF2B5EF4-FFF2-40B4-BE49-F238E27FC236}">
                  <a16:creationId xmlns:a16="http://schemas.microsoft.com/office/drawing/2014/main" id="{B3CCFBFB-4A92-7C0D-B19E-913DBD80E569}"/>
                </a:ext>
              </a:extLst>
            </p:cNvPr>
            <p:cNvSpPr/>
            <p:nvPr/>
          </p:nvSpPr>
          <p:spPr>
            <a:xfrm>
              <a:off x="2377774" y="260556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383"/>
                    <a:pt x="0" y="10833"/>
                  </a:cubicBezTo>
                  <a:cubicBezTo>
                    <a:pt x="0" y="16217"/>
                    <a:pt x="3914" y="21600"/>
                    <a:pt x="11815" y="21600"/>
                  </a:cubicBezTo>
                  <a:cubicBezTo>
                    <a:pt x="17686" y="21600"/>
                    <a:pt x="21600" y="16217"/>
                    <a:pt x="21600" y="10833"/>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48" name="Google Shape;2944;p43">
              <a:extLst>
                <a:ext uri="{FF2B5EF4-FFF2-40B4-BE49-F238E27FC236}">
                  <a16:creationId xmlns:a16="http://schemas.microsoft.com/office/drawing/2014/main" id="{2811E7CD-8F12-8272-B3F2-97A0786DB6AB}"/>
                </a:ext>
              </a:extLst>
            </p:cNvPr>
            <p:cNvSpPr/>
            <p:nvPr/>
          </p:nvSpPr>
          <p:spPr>
            <a:xfrm>
              <a:off x="2405982" y="2577354"/>
              <a:ext cx="24124"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01"/>
                    <a:pt x="0" y="9825"/>
                  </a:cubicBezTo>
                  <a:cubicBezTo>
                    <a:pt x="0" y="17627"/>
                    <a:pt x="5383" y="21600"/>
                    <a:pt x="10767" y="21600"/>
                  </a:cubicBezTo>
                  <a:cubicBezTo>
                    <a:pt x="16217" y="21600"/>
                    <a:pt x="21600" y="17627"/>
                    <a:pt x="21600" y="9825"/>
                  </a:cubicBezTo>
                  <a:cubicBezTo>
                    <a:pt x="21600" y="390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49" name="Google Shape;2945;p43">
              <a:extLst>
                <a:ext uri="{FF2B5EF4-FFF2-40B4-BE49-F238E27FC236}">
                  <a16:creationId xmlns:a16="http://schemas.microsoft.com/office/drawing/2014/main" id="{AF93FAB4-E0EE-6CA6-3B27-DE2E775C8B9C}"/>
                </a:ext>
              </a:extLst>
            </p:cNvPr>
            <p:cNvSpPr/>
            <p:nvPr/>
          </p:nvSpPr>
          <p:spPr>
            <a:xfrm>
              <a:off x="2405982" y="2634433"/>
              <a:ext cx="24124" cy="1270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8640"/>
                    <a:pt x="0" y="21600"/>
                  </a:cubicBezTo>
                  <a:lnTo>
                    <a:pt x="21600" y="21600"/>
                  </a:lnTo>
                  <a:cubicBezTo>
                    <a:pt x="21600" y="8640"/>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50" name="Google Shape;2946;p43">
              <a:extLst>
                <a:ext uri="{FF2B5EF4-FFF2-40B4-BE49-F238E27FC236}">
                  <a16:creationId xmlns:a16="http://schemas.microsoft.com/office/drawing/2014/main" id="{175D225F-6319-7255-9EA4-C31C1F320C91}"/>
                </a:ext>
              </a:extLst>
            </p:cNvPr>
            <p:cNvSpPr/>
            <p:nvPr/>
          </p:nvSpPr>
          <p:spPr>
            <a:xfrm>
              <a:off x="2347563" y="2635472"/>
              <a:ext cx="24126" cy="1270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7156"/>
                    <a:pt x="0" y="21600"/>
                  </a:cubicBezTo>
                  <a:lnTo>
                    <a:pt x="21600" y="21600"/>
                  </a:lnTo>
                  <a:cubicBezTo>
                    <a:pt x="21600" y="7156"/>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51" name="Google Shape;2947;p43">
              <a:extLst>
                <a:ext uri="{FF2B5EF4-FFF2-40B4-BE49-F238E27FC236}">
                  <a16:creationId xmlns:a16="http://schemas.microsoft.com/office/drawing/2014/main" id="{17527CD1-6F30-7940-711A-FBA3E358C431}"/>
                </a:ext>
              </a:extLst>
            </p:cNvPr>
            <p:cNvSpPr/>
            <p:nvPr/>
          </p:nvSpPr>
          <p:spPr>
            <a:xfrm>
              <a:off x="2377774" y="2663980"/>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383"/>
                    <a:pt x="0" y="10767"/>
                  </a:cubicBezTo>
                  <a:cubicBezTo>
                    <a:pt x="0" y="16217"/>
                    <a:pt x="3914" y="21600"/>
                    <a:pt x="11815" y="21600"/>
                  </a:cubicBezTo>
                  <a:cubicBezTo>
                    <a:pt x="17686" y="21600"/>
                    <a:pt x="21600" y="16217"/>
                    <a:pt x="21600" y="10767"/>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52" name="Google Shape;2948;p43">
              <a:extLst>
                <a:ext uri="{FF2B5EF4-FFF2-40B4-BE49-F238E27FC236}">
                  <a16:creationId xmlns:a16="http://schemas.microsoft.com/office/drawing/2014/main" id="{D504D123-BD04-20E1-A3C2-4BCC8BFC1417}"/>
                </a:ext>
              </a:extLst>
            </p:cNvPr>
            <p:cNvSpPr/>
            <p:nvPr/>
          </p:nvSpPr>
          <p:spPr>
            <a:xfrm>
              <a:off x="2405982" y="2646532"/>
              <a:ext cx="24124"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2960"/>
                    <a:pt x="5383" y="21600"/>
                    <a:pt x="10767" y="21600"/>
                  </a:cubicBezTo>
                  <a:cubicBezTo>
                    <a:pt x="16217" y="21600"/>
                    <a:pt x="21600" y="1296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53" name="Google Shape;2949;p43">
              <a:extLst>
                <a:ext uri="{FF2B5EF4-FFF2-40B4-BE49-F238E27FC236}">
                  <a16:creationId xmlns:a16="http://schemas.microsoft.com/office/drawing/2014/main" id="{3D1FF34E-642E-0B87-A2D2-41EB1E4BFC1B}"/>
                </a:ext>
              </a:extLst>
            </p:cNvPr>
            <p:cNvSpPr/>
            <p:nvPr/>
          </p:nvSpPr>
          <p:spPr>
            <a:xfrm>
              <a:off x="2347563" y="2645494"/>
              <a:ext cx="24126"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4444"/>
                    <a:pt x="5383" y="21600"/>
                    <a:pt x="10833" y="21600"/>
                  </a:cubicBezTo>
                  <a:cubicBezTo>
                    <a:pt x="16217" y="21600"/>
                    <a:pt x="21600" y="14444"/>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54" name="Google Shape;2950;p43">
              <a:extLst>
                <a:ext uri="{FF2B5EF4-FFF2-40B4-BE49-F238E27FC236}">
                  <a16:creationId xmlns:a16="http://schemas.microsoft.com/office/drawing/2014/main" id="{CD6EBC3B-6AA9-56FF-297E-3CECCD2B914A}"/>
                </a:ext>
              </a:extLst>
            </p:cNvPr>
            <p:cNvSpPr/>
            <p:nvPr/>
          </p:nvSpPr>
          <p:spPr>
            <a:xfrm>
              <a:off x="2347563" y="2694118"/>
              <a:ext cx="24126"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73"/>
                    <a:pt x="0" y="11775"/>
                  </a:cubicBezTo>
                  <a:cubicBezTo>
                    <a:pt x="0" y="17699"/>
                    <a:pt x="5383" y="21600"/>
                    <a:pt x="10833" y="21600"/>
                  </a:cubicBezTo>
                  <a:cubicBezTo>
                    <a:pt x="16217" y="21600"/>
                    <a:pt x="21600" y="17699"/>
                    <a:pt x="21600" y="11775"/>
                  </a:cubicBezTo>
                  <a:cubicBezTo>
                    <a:pt x="21600" y="397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55" name="Google Shape;2951;p43">
              <a:extLst>
                <a:ext uri="{FF2B5EF4-FFF2-40B4-BE49-F238E27FC236}">
                  <a16:creationId xmlns:a16="http://schemas.microsoft.com/office/drawing/2014/main" id="{08F98740-0F45-7C2E-08B0-B4392E6793F0}"/>
                </a:ext>
              </a:extLst>
            </p:cNvPr>
            <p:cNvSpPr/>
            <p:nvPr/>
          </p:nvSpPr>
          <p:spPr>
            <a:xfrm>
              <a:off x="2377774" y="2845175"/>
              <a:ext cx="22122" cy="18113"/>
            </a:xfrm>
            <a:custGeom>
              <a:avLst/>
              <a:gdLst/>
              <a:ahLst/>
              <a:cxnLst>
                <a:cxn ang="0">
                  <a:pos x="wd2" y="hd2"/>
                </a:cxn>
                <a:cxn ang="5400000">
                  <a:pos x="wd2" y="hd2"/>
                </a:cxn>
                <a:cxn ang="10800000">
                  <a:pos x="wd2" y="hd2"/>
                </a:cxn>
                <a:cxn ang="16200000">
                  <a:pos x="wd2" y="hd2"/>
                </a:cxn>
              </a:cxnLst>
              <a:rect l="0" t="0" r="r" b="b"/>
              <a:pathLst>
                <a:path w="21600" h="21600" extrusionOk="0">
                  <a:moveTo>
                    <a:pt x="19643" y="0"/>
                  </a:moveTo>
                  <a:cubicBezTo>
                    <a:pt x="13772" y="0"/>
                    <a:pt x="7828" y="2390"/>
                    <a:pt x="0" y="4780"/>
                  </a:cubicBezTo>
                  <a:cubicBezTo>
                    <a:pt x="0" y="4780"/>
                    <a:pt x="0" y="7170"/>
                    <a:pt x="0" y="7170"/>
                  </a:cubicBezTo>
                  <a:cubicBezTo>
                    <a:pt x="0" y="14341"/>
                    <a:pt x="3914" y="21600"/>
                    <a:pt x="11815" y="21600"/>
                  </a:cubicBezTo>
                  <a:cubicBezTo>
                    <a:pt x="17686" y="21600"/>
                    <a:pt x="21600" y="14341"/>
                    <a:pt x="21600" y="7170"/>
                  </a:cubicBezTo>
                  <a:cubicBezTo>
                    <a:pt x="21600" y="4780"/>
                    <a:pt x="21600" y="2390"/>
                    <a:pt x="1964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56" name="Google Shape;2952;p43">
              <a:extLst>
                <a:ext uri="{FF2B5EF4-FFF2-40B4-BE49-F238E27FC236}">
                  <a16:creationId xmlns:a16="http://schemas.microsoft.com/office/drawing/2014/main" id="{864E3830-305D-AF7F-4DB4-EE45B4CE0039}"/>
                </a:ext>
              </a:extLst>
            </p:cNvPr>
            <p:cNvSpPr/>
            <p:nvPr/>
          </p:nvSpPr>
          <p:spPr>
            <a:xfrm>
              <a:off x="2347563" y="2869300"/>
              <a:ext cx="24126"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01"/>
                    <a:pt x="0" y="11775"/>
                  </a:cubicBezTo>
                  <a:cubicBezTo>
                    <a:pt x="0" y="17627"/>
                    <a:pt x="5383" y="21600"/>
                    <a:pt x="10833" y="21600"/>
                  </a:cubicBezTo>
                  <a:cubicBezTo>
                    <a:pt x="16217" y="21600"/>
                    <a:pt x="21600" y="17627"/>
                    <a:pt x="21600" y="11775"/>
                  </a:cubicBezTo>
                  <a:cubicBezTo>
                    <a:pt x="21600" y="390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57" name="Google Shape;2953;p43">
              <a:extLst>
                <a:ext uri="{FF2B5EF4-FFF2-40B4-BE49-F238E27FC236}">
                  <a16:creationId xmlns:a16="http://schemas.microsoft.com/office/drawing/2014/main" id="{6A4FA74F-473D-25B5-3575-E6C8E63046C2}"/>
                </a:ext>
              </a:extLst>
            </p:cNvPr>
            <p:cNvSpPr/>
            <p:nvPr/>
          </p:nvSpPr>
          <p:spPr>
            <a:xfrm>
              <a:off x="2377774" y="2897507"/>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383"/>
                    <a:pt x="0" y="10833"/>
                  </a:cubicBezTo>
                  <a:cubicBezTo>
                    <a:pt x="0" y="16217"/>
                    <a:pt x="3914" y="21600"/>
                    <a:pt x="11815" y="21600"/>
                  </a:cubicBezTo>
                  <a:cubicBezTo>
                    <a:pt x="17686" y="21600"/>
                    <a:pt x="21600" y="16217"/>
                    <a:pt x="21600" y="10833"/>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58" name="Google Shape;2954;p43">
              <a:extLst>
                <a:ext uri="{FF2B5EF4-FFF2-40B4-BE49-F238E27FC236}">
                  <a16:creationId xmlns:a16="http://schemas.microsoft.com/office/drawing/2014/main" id="{4DAC636A-6D8E-BD46-67A7-C6396EA66B92}"/>
                </a:ext>
              </a:extLst>
            </p:cNvPr>
            <p:cNvSpPr/>
            <p:nvPr/>
          </p:nvSpPr>
          <p:spPr>
            <a:xfrm>
              <a:off x="2377774" y="2955926"/>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383"/>
                    <a:pt x="0" y="10767"/>
                  </a:cubicBezTo>
                  <a:cubicBezTo>
                    <a:pt x="0" y="16217"/>
                    <a:pt x="3914" y="21600"/>
                    <a:pt x="11815" y="21600"/>
                  </a:cubicBezTo>
                  <a:cubicBezTo>
                    <a:pt x="17686" y="21600"/>
                    <a:pt x="21600" y="16217"/>
                    <a:pt x="21600" y="10767"/>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59" name="Google Shape;2955;p43">
              <a:extLst>
                <a:ext uri="{FF2B5EF4-FFF2-40B4-BE49-F238E27FC236}">
                  <a16:creationId xmlns:a16="http://schemas.microsoft.com/office/drawing/2014/main" id="{1D313000-164B-B93E-214B-36D7DC0125C7}"/>
                </a:ext>
              </a:extLst>
            </p:cNvPr>
            <p:cNvSpPr/>
            <p:nvPr/>
          </p:nvSpPr>
          <p:spPr>
            <a:xfrm>
              <a:off x="2347563" y="2927719"/>
              <a:ext cx="24126"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60" name="Google Shape;2956;p43">
              <a:extLst>
                <a:ext uri="{FF2B5EF4-FFF2-40B4-BE49-F238E27FC236}">
                  <a16:creationId xmlns:a16="http://schemas.microsoft.com/office/drawing/2014/main" id="{BBA2BAD4-FDCD-2B2B-4593-A1E013582DDE}"/>
                </a:ext>
              </a:extLst>
            </p:cNvPr>
            <p:cNvSpPr/>
            <p:nvPr/>
          </p:nvSpPr>
          <p:spPr>
            <a:xfrm>
              <a:off x="2347563" y="2986064"/>
              <a:ext cx="24126"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27"/>
                    <a:pt x="5383" y="21600"/>
                    <a:pt x="10833" y="21600"/>
                  </a:cubicBezTo>
                  <a:cubicBezTo>
                    <a:pt x="16217" y="21600"/>
                    <a:pt x="21600" y="17627"/>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61" name="Google Shape;2957;p43">
              <a:extLst>
                <a:ext uri="{FF2B5EF4-FFF2-40B4-BE49-F238E27FC236}">
                  <a16:creationId xmlns:a16="http://schemas.microsoft.com/office/drawing/2014/main" id="{60FCA5FA-6639-F48F-0E9E-63B6F32F1574}"/>
                </a:ext>
              </a:extLst>
            </p:cNvPr>
            <p:cNvSpPr/>
            <p:nvPr/>
          </p:nvSpPr>
          <p:spPr>
            <a:xfrm>
              <a:off x="2377774" y="301627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01"/>
                    <a:pt x="0" y="9825"/>
                  </a:cubicBezTo>
                  <a:cubicBezTo>
                    <a:pt x="0" y="15676"/>
                    <a:pt x="3914" y="21600"/>
                    <a:pt x="11815" y="21600"/>
                  </a:cubicBezTo>
                  <a:cubicBezTo>
                    <a:pt x="17686" y="21600"/>
                    <a:pt x="21600" y="15676"/>
                    <a:pt x="21600" y="9825"/>
                  </a:cubicBezTo>
                  <a:cubicBezTo>
                    <a:pt x="21600" y="390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62" name="Google Shape;2958;p43">
              <a:extLst>
                <a:ext uri="{FF2B5EF4-FFF2-40B4-BE49-F238E27FC236}">
                  <a16:creationId xmlns:a16="http://schemas.microsoft.com/office/drawing/2014/main" id="{98A27DB8-D066-D437-38CE-3AE8265D8A12}"/>
                </a:ext>
              </a:extLst>
            </p:cNvPr>
            <p:cNvSpPr/>
            <p:nvPr/>
          </p:nvSpPr>
          <p:spPr>
            <a:xfrm>
              <a:off x="2377774" y="3074694"/>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785"/>
                  </a:cubicBezTo>
                  <a:cubicBezTo>
                    <a:pt x="0" y="15729"/>
                    <a:pt x="3914"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63" name="Google Shape;2959;p43">
              <a:extLst>
                <a:ext uri="{FF2B5EF4-FFF2-40B4-BE49-F238E27FC236}">
                  <a16:creationId xmlns:a16="http://schemas.microsoft.com/office/drawing/2014/main" id="{E815EF3F-AC9E-9BEA-2B0F-33A802C0E6F9}"/>
                </a:ext>
              </a:extLst>
            </p:cNvPr>
            <p:cNvSpPr/>
            <p:nvPr/>
          </p:nvSpPr>
          <p:spPr>
            <a:xfrm>
              <a:off x="2347563" y="3044483"/>
              <a:ext cx="24126"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64" name="Google Shape;2960;p43">
              <a:extLst>
                <a:ext uri="{FF2B5EF4-FFF2-40B4-BE49-F238E27FC236}">
                  <a16:creationId xmlns:a16="http://schemas.microsoft.com/office/drawing/2014/main" id="{FE5001E5-1F9B-D104-ED08-6BBFCF2D428E}"/>
                </a:ext>
              </a:extLst>
            </p:cNvPr>
            <p:cNvSpPr/>
            <p:nvPr/>
          </p:nvSpPr>
          <p:spPr>
            <a:xfrm>
              <a:off x="2347563" y="3102901"/>
              <a:ext cx="24126"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742"/>
                  </a:cubicBezTo>
                  <a:cubicBezTo>
                    <a:pt x="0" y="17686"/>
                    <a:pt x="5383" y="21600"/>
                    <a:pt x="10833" y="21600"/>
                  </a:cubicBezTo>
                  <a:cubicBezTo>
                    <a:pt x="16217" y="21600"/>
                    <a:pt x="21600" y="17686"/>
                    <a:pt x="21600" y="11742"/>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65" name="Google Shape;2961;p43">
              <a:extLst>
                <a:ext uri="{FF2B5EF4-FFF2-40B4-BE49-F238E27FC236}">
                  <a16:creationId xmlns:a16="http://schemas.microsoft.com/office/drawing/2014/main" id="{3655B2B2-7089-663E-5992-30F613245318}"/>
                </a:ext>
              </a:extLst>
            </p:cNvPr>
            <p:cNvSpPr/>
            <p:nvPr/>
          </p:nvSpPr>
          <p:spPr>
            <a:xfrm>
              <a:off x="2377774" y="3133039"/>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73"/>
                    <a:pt x="0" y="9825"/>
                  </a:cubicBezTo>
                  <a:cubicBezTo>
                    <a:pt x="0" y="15676"/>
                    <a:pt x="3914" y="21600"/>
                    <a:pt x="11815" y="21600"/>
                  </a:cubicBezTo>
                  <a:cubicBezTo>
                    <a:pt x="17686" y="21600"/>
                    <a:pt x="21600" y="15676"/>
                    <a:pt x="21600" y="982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66" name="Google Shape;2962;p43">
              <a:extLst>
                <a:ext uri="{FF2B5EF4-FFF2-40B4-BE49-F238E27FC236}">
                  <a16:creationId xmlns:a16="http://schemas.microsoft.com/office/drawing/2014/main" id="{5F6C4585-1A22-78F3-EE4E-3000D775A3DA}"/>
                </a:ext>
              </a:extLst>
            </p:cNvPr>
            <p:cNvSpPr/>
            <p:nvPr/>
          </p:nvSpPr>
          <p:spPr>
            <a:xfrm>
              <a:off x="2377774" y="319145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858"/>
                  </a:cubicBezTo>
                  <a:cubicBezTo>
                    <a:pt x="0" y="15729"/>
                    <a:pt x="3914" y="21600"/>
                    <a:pt x="11815" y="21600"/>
                  </a:cubicBezTo>
                  <a:cubicBezTo>
                    <a:pt x="17686" y="21600"/>
                    <a:pt x="21600" y="15729"/>
                    <a:pt x="21600" y="9858"/>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67" name="Google Shape;2963;p43">
              <a:extLst>
                <a:ext uri="{FF2B5EF4-FFF2-40B4-BE49-F238E27FC236}">
                  <a16:creationId xmlns:a16="http://schemas.microsoft.com/office/drawing/2014/main" id="{F17F7A92-EECF-AF92-3636-90F093B28323}"/>
                </a:ext>
              </a:extLst>
            </p:cNvPr>
            <p:cNvSpPr/>
            <p:nvPr/>
          </p:nvSpPr>
          <p:spPr>
            <a:xfrm>
              <a:off x="2347563" y="3161246"/>
              <a:ext cx="24126"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44"/>
                    <a:pt x="0" y="11815"/>
                  </a:cubicBezTo>
                  <a:cubicBezTo>
                    <a:pt x="0" y="17686"/>
                    <a:pt x="5383" y="21600"/>
                    <a:pt x="10833" y="21600"/>
                  </a:cubicBezTo>
                  <a:cubicBezTo>
                    <a:pt x="16217" y="21600"/>
                    <a:pt x="21600" y="17686"/>
                    <a:pt x="21600" y="11815"/>
                  </a:cubicBezTo>
                  <a:cubicBezTo>
                    <a:pt x="21600" y="594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68" name="Google Shape;2964;p43">
              <a:extLst>
                <a:ext uri="{FF2B5EF4-FFF2-40B4-BE49-F238E27FC236}">
                  <a16:creationId xmlns:a16="http://schemas.microsoft.com/office/drawing/2014/main" id="{D47876C1-F5AF-AEB6-FDAD-475B8EE59346}"/>
                </a:ext>
              </a:extLst>
            </p:cNvPr>
            <p:cNvSpPr/>
            <p:nvPr/>
          </p:nvSpPr>
          <p:spPr>
            <a:xfrm>
              <a:off x="2347563" y="3219665"/>
              <a:ext cx="24126"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742"/>
                  </a:cubicBezTo>
                  <a:cubicBezTo>
                    <a:pt x="0" y="17686"/>
                    <a:pt x="5383" y="21600"/>
                    <a:pt x="10833" y="21600"/>
                  </a:cubicBezTo>
                  <a:cubicBezTo>
                    <a:pt x="16217" y="21600"/>
                    <a:pt x="21600" y="17686"/>
                    <a:pt x="21600" y="11742"/>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69" name="Google Shape;2965;p43">
              <a:extLst>
                <a:ext uri="{FF2B5EF4-FFF2-40B4-BE49-F238E27FC236}">
                  <a16:creationId xmlns:a16="http://schemas.microsoft.com/office/drawing/2014/main" id="{1B016C5D-39AC-49C8-E562-49FFDD8B8800}"/>
                </a:ext>
              </a:extLst>
            </p:cNvPr>
            <p:cNvSpPr/>
            <p:nvPr/>
          </p:nvSpPr>
          <p:spPr>
            <a:xfrm>
              <a:off x="2377774" y="324987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785"/>
                  </a:cubicBezTo>
                  <a:cubicBezTo>
                    <a:pt x="0" y="15729"/>
                    <a:pt x="3914"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70" name="Google Shape;2966;p43">
              <a:extLst>
                <a:ext uri="{FF2B5EF4-FFF2-40B4-BE49-F238E27FC236}">
                  <a16:creationId xmlns:a16="http://schemas.microsoft.com/office/drawing/2014/main" id="{9C1B870B-6CB3-3B9C-AE56-45E5055A3EFC}"/>
                </a:ext>
              </a:extLst>
            </p:cNvPr>
            <p:cNvSpPr/>
            <p:nvPr/>
          </p:nvSpPr>
          <p:spPr>
            <a:xfrm>
              <a:off x="2347563" y="3278010"/>
              <a:ext cx="24126"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71" name="Google Shape;2967;p43">
              <a:extLst>
                <a:ext uri="{FF2B5EF4-FFF2-40B4-BE49-F238E27FC236}">
                  <a16:creationId xmlns:a16="http://schemas.microsoft.com/office/drawing/2014/main" id="{1DAEA80D-799D-2916-98DC-669BB8DA7BC3}"/>
                </a:ext>
              </a:extLst>
            </p:cNvPr>
            <p:cNvSpPr/>
            <p:nvPr/>
          </p:nvSpPr>
          <p:spPr>
            <a:xfrm>
              <a:off x="2377774" y="3308221"/>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01"/>
                    <a:pt x="0" y="9825"/>
                  </a:cubicBezTo>
                  <a:cubicBezTo>
                    <a:pt x="0" y="17627"/>
                    <a:pt x="3914" y="21600"/>
                    <a:pt x="11815" y="21600"/>
                  </a:cubicBezTo>
                  <a:cubicBezTo>
                    <a:pt x="17686" y="21600"/>
                    <a:pt x="21600" y="17627"/>
                    <a:pt x="21600" y="9825"/>
                  </a:cubicBezTo>
                  <a:cubicBezTo>
                    <a:pt x="21600" y="390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72" name="Google Shape;2968;p43">
              <a:extLst>
                <a:ext uri="{FF2B5EF4-FFF2-40B4-BE49-F238E27FC236}">
                  <a16:creationId xmlns:a16="http://schemas.microsoft.com/office/drawing/2014/main" id="{AD0D15F2-905E-9292-9883-4C37E090D51C}"/>
                </a:ext>
              </a:extLst>
            </p:cNvPr>
            <p:cNvSpPr/>
            <p:nvPr/>
          </p:nvSpPr>
          <p:spPr>
            <a:xfrm>
              <a:off x="2377774" y="336664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785"/>
                  </a:cubicBezTo>
                  <a:cubicBezTo>
                    <a:pt x="0" y="17686"/>
                    <a:pt x="3914" y="21600"/>
                    <a:pt x="11815" y="21600"/>
                  </a:cubicBezTo>
                  <a:cubicBezTo>
                    <a:pt x="17686" y="21600"/>
                    <a:pt x="21600" y="17686"/>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73" name="Google Shape;2969;p43">
              <a:extLst>
                <a:ext uri="{FF2B5EF4-FFF2-40B4-BE49-F238E27FC236}">
                  <a16:creationId xmlns:a16="http://schemas.microsoft.com/office/drawing/2014/main" id="{FA74F01D-4FC9-82B6-C460-78CD9BD54D23}"/>
                </a:ext>
              </a:extLst>
            </p:cNvPr>
            <p:cNvSpPr/>
            <p:nvPr/>
          </p:nvSpPr>
          <p:spPr>
            <a:xfrm>
              <a:off x="2347563" y="3336428"/>
              <a:ext cx="24126"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74" name="Google Shape;2970;p43">
              <a:extLst>
                <a:ext uri="{FF2B5EF4-FFF2-40B4-BE49-F238E27FC236}">
                  <a16:creationId xmlns:a16="http://schemas.microsoft.com/office/drawing/2014/main" id="{B835312D-9118-EF3E-F038-EFADE76B5504}"/>
                </a:ext>
              </a:extLst>
            </p:cNvPr>
            <p:cNvSpPr/>
            <p:nvPr/>
          </p:nvSpPr>
          <p:spPr>
            <a:xfrm>
              <a:off x="2347563" y="3394773"/>
              <a:ext cx="24126"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233"/>
                    <a:pt x="5383" y="21600"/>
                    <a:pt x="10833" y="21600"/>
                  </a:cubicBezTo>
                  <a:cubicBezTo>
                    <a:pt x="16217" y="21600"/>
                    <a:pt x="21600" y="16233"/>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75" name="Google Shape;2971;p43">
              <a:extLst>
                <a:ext uri="{FF2B5EF4-FFF2-40B4-BE49-F238E27FC236}">
                  <a16:creationId xmlns:a16="http://schemas.microsoft.com/office/drawing/2014/main" id="{EFCCDAEC-3115-C7BD-5366-883D0F2020C5}"/>
                </a:ext>
              </a:extLst>
            </p:cNvPr>
            <p:cNvSpPr/>
            <p:nvPr/>
          </p:nvSpPr>
          <p:spPr>
            <a:xfrm>
              <a:off x="2377774" y="342498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73"/>
                    <a:pt x="0" y="9825"/>
                  </a:cubicBezTo>
                  <a:cubicBezTo>
                    <a:pt x="0" y="17627"/>
                    <a:pt x="3914" y="21600"/>
                    <a:pt x="11815" y="21600"/>
                  </a:cubicBezTo>
                  <a:cubicBezTo>
                    <a:pt x="17686" y="21600"/>
                    <a:pt x="21600" y="17627"/>
                    <a:pt x="21600" y="982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76" name="Google Shape;2972;p43">
              <a:extLst>
                <a:ext uri="{FF2B5EF4-FFF2-40B4-BE49-F238E27FC236}">
                  <a16:creationId xmlns:a16="http://schemas.microsoft.com/office/drawing/2014/main" id="{4656EFD5-4AD8-A7B1-54DA-AE9290485763}"/>
                </a:ext>
              </a:extLst>
            </p:cNvPr>
            <p:cNvSpPr/>
            <p:nvPr/>
          </p:nvSpPr>
          <p:spPr>
            <a:xfrm>
              <a:off x="2377774" y="348340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858"/>
                  </a:cubicBezTo>
                  <a:cubicBezTo>
                    <a:pt x="0" y="17686"/>
                    <a:pt x="3914" y="21600"/>
                    <a:pt x="11815" y="21600"/>
                  </a:cubicBezTo>
                  <a:cubicBezTo>
                    <a:pt x="17686" y="21600"/>
                    <a:pt x="21600" y="17686"/>
                    <a:pt x="21600" y="9858"/>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77" name="Google Shape;2973;p43">
              <a:extLst>
                <a:ext uri="{FF2B5EF4-FFF2-40B4-BE49-F238E27FC236}">
                  <a16:creationId xmlns:a16="http://schemas.microsoft.com/office/drawing/2014/main" id="{F682A919-8555-E983-C651-41E2FD8965A2}"/>
                </a:ext>
              </a:extLst>
            </p:cNvPr>
            <p:cNvSpPr/>
            <p:nvPr/>
          </p:nvSpPr>
          <p:spPr>
            <a:xfrm>
              <a:off x="2347563" y="3453192"/>
              <a:ext cx="24126"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67"/>
                    <a:pt x="0" y="10800"/>
                  </a:cubicBezTo>
                  <a:cubicBezTo>
                    <a:pt x="0" y="16167"/>
                    <a:pt x="5383" y="21600"/>
                    <a:pt x="10833" y="21600"/>
                  </a:cubicBezTo>
                  <a:cubicBezTo>
                    <a:pt x="16217" y="21600"/>
                    <a:pt x="21600" y="16167"/>
                    <a:pt x="21600" y="10800"/>
                  </a:cubicBezTo>
                  <a:cubicBezTo>
                    <a:pt x="21600" y="5367"/>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78" name="Google Shape;2974;p43">
              <a:extLst>
                <a:ext uri="{FF2B5EF4-FFF2-40B4-BE49-F238E27FC236}">
                  <a16:creationId xmlns:a16="http://schemas.microsoft.com/office/drawing/2014/main" id="{3FBF7BAB-EA88-0EA0-BF2D-0BFACC4A6B16}"/>
                </a:ext>
              </a:extLst>
            </p:cNvPr>
            <p:cNvSpPr/>
            <p:nvPr/>
          </p:nvSpPr>
          <p:spPr>
            <a:xfrm>
              <a:off x="2405982" y="3511611"/>
              <a:ext cx="24124"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2628"/>
                    <a:pt x="1794" y="12628"/>
                    <a:pt x="1794" y="14422"/>
                  </a:cubicBezTo>
                  <a:cubicBezTo>
                    <a:pt x="1794" y="16217"/>
                    <a:pt x="3589" y="16217"/>
                    <a:pt x="3589" y="18011"/>
                  </a:cubicBezTo>
                  <a:cubicBezTo>
                    <a:pt x="5383" y="19806"/>
                    <a:pt x="8972"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79" name="Google Shape;2975;p43">
              <a:extLst>
                <a:ext uri="{FF2B5EF4-FFF2-40B4-BE49-F238E27FC236}">
                  <a16:creationId xmlns:a16="http://schemas.microsoft.com/office/drawing/2014/main" id="{7F5A1D0C-3F8B-CF33-EDE5-8010A9C7745D}"/>
                </a:ext>
              </a:extLst>
            </p:cNvPr>
            <p:cNvSpPr/>
            <p:nvPr/>
          </p:nvSpPr>
          <p:spPr>
            <a:xfrm>
              <a:off x="2289144" y="2402172"/>
              <a:ext cx="24200"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73"/>
                    <a:pt x="0" y="9825"/>
                  </a:cubicBezTo>
                  <a:cubicBezTo>
                    <a:pt x="0" y="17699"/>
                    <a:pt x="5433" y="21600"/>
                    <a:pt x="10800" y="21600"/>
                  </a:cubicBezTo>
                  <a:cubicBezTo>
                    <a:pt x="16167" y="21600"/>
                    <a:pt x="21600" y="17699"/>
                    <a:pt x="21600" y="982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80" name="Google Shape;2976;p43">
              <a:extLst>
                <a:ext uri="{FF2B5EF4-FFF2-40B4-BE49-F238E27FC236}">
                  <a16:creationId xmlns:a16="http://schemas.microsoft.com/office/drawing/2014/main" id="{0C4CA340-01C6-991C-F35F-1E77B826A656}"/>
                </a:ext>
              </a:extLst>
            </p:cNvPr>
            <p:cNvSpPr/>
            <p:nvPr/>
          </p:nvSpPr>
          <p:spPr>
            <a:xfrm>
              <a:off x="2345221" y="24602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350"/>
                    <a:pt x="0" y="10701"/>
                    <a:pt x="0" y="21600"/>
                  </a:cubicBezTo>
                  <a:cubicBezTo>
                    <a:pt x="10800" y="16250"/>
                    <a:pt x="10800" y="535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81" name="Google Shape;2977;p43">
              <a:extLst>
                <a:ext uri="{FF2B5EF4-FFF2-40B4-BE49-F238E27FC236}">
                  <a16:creationId xmlns:a16="http://schemas.microsoft.com/office/drawing/2014/main" id="{360031CE-AEA7-3F36-70B5-EFB3197F05EF}"/>
                </a:ext>
              </a:extLst>
            </p:cNvPr>
            <p:cNvSpPr/>
            <p:nvPr/>
          </p:nvSpPr>
          <p:spPr>
            <a:xfrm>
              <a:off x="2289144" y="2460590"/>
              <a:ext cx="24200"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858"/>
                  </a:cubicBezTo>
                  <a:cubicBezTo>
                    <a:pt x="0" y="17686"/>
                    <a:pt x="5433" y="21600"/>
                    <a:pt x="10800" y="21600"/>
                  </a:cubicBezTo>
                  <a:cubicBezTo>
                    <a:pt x="16167" y="21600"/>
                    <a:pt x="21600" y="17686"/>
                    <a:pt x="21600" y="9858"/>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82" name="Google Shape;2978;p43">
              <a:extLst>
                <a:ext uri="{FF2B5EF4-FFF2-40B4-BE49-F238E27FC236}">
                  <a16:creationId xmlns:a16="http://schemas.microsoft.com/office/drawing/2014/main" id="{7B3FF679-8F8E-98E8-DD63-3F4A9F876BF3}"/>
                </a:ext>
              </a:extLst>
            </p:cNvPr>
            <p:cNvSpPr/>
            <p:nvPr/>
          </p:nvSpPr>
          <p:spPr>
            <a:xfrm>
              <a:off x="2319355" y="2547142"/>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5433"/>
                    <a:pt x="0" y="10800"/>
                  </a:cubicBezTo>
                  <a:cubicBezTo>
                    <a:pt x="0" y="16167"/>
                    <a:pt x="3901"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83" name="Google Shape;2979;p43">
              <a:extLst>
                <a:ext uri="{FF2B5EF4-FFF2-40B4-BE49-F238E27FC236}">
                  <a16:creationId xmlns:a16="http://schemas.microsoft.com/office/drawing/2014/main" id="{72659D87-BC99-2173-61D7-4D3A2B24D11B}"/>
                </a:ext>
              </a:extLst>
            </p:cNvPr>
            <p:cNvSpPr/>
            <p:nvPr/>
          </p:nvSpPr>
          <p:spPr>
            <a:xfrm>
              <a:off x="2295895" y="253177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400"/>
                  </a:lnTo>
                  <a:cubicBezTo>
                    <a:pt x="0" y="21600"/>
                    <a:pt x="4320" y="21600"/>
                    <a:pt x="8640" y="21600"/>
                  </a:cubicBezTo>
                  <a:cubicBezTo>
                    <a:pt x="12960" y="21600"/>
                    <a:pt x="17280" y="21600"/>
                    <a:pt x="21600" y="14400"/>
                  </a:cubicBezTo>
                  <a:cubicBezTo>
                    <a:pt x="17280" y="7200"/>
                    <a:pt x="12960" y="7200"/>
                    <a:pt x="864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84" name="Google Shape;2980;p43">
              <a:extLst>
                <a:ext uri="{FF2B5EF4-FFF2-40B4-BE49-F238E27FC236}">
                  <a16:creationId xmlns:a16="http://schemas.microsoft.com/office/drawing/2014/main" id="{F11166E6-F9E6-BD1D-16E1-958F8D3B1AFA}"/>
                </a:ext>
              </a:extLst>
            </p:cNvPr>
            <p:cNvSpPr/>
            <p:nvPr/>
          </p:nvSpPr>
          <p:spPr>
            <a:xfrm>
              <a:off x="2289144" y="2577354"/>
              <a:ext cx="24200"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01"/>
                    <a:pt x="0" y="9825"/>
                  </a:cubicBezTo>
                  <a:cubicBezTo>
                    <a:pt x="0" y="17627"/>
                    <a:pt x="5433" y="21600"/>
                    <a:pt x="10800" y="21600"/>
                  </a:cubicBezTo>
                  <a:cubicBezTo>
                    <a:pt x="16167" y="21600"/>
                    <a:pt x="21600" y="17627"/>
                    <a:pt x="21600" y="982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85" name="Google Shape;2981;p43">
              <a:extLst>
                <a:ext uri="{FF2B5EF4-FFF2-40B4-BE49-F238E27FC236}">
                  <a16:creationId xmlns:a16="http://schemas.microsoft.com/office/drawing/2014/main" id="{49CBD77C-FAE4-AD75-77F2-5B2911ED46AC}"/>
                </a:ext>
              </a:extLst>
            </p:cNvPr>
            <p:cNvSpPr/>
            <p:nvPr/>
          </p:nvSpPr>
          <p:spPr>
            <a:xfrm>
              <a:off x="2319355" y="2605561"/>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5383"/>
                    <a:pt x="0" y="10833"/>
                  </a:cubicBezTo>
                  <a:cubicBezTo>
                    <a:pt x="0" y="16217"/>
                    <a:pt x="3901"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86" name="Google Shape;2982;p43">
              <a:extLst>
                <a:ext uri="{FF2B5EF4-FFF2-40B4-BE49-F238E27FC236}">
                  <a16:creationId xmlns:a16="http://schemas.microsoft.com/office/drawing/2014/main" id="{2BC307C0-FC52-5CA5-7A77-1D3B0E4AFB0B}"/>
                </a:ext>
              </a:extLst>
            </p:cNvPr>
            <p:cNvSpPr/>
            <p:nvPr/>
          </p:nvSpPr>
          <p:spPr>
            <a:xfrm>
              <a:off x="2303949" y="26364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4288"/>
                    <a:pt x="0" y="8576"/>
                    <a:pt x="0" y="8576"/>
                  </a:cubicBezTo>
                  <a:cubicBezTo>
                    <a:pt x="0" y="8576"/>
                    <a:pt x="0" y="12865"/>
                    <a:pt x="0" y="21600"/>
                  </a:cubicBezTo>
                  <a:lnTo>
                    <a:pt x="21600" y="21600"/>
                  </a:lnTo>
                  <a:cubicBezTo>
                    <a:pt x="21600" y="12865"/>
                    <a:pt x="14488" y="4288"/>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87" name="Google Shape;2983;p43">
              <a:extLst>
                <a:ext uri="{FF2B5EF4-FFF2-40B4-BE49-F238E27FC236}">
                  <a16:creationId xmlns:a16="http://schemas.microsoft.com/office/drawing/2014/main" id="{066D4760-4503-5842-98A2-DC162F3B063E}"/>
                </a:ext>
              </a:extLst>
            </p:cNvPr>
            <p:cNvSpPr/>
            <p:nvPr/>
          </p:nvSpPr>
          <p:spPr>
            <a:xfrm>
              <a:off x="2319355" y="2663980"/>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5383"/>
                    <a:pt x="0" y="10767"/>
                  </a:cubicBezTo>
                  <a:cubicBezTo>
                    <a:pt x="0" y="16217"/>
                    <a:pt x="3901" y="21600"/>
                    <a:pt x="11775" y="21600"/>
                  </a:cubicBezTo>
                  <a:cubicBezTo>
                    <a:pt x="17627" y="21600"/>
                    <a:pt x="21600" y="16217"/>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88" name="Google Shape;2984;p43">
              <a:extLst>
                <a:ext uri="{FF2B5EF4-FFF2-40B4-BE49-F238E27FC236}">
                  <a16:creationId xmlns:a16="http://schemas.microsoft.com/office/drawing/2014/main" id="{4171A78A-7189-5986-6189-761A2CC7B9B6}"/>
                </a:ext>
              </a:extLst>
            </p:cNvPr>
            <p:cNvSpPr/>
            <p:nvPr/>
          </p:nvSpPr>
          <p:spPr>
            <a:xfrm>
              <a:off x="2303949" y="264449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376" y="8735"/>
                    <a:pt x="7376" y="13024"/>
                    <a:pt x="7376" y="21600"/>
                  </a:cubicBezTo>
                  <a:cubicBezTo>
                    <a:pt x="14488" y="17312"/>
                    <a:pt x="21600" y="8735"/>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89" name="Google Shape;2985;p43">
              <a:extLst>
                <a:ext uri="{FF2B5EF4-FFF2-40B4-BE49-F238E27FC236}">
                  <a16:creationId xmlns:a16="http://schemas.microsoft.com/office/drawing/2014/main" id="{F3882863-6B44-3895-5BF4-4ADE29E22D67}"/>
                </a:ext>
              </a:extLst>
            </p:cNvPr>
            <p:cNvSpPr/>
            <p:nvPr/>
          </p:nvSpPr>
          <p:spPr>
            <a:xfrm>
              <a:off x="2289144" y="2694118"/>
              <a:ext cx="24200"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73"/>
                    <a:pt x="0" y="11775"/>
                  </a:cubicBezTo>
                  <a:cubicBezTo>
                    <a:pt x="0" y="17699"/>
                    <a:pt x="5433" y="21600"/>
                    <a:pt x="10800" y="21600"/>
                  </a:cubicBezTo>
                  <a:cubicBezTo>
                    <a:pt x="16167" y="21600"/>
                    <a:pt x="21600" y="17699"/>
                    <a:pt x="21600" y="1177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90" name="Google Shape;2986;p43">
              <a:extLst>
                <a:ext uri="{FF2B5EF4-FFF2-40B4-BE49-F238E27FC236}">
                  <a16:creationId xmlns:a16="http://schemas.microsoft.com/office/drawing/2014/main" id="{40277E21-A5A5-1DDF-C18F-FC1D23CB898F}"/>
                </a:ext>
              </a:extLst>
            </p:cNvPr>
            <p:cNvSpPr/>
            <p:nvPr/>
          </p:nvSpPr>
          <p:spPr>
            <a:xfrm>
              <a:off x="2319355" y="2722325"/>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5433"/>
                    <a:pt x="0" y="10800"/>
                  </a:cubicBezTo>
                  <a:cubicBezTo>
                    <a:pt x="0" y="16167"/>
                    <a:pt x="3901"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91" name="Google Shape;2987;p43">
              <a:extLst>
                <a:ext uri="{FF2B5EF4-FFF2-40B4-BE49-F238E27FC236}">
                  <a16:creationId xmlns:a16="http://schemas.microsoft.com/office/drawing/2014/main" id="{F54D53DF-6011-07DA-C9C4-5C93F93CBBB1}"/>
                </a:ext>
              </a:extLst>
            </p:cNvPr>
            <p:cNvSpPr/>
            <p:nvPr/>
          </p:nvSpPr>
          <p:spPr>
            <a:xfrm>
              <a:off x="2289144" y="2752536"/>
              <a:ext cx="24200"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11815"/>
                  </a:cubicBezTo>
                  <a:cubicBezTo>
                    <a:pt x="0" y="17686"/>
                    <a:pt x="5433" y="21600"/>
                    <a:pt x="10800" y="21600"/>
                  </a:cubicBezTo>
                  <a:cubicBezTo>
                    <a:pt x="16167" y="21600"/>
                    <a:pt x="21600" y="17686"/>
                    <a:pt x="21600" y="1181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92" name="Google Shape;2988;p43">
              <a:extLst>
                <a:ext uri="{FF2B5EF4-FFF2-40B4-BE49-F238E27FC236}">
                  <a16:creationId xmlns:a16="http://schemas.microsoft.com/office/drawing/2014/main" id="{F14928E3-10BD-7E67-2C0C-BA318A609DD3}"/>
                </a:ext>
              </a:extLst>
            </p:cNvPr>
            <p:cNvSpPr/>
            <p:nvPr/>
          </p:nvSpPr>
          <p:spPr>
            <a:xfrm>
              <a:off x="2315010" y="2784752"/>
              <a:ext cx="12701" cy="141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3069"/>
                    <a:pt x="0" y="6139"/>
                    <a:pt x="0" y="12278"/>
                  </a:cubicBezTo>
                  <a:cubicBezTo>
                    <a:pt x="0" y="15461"/>
                    <a:pt x="0" y="18531"/>
                    <a:pt x="10800" y="21600"/>
                  </a:cubicBezTo>
                  <a:cubicBezTo>
                    <a:pt x="10800" y="21600"/>
                    <a:pt x="10800" y="18531"/>
                    <a:pt x="10800" y="18531"/>
                  </a:cubicBezTo>
                  <a:cubicBezTo>
                    <a:pt x="10800" y="12278"/>
                    <a:pt x="10800" y="6139"/>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93" name="Google Shape;2989;p43">
              <a:extLst>
                <a:ext uri="{FF2B5EF4-FFF2-40B4-BE49-F238E27FC236}">
                  <a16:creationId xmlns:a16="http://schemas.microsoft.com/office/drawing/2014/main" id="{37D1C430-FEC8-5F78-7B47-677457287A9D}"/>
                </a:ext>
              </a:extLst>
            </p:cNvPr>
            <p:cNvSpPr/>
            <p:nvPr/>
          </p:nvSpPr>
          <p:spPr>
            <a:xfrm>
              <a:off x="2289144" y="2810955"/>
              <a:ext cx="24200"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11742"/>
                  </a:cubicBezTo>
                  <a:cubicBezTo>
                    <a:pt x="0" y="17686"/>
                    <a:pt x="5433" y="21600"/>
                    <a:pt x="10800" y="21600"/>
                  </a:cubicBezTo>
                  <a:cubicBezTo>
                    <a:pt x="14378" y="21600"/>
                    <a:pt x="16167" y="21600"/>
                    <a:pt x="18022" y="19643"/>
                  </a:cubicBezTo>
                  <a:cubicBezTo>
                    <a:pt x="19811" y="17686"/>
                    <a:pt x="21600" y="13699"/>
                    <a:pt x="21600" y="11742"/>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94" name="Google Shape;2990;p43">
              <a:extLst>
                <a:ext uri="{FF2B5EF4-FFF2-40B4-BE49-F238E27FC236}">
                  <a16:creationId xmlns:a16="http://schemas.microsoft.com/office/drawing/2014/main" id="{7594EB9A-22D6-C6CB-F9D6-15F1162A7B12}"/>
                </a:ext>
              </a:extLst>
            </p:cNvPr>
            <p:cNvSpPr/>
            <p:nvPr/>
          </p:nvSpPr>
          <p:spPr>
            <a:xfrm>
              <a:off x="2319355" y="2897507"/>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5383"/>
                    <a:pt x="0" y="10833"/>
                  </a:cubicBezTo>
                  <a:cubicBezTo>
                    <a:pt x="0" y="16217"/>
                    <a:pt x="3901"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95" name="Google Shape;2991;p43">
              <a:extLst>
                <a:ext uri="{FF2B5EF4-FFF2-40B4-BE49-F238E27FC236}">
                  <a16:creationId xmlns:a16="http://schemas.microsoft.com/office/drawing/2014/main" id="{FD0F43CF-CF79-B5EA-A375-8B653DFD62A0}"/>
                </a:ext>
              </a:extLst>
            </p:cNvPr>
            <p:cNvSpPr/>
            <p:nvPr/>
          </p:nvSpPr>
          <p:spPr>
            <a:xfrm>
              <a:off x="2293227" y="2875387"/>
              <a:ext cx="20117" cy="16108"/>
            </a:xfrm>
            <a:custGeom>
              <a:avLst/>
              <a:gdLst/>
              <a:ahLst/>
              <a:cxnLst>
                <a:cxn ang="0">
                  <a:pos x="wd2" y="hd2"/>
                </a:cxn>
                <a:cxn ang="5400000">
                  <a:pos x="wd2" y="hd2"/>
                </a:cxn>
                <a:cxn ang="10800000">
                  <a:pos x="wd2" y="hd2"/>
                </a:cxn>
                <a:cxn ang="16200000">
                  <a:pos x="wd2" y="hd2"/>
                </a:cxn>
              </a:cxnLst>
              <a:rect l="0" t="0" r="r" b="b"/>
              <a:pathLst>
                <a:path w="21600" h="21600" extrusionOk="0">
                  <a:moveTo>
                    <a:pt x="19448" y="0"/>
                  </a:moveTo>
                  <a:cubicBezTo>
                    <a:pt x="17296" y="2688"/>
                    <a:pt x="15064" y="2688"/>
                    <a:pt x="15064" y="5375"/>
                  </a:cubicBezTo>
                  <a:cubicBezTo>
                    <a:pt x="8608" y="8063"/>
                    <a:pt x="6456" y="13438"/>
                    <a:pt x="0" y="18813"/>
                  </a:cubicBezTo>
                  <a:cubicBezTo>
                    <a:pt x="2152" y="21600"/>
                    <a:pt x="6456" y="21600"/>
                    <a:pt x="8608" y="21600"/>
                  </a:cubicBezTo>
                  <a:cubicBezTo>
                    <a:pt x="15064" y="21600"/>
                    <a:pt x="21600" y="16125"/>
                    <a:pt x="21600" y="8063"/>
                  </a:cubicBezTo>
                  <a:cubicBezTo>
                    <a:pt x="21600" y="5375"/>
                    <a:pt x="19448" y="2688"/>
                    <a:pt x="1944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96" name="Google Shape;2992;p43">
              <a:extLst>
                <a:ext uri="{FF2B5EF4-FFF2-40B4-BE49-F238E27FC236}">
                  <a16:creationId xmlns:a16="http://schemas.microsoft.com/office/drawing/2014/main" id="{E1432F3B-3121-297D-5EDC-6F7FC42EBB5E}"/>
                </a:ext>
              </a:extLst>
            </p:cNvPr>
            <p:cNvSpPr/>
            <p:nvPr/>
          </p:nvSpPr>
          <p:spPr>
            <a:xfrm>
              <a:off x="2319355" y="2955926"/>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5383"/>
                    <a:pt x="0" y="10767"/>
                  </a:cubicBezTo>
                  <a:cubicBezTo>
                    <a:pt x="0" y="16217"/>
                    <a:pt x="3901" y="21600"/>
                    <a:pt x="11775" y="21600"/>
                  </a:cubicBezTo>
                  <a:cubicBezTo>
                    <a:pt x="17627" y="21600"/>
                    <a:pt x="21600" y="16217"/>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97" name="Google Shape;2993;p43">
              <a:extLst>
                <a:ext uri="{FF2B5EF4-FFF2-40B4-BE49-F238E27FC236}">
                  <a16:creationId xmlns:a16="http://schemas.microsoft.com/office/drawing/2014/main" id="{14E39822-6773-917F-5280-F05F889168E2}"/>
                </a:ext>
              </a:extLst>
            </p:cNvPr>
            <p:cNvSpPr/>
            <p:nvPr/>
          </p:nvSpPr>
          <p:spPr>
            <a:xfrm>
              <a:off x="2289144" y="2927719"/>
              <a:ext cx="24200"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98" name="Google Shape;2994;p43">
              <a:extLst>
                <a:ext uri="{FF2B5EF4-FFF2-40B4-BE49-F238E27FC236}">
                  <a16:creationId xmlns:a16="http://schemas.microsoft.com/office/drawing/2014/main" id="{68D729CF-44C7-523D-0AA1-E7F7066902AE}"/>
                </a:ext>
              </a:extLst>
            </p:cNvPr>
            <p:cNvSpPr/>
            <p:nvPr/>
          </p:nvSpPr>
          <p:spPr>
            <a:xfrm>
              <a:off x="2289144" y="2986064"/>
              <a:ext cx="24200"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24"/>
                    <a:pt x="0" y="11775"/>
                  </a:cubicBezTo>
                  <a:cubicBezTo>
                    <a:pt x="0" y="17627"/>
                    <a:pt x="5433" y="21600"/>
                    <a:pt x="10800" y="21600"/>
                  </a:cubicBezTo>
                  <a:cubicBezTo>
                    <a:pt x="16167" y="21600"/>
                    <a:pt x="21600" y="17627"/>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99" name="Google Shape;2995;p43">
              <a:extLst>
                <a:ext uri="{FF2B5EF4-FFF2-40B4-BE49-F238E27FC236}">
                  <a16:creationId xmlns:a16="http://schemas.microsoft.com/office/drawing/2014/main" id="{D46B31DB-817F-3B52-D474-A7D58B4045EB}"/>
                </a:ext>
              </a:extLst>
            </p:cNvPr>
            <p:cNvSpPr/>
            <p:nvPr/>
          </p:nvSpPr>
          <p:spPr>
            <a:xfrm>
              <a:off x="2319355" y="3016275"/>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3901"/>
                    <a:pt x="0" y="9825"/>
                  </a:cubicBezTo>
                  <a:cubicBezTo>
                    <a:pt x="0" y="15676"/>
                    <a:pt x="3901" y="21600"/>
                    <a:pt x="11775" y="21600"/>
                  </a:cubicBezTo>
                  <a:cubicBezTo>
                    <a:pt x="17627" y="21600"/>
                    <a:pt x="21600" y="15676"/>
                    <a:pt x="21600" y="982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00" name="Google Shape;2996;p43">
              <a:extLst>
                <a:ext uri="{FF2B5EF4-FFF2-40B4-BE49-F238E27FC236}">
                  <a16:creationId xmlns:a16="http://schemas.microsoft.com/office/drawing/2014/main" id="{B5607B1D-1532-3A6F-B855-48AB86E64787}"/>
                </a:ext>
              </a:extLst>
            </p:cNvPr>
            <p:cNvSpPr/>
            <p:nvPr/>
          </p:nvSpPr>
          <p:spPr>
            <a:xfrm>
              <a:off x="2319355" y="3074694"/>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3914"/>
                    <a:pt x="0" y="9785"/>
                  </a:cubicBezTo>
                  <a:cubicBezTo>
                    <a:pt x="0" y="15729"/>
                    <a:pt x="3901"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01" name="Google Shape;2997;p43">
              <a:extLst>
                <a:ext uri="{FF2B5EF4-FFF2-40B4-BE49-F238E27FC236}">
                  <a16:creationId xmlns:a16="http://schemas.microsoft.com/office/drawing/2014/main" id="{94E5E29E-1B46-8AFD-9E64-A8361163D93C}"/>
                </a:ext>
              </a:extLst>
            </p:cNvPr>
            <p:cNvSpPr/>
            <p:nvPr/>
          </p:nvSpPr>
          <p:spPr>
            <a:xfrm>
              <a:off x="2289144" y="3044483"/>
              <a:ext cx="24200"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02" name="Google Shape;2998;p43">
              <a:extLst>
                <a:ext uri="{FF2B5EF4-FFF2-40B4-BE49-F238E27FC236}">
                  <a16:creationId xmlns:a16="http://schemas.microsoft.com/office/drawing/2014/main" id="{F92F8F5E-2CDE-25C3-BD2F-837E628092A7}"/>
                </a:ext>
              </a:extLst>
            </p:cNvPr>
            <p:cNvSpPr/>
            <p:nvPr/>
          </p:nvSpPr>
          <p:spPr>
            <a:xfrm>
              <a:off x="2289144" y="3102901"/>
              <a:ext cx="24200"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742"/>
                  </a:cubicBezTo>
                  <a:cubicBezTo>
                    <a:pt x="0" y="17686"/>
                    <a:pt x="5433" y="21600"/>
                    <a:pt x="10800" y="21600"/>
                  </a:cubicBezTo>
                  <a:cubicBezTo>
                    <a:pt x="16167" y="21600"/>
                    <a:pt x="21600" y="17686"/>
                    <a:pt x="21600" y="11742"/>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03" name="Google Shape;2999;p43">
              <a:extLst>
                <a:ext uri="{FF2B5EF4-FFF2-40B4-BE49-F238E27FC236}">
                  <a16:creationId xmlns:a16="http://schemas.microsoft.com/office/drawing/2014/main" id="{33E6DE07-7EF7-1A78-13E7-9EDC2BC723BC}"/>
                </a:ext>
              </a:extLst>
            </p:cNvPr>
            <p:cNvSpPr/>
            <p:nvPr/>
          </p:nvSpPr>
          <p:spPr>
            <a:xfrm>
              <a:off x="2319355" y="3133039"/>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3973"/>
                    <a:pt x="0" y="9825"/>
                  </a:cubicBezTo>
                  <a:cubicBezTo>
                    <a:pt x="0" y="15676"/>
                    <a:pt x="3901" y="21600"/>
                    <a:pt x="11775" y="21600"/>
                  </a:cubicBezTo>
                  <a:cubicBezTo>
                    <a:pt x="17627" y="21600"/>
                    <a:pt x="21600" y="15676"/>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04" name="Google Shape;3000;p43">
              <a:extLst>
                <a:ext uri="{FF2B5EF4-FFF2-40B4-BE49-F238E27FC236}">
                  <a16:creationId xmlns:a16="http://schemas.microsoft.com/office/drawing/2014/main" id="{8E0F28EE-F2C8-BD61-C857-F643CFEAD165}"/>
                </a:ext>
              </a:extLst>
            </p:cNvPr>
            <p:cNvSpPr/>
            <p:nvPr/>
          </p:nvSpPr>
          <p:spPr>
            <a:xfrm>
              <a:off x="2319355" y="3191457"/>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3914"/>
                    <a:pt x="0" y="9858"/>
                  </a:cubicBezTo>
                  <a:cubicBezTo>
                    <a:pt x="0" y="15729"/>
                    <a:pt x="3901" y="21600"/>
                    <a:pt x="11775" y="21600"/>
                  </a:cubicBezTo>
                  <a:cubicBezTo>
                    <a:pt x="17627" y="21600"/>
                    <a:pt x="21600" y="15729"/>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05" name="Google Shape;3001;p43">
              <a:extLst>
                <a:ext uri="{FF2B5EF4-FFF2-40B4-BE49-F238E27FC236}">
                  <a16:creationId xmlns:a16="http://schemas.microsoft.com/office/drawing/2014/main" id="{8F1C1EEA-D898-8850-5C4A-60B82E4A5CB4}"/>
                </a:ext>
              </a:extLst>
            </p:cNvPr>
            <p:cNvSpPr/>
            <p:nvPr/>
          </p:nvSpPr>
          <p:spPr>
            <a:xfrm>
              <a:off x="2289144" y="3161246"/>
              <a:ext cx="24200"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44"/>
                    <a:pt x="0" y="11815"/>
                  </a:cubicBezTo>
                  <a:cubicBezTo>
                    <a:pt x="0" y="17686"/>
                    <a:pt x="5433" y="21600"/>
                    <a:pt x="10800" y="21600"/>
                  </a:cubicBezTo>
                  <a:cubicBezTo>
                    <a:pt x="16167" y="21600"/>
                    <a:pt x="21600" y="17686"/>
                    <a:pt x="21600" y="11815"/>
                  </a:cubicBezTo>
                  <a:cubicBezTo>
                    <a:pt x="21600" y="594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06" name="Google Shape;3002;p43">
              <a:extLst>
                <a:ext uri="{FF2B5EF4-FFF2-40B4-BE49-F238E27FC236}">
                  <a16:creationId xmlns:a16="http://schemas.microsoft.com/office/drawing/2014/main" id="{08E9B743-C4FD-EB98-4053-59C22D3B5F21}"/>
                </a:ext>
              </a:extLst>
            </p:cNvPr>
            <p:cNvSpPr/>
            <p:nvPr/>
          </p:nvSpPr>
          <p:spPr>
            <a:xfrm>
              <a:off x="2289144" y="3219665"/>
              <a:ext cx="24200"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742"/>
                  </a:cubicBezTo>
                  <a:cubicBezTo>
                    <a:pt x="0" y="17686"/>
                    <a:pt x="5433" y="21600"/>
                    <a:pt x="10800" y="21600"/>
                  </a:cubicBezTo>
                  <a:cubicBezTo>
                    <a:pt x="16167" y="21600"/>
                    <a:pt x="21600" y="17686"/>
                    <a:pt x="21600" y="11742"/>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07" name="Google Shape;3003;p43">
              <a:extLst>
                <a:ext uri="{FF2B5EF4-FFF2-40B4-BE49-F238E27FC236}">
                  <a16:creationId xmlns:a16="http://schemas.microsoft.com/office/drawing/2014/main" id="{75397503-978F-7C8E-F910-A3D2E10359AC}"/>
                </a:ext>
              </a:extLst>
            </p:cNvPr>
            <p:cNvSpPr/>
            <p:nvPr/>
          </p:nvSpPr>
          <p:spPr>
            <a:xfrm>
              <a:off x="2319355" y="324987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3914"/>
                    <a:pt x="0" y="9785"/>
                  </a:cubicBezTo>
                  <a:cubicBezTo>
                    <a:pt x="0" y="15729"/>
                    <a:pt x="3901"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08" name="Google Shape;3004;p43">
              <a:extLst>
                <a:ext uri="{FF2B5EF4-FFF2-40B4-BE49-F238E27FC236}">
                  <a16:creationId xmlns:a16="http://schemas.microsoft.com/office/drawing/2014/main" id="{4C06F6C0-B3B7-30C3-DE6C-988424FA469C}"/>
                </a:ext>
              </a:extLst>
            </p:cNvPr>
            <p:cNvSpPr/>
            <p:nvPr/>
          </p:nvSpPr>
          <p:spPr>
            <a:xfrm>
              <a:off x="2289144" y="3278010"/>
              <a:ext cx="24200"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09" name="Google Shape;3005;p43">
              <a:extLst>
                <a:ext uri="{FF2B5EF4-FFF2-40B4-BE49-F238E27FC236}">
                  <a16:creationId xmlns:a16="http://schemas.microsoft.com/office/drawing/2014/main" id="{D4A74D9F-D84B-9B57-DA13-0812B1F92428}"/>
                </a:ext>
              </a:extLst>
            </p:cNvPr>
            <p:cNvSpPr/>
            <p:nvPr/>
          </p:nvSpPr>
          <p:spPr>
            <a:xfrm>
              <a:off x="2319355" y="3308221"/>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3901"/>
                    <a:pt x="0" y="9825"/>
                  </a:cubicBezTo>
                  <a:cubicBezTo>
                    <a:pt x="0" y="17627"/>
                    <a:pt x="3901" y="21600"/>
                    <a:pt x="11775" y="21600"/>
                  </a:cubicBezTo>
                  <a:cubicBezTo>
                    <a:pt x="17627" y="21600"/>
                    <a:pt x="21600" y="17627"/>
                    <a:pt x="21600" y="982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10" name="Google Shape;3006;p43">
              <a:extLst>
                <a:ext uri="{FF2B5EF4-FFF2-40B4-BE49-F238E27FC236}">
                  <a16:creationId xmlns:a16="http://schemas.microsoft.com/office/drawing/2014/main" id="{8164EE87-60B9-DEDF-407C-DD82BE07554F}"/>
                </a:ext>
              </a:extLst>
            </p:cNvPr>
            <p:cNvSpPr/>
            <p:nvPr/>
          </p:nvSpPr>
          <p:spPr>
            <a:xfrm>
              <a:off x="2319355" y="336664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3914"/>
                    <a:pt x="0" y="9785"/>
                  </a:cubicBezTo>
                  <a:cubicBezTo>
                    <a:pt x="0" y="17686"/>
                    <a:pt x="3901" y="21600"/>
                    <a:pt x="11775" y="21600"/>
                  </a:cubicBezTo>
                  <a:cubicBezTo>
                    <a:pt x="17627" y="21600"/>
                    <a:pt x="21600" y="17686"/>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11" name="Google Shape;3007;p43">
              <a:extLst>
                <a:ext uri="{FF2B5EF4-FFF2-40B4-BE49-F238E27FC236}">
                  <a16:creationId xmlns:a16="http://schemas.microsoft.com/office/drawing/2014/main" id="{3C270D09-29FB-8EB5-E14B-DD1F6F3123C7}"/>
                </a:ext>
              </a:extLst>
            </p:cNvPr>
            <p:cNvSpPr/>
            <p:nvPr/>
          </p:nvSpPr>
          <p:spPr>
            <a:xfrm>
              <a:off x="2289144" y="3336428"/>
              <a:ext cx="24200"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12" name="Google Shape;3008;p43">
              <a:extLst>
                <a:ext uri="{FF2B5EF4-FFF2-40B4-BE49-F238E27FC236}">
                  <a16:creationId xmlns:a16="http://schemas.microsoft.com/office/drawing/2014/main" id="{A3D189B0-3975-43FB-D145-33ED0C031BC1}"/>
                </a:ext>
              </a:extLst>
            </p:cNvPr>
            <p:cNvSpPr/>
            <p:nvPr/>
          </p:nvSpPr>
          <p:spPr>
            <a:xfrm>
              <a:off x="2289144" y="3394773"/>
              <a:ext cx="24200"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233"/>
                    <a:pt x="5433" y="21600"/>
                    <a:pt x="10800" y="21600"/>
                  </a:cubicBezTo>
                  <a:cubicBezTo>
                    <a:pt x="16167" y="21600"/>
                    <a:pt x="21600" y="16233"/>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13" name="Google Shape;3009;p43">
              <a:extLst>
                <a:ext uri="{FF2B5EF4-FFF2-40B4-BE49-F238E27FC236}">
                  <a16:creationId xmlns:a16="http://schemas.microsoft.com/office/drawing/2014/main" id="{2041FBFB-612D-760B-2E54-3B6C635349AC}"/>
                </a:ext>
              </a:extLst>
            </p:cNvPr>
            <p:cNvSpPr/>
            <p:nvPr/>
          </p:nvSpPr>
          <p:spPr>
            <a:xfrm>
              <a:off x="2319355" y="3424985"/>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3973"/>
                    <a:pt x="0" y="9825"/>
                  </a:cubicBezTo>
                  <a:cubicBezTo>
                    <a:pt x="0" y="17627"/>
                    <a:pt x="3901" y="21600"/>
                    <a:pt x="11775" y="21600"/>
                  </a:cubicBezTo>
                  <a:cubicBezTo>
                    <a:pt x="17627" y="21600"/>
                    <a:pt x="21600" y="17627"/>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14" name="Google Shape;3010;p43">
              <a:extLst>
                <a:ext uri="{FF2B5EF4-FFF2-40B4-BE49-F238E27FC236}">
                  <a16:creationId xmlns:a16="http://schemas.microsoft.com/office/drawing/2014/main" id="{0CACF941-B044-84CA-48A7-0EAA9FFA6C80}"/>
                </a:ext>
              </a:extLst>
            </p:cNvPr>
            <p:cNvSpPr/>
            <p:nvPr/>
          </p:nvSpPr>
          <p:spPr>
            <a:xfrm>
              <a:off x="2319355" y="348340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3914"/>
                    <a:pt x="0" y="9858"/>
                  </a:cubicBezTo>
                  <a:cubicBezTo>
                    <a:pt x="0" y="17686"/>
                    <a:pt x="3901" y="21600"/>
                    <a:pt x="11775" y="21600"/>
                  </a:cubicBezTo>
                  <a:cubicBezTo>
                    <a:pt x="17627" y="21600"/>
                    <a:pt x="21600" y="17686"/>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15" name="Google Shape;3011;p43">
              <a:extLst>
                <a:ext uri="{FF2B5EF4-FFF2-40B4-BE49-F238E27FC236}">
                  <a16:creationId xmlns:a16="http://schemas.microsoft.com/office/drawing/2014/main" id="{665C8E08-834E-C6D2-2CF0-5E142BB65FFB}"/>
                </a:ext>
              </a:extLst>
            </p:cNvPr>
            <p:cNvSpPr/>
            <p:nvPr/>
          </p:nvSpPr>
          <p:spPr>
            <a:xfrm>
              <a:off x="2289144" y="3453192"/>
              <a:ext cx="24200"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67"/>
                    <a:pt x="0" y="10800"/>
                  </a:cubicBezTo>
                  <a:cubicBezTo>
                    <a:pt x="0" y="16167"/>
                    <a:pt x="5433" y="21600"/>
                    <a:pt x="10800" y="21600"/>
                  </a:cubicBezTo>
                  <a:cubicBezTo>
                    <a:pt x="16167" y="21600"/>
                    <a:pt x="21600" y="16167"/>
                    <a:pt x="21600" y="10800"/>
                  </a:cubicBezTo>
                  <a:cubicBezTo>
                    <a:pt x="21600" y="5367"/>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16" name="Google Shape;3012;p43">
              <a:extLst>
                <a:ext uri="{FF2B5EF4-FFF2-40B4-BE49-F238E27FC236}">
                  <a16:creationId xmlns:a16="http://schemas.microsoft.com/office/drawing/2014/main" id="{5C6C1CFB-DC98-37CF-E33F-C2019380F80D}"/>
                </a:ext>
              </a:extLst>
            </p:cNvPr>
            <p:cNvSpPr/>
            <p:nvPr/>
          </p:nvSpPr>
          <p:spPr>
            <a:xfrm>
              <a:off x="2350270" y="35072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7312" y="0"/>
                  </a:moveTo>
                  <a:cubicBezTo>
                    <a:pt x="13024" y="0"/>
                    <a:pt x="4288" y="10800"/>
                    <a:pt x="0" y="21600"/>
                  </a:cubicBezTo>
                  <a:cubicBezTo>
                    <a:pt x="8576" y="10800"/>
                    <a:pt x="13024" y="1080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17" name="Google Shape;3013;p43">
              <a:extLst>
                <a:ext uri="{FF2B5EF4-FFF2-40B4-BE49-F238E27FC236}">
                  <a16:creationId xmlns:a16="http://schemas.microsoft.com/office/drawing/2014/main" id="{7C860641-B6D4-E9F7-933A-90FAAC6BD756}"/>
                </a:ext>
              </a:extLst>
            </p:cNvPr>
            <p:cNvSpPr/>
            <p:nvPr/>
          </p:nvSpPr>
          <p:spPr>
            <a:xfrm>
              <a:off x="2261011" y="2430379"/>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433"/>
                    <a:pt x="0" y="10800"/>
                  </a:cubicBezTo>
                  <a:cubicBezTo>
                    <a:pt x="0" y="16167"/>
                    <a:pt x="3914"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18" name="Google Shape;3014;p43">
              <a:extLst>
                <a:ext uri="{FF2B5EF4-FFF2-40B4-BE49-F238E27FC236}">
                  <a16:creationId xmlns:a16="http://schemas.microsoft.com/office/drawing/2014/main" id="{5C7E016B-506F-DBB9-29C7-7DD07FF53E0F}"/>
                </a:ext>
              </a:extLst>
            </p:cNvPr>
            <p:cNvSpPr/>
            <p:nvPr/>
          </p:nvSpPr>
          <p:spPr>
            <a:xfrm>
              <a:off x="2261011" y="2555233"/>
              <a:ext cx="22122" cy="16109"/>
            </a:xfrm>
            <a:custGeom>
              <a:avLst/>
              <a:gdLst/>
              <a:ahLst/>
              <a:cxnLst>
                <a:cxn ang="0">
                  <a:pos x="wd2" y="hd2"/>
                </a:cxn>
                <a:cxn ang="5400000">
                  <a:pos x="wd2" y="hd2"/>
                </a:cxn>
                <a:cxn ang="10800000">
                  <a:pos x="wd2" y="hd2"/>
                </a:cxn>
                <a:cxn ang="16200000">
                  <a:pos x="wd2" y="hd2"/>
                </a:cxn>
              </a:cxnLst>
              <a:rect l="0" t="0" r="r" b="b"/>
              <a:pathLst>
                <a:path w="21600" h="21600" extrusionOk="0">
                  <a:moveTo>
                    <a:pt x="7828" y="0"/>
                  </a:moveTo>
                  <a:cubicBezTo>
                    <a:pt x="5871" y="2688"/>
                    <a:pt x="3914" y="2688"/>
                    <a:pt x="0" y="5375"/>
                  </a:cubicBezTo>
                  <a:cubicBezTo>
                    <a:pt x="0" y="13438"/>
                    <a:pt x="3914" y="21600"/>
                    <a:pt x="11742" y="21600"/>
                  </a:cubicBezTo>
                  <a:cubicBezTo>
                    <a:pt x="15729" y="21600"/>
                    <a:pt x="19643" y="16225"/>
                    <a:pt x="21600" y="10750"/>
                  </a:cubicBezTo>
                  <a:cubicBezTo>
                    <a:pt x="15729" y="8063"/>
                    <a:pt x="9785" y="5375"/>
                    <a:pt x="782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19" name="Google Shape;3015;p43">
              <a:extLst>
                <a:ext uri="{FF2B5EF4-FFF2-40B4-BE49-F238E27FC236}">
                  <a16:creationId xmlns:a16="http://schemas.microsoft.com/office/drawing/2014/main" id="{B60FD5A4-C697-5B6C-5CB0-34A6FFD14D78}"/>
                </a:ext>
              </a:extLst>
            </p:cNvPr>
            <p:cNvSpPr/>
            <p:nvPr/>
          </p:nvSpPr>
          <p:spPr>
            <a:xfrm>
              <a:off x="2230799" y="2694118"/>
              <a:ext cx="24126"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73"/>
                    <a:pt x="0" y="11775"/>
                  </a:cubicBezTo>
                  <a:cubicBezTo>
                    <a:pt x="0" y="17699"/>
                    <a:pt x="5383" y="21600"/>
                    <a:pt x="10767" y="21600"/>
                  </a:cubicBezTo>
                  <a:cubicBezTo>
                    <a:pt x="16217" y="21600"/>
                    <a:pt x="21600" y="17699"/>
                    <a:pt x="21600" y="11775"/>
                  </a:cubicBezTo>
                  <a:cubicBezTo>
                    <a:pt x="21600" y="397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20" name="Google Shape;3016;p43">
              <a:extLst>
                <a:ext uri="{FF2B5EF4-FFF2-40B4-BE49-F238E27FC236}">
                  <a16:creationId xmlns:a16="http://schemas.microsoft.com/office/drawing/2014/main" id="{CDAF97A8-A0A5-9975-F6A7-56F7BB38291B}"/>
                </a:ext>
              </a:extLst>
            </p:cNvPr>
            <p:cNvSpPr/>
            <p:nvPr/>
          </p:nvSpPr>
          <p:spPr>
            <a:xfrm>
              <a:off x="2261011" y="2722325"/>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433"/>
                    <a:pt x="0" y="10800"/>
                  </a:cubicBezTo>
                  <a:cubicBezTo>
                    <a:pt x="0" y="16167"/>
                    <a:pt x="3914"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21" name="Google Shape;3017;p43">
              <a:extLst>
                <a:ext uri="{FF2B5EF4-FFF2-40B4-BE49-F238E27FC236}">
                  <a16:creationId xmlns:a16="http://schemas.microsoft.com/office/drawing/2014/main" id="{3FFF9EE6-3D74-3D83-8FA8-562D7AF73C81}"/>
                </a:ext>
              </a:extLst>
            </p:cNvPr>
            <p:cNvSpPr/>
            <p:nvPr/>
          </p:nvSpPr>
          <p:spPr>
            <a:xfrm>
              <a:off x="2230799" y="2752536"/>
              <a:ext cx="24126"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11815"/>
                  </a:cubicBezTo>
                  <a:cubicBezTo>
                    <a:pt x="0" y="17686"/>
                    <a:pt x="5383" y="21600"/>
                    <a:pt x="10767" y="21600"/>
                  </a:cubicBezTo>
                  <a:cubicBezTo>
                    <a:pt x="16217" y="21600"/>
                    <a:pt x="21600" y="17686"/>
                    <a:pt x="21600" y="1181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22" name="Google Shape;3018;p43">
              <a:extLst>
                <a:ext uri="{FF2B5EF4-FFF2-40B4-BE49-F238E27FC236}">
                  <a16:creationId xmlns:a16="http://schemas.microsoft.com/office/drawing/2014/main" id="{26233CA4-DEA0-F0B5-6103-9567C39CE9F6}"/>
                </a:ext>
              </a:extLst>
            </p:cNvPr>
            <p:cNvSpPr/>
            <p:nvPr/>
          </p:nvSpPr>
          <p:spPr>
            <a:xfrm>
              <a:off x="2261011" y="278074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383"/>
                    <a:pt x="0" y="10767"/>
                  </a:cubicBezTo>
                  <a:cubicBezTo>
                    <a:pt x="0" y="16217"/>
                    <a:pt x="3914"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23" name="Google Shape;3019;p43">
              <a:extLst>
                <a:ext uri="{FF2B5EF4-FFF2-40B4-BE49-F238E27FC236}">
                  <a16:creationId xmlns:a16="http://schemas.microsoft.com/office/drawing/2014/main" id="{63733F03-EFE8-1FF0-988C-DE850143A4DF}"/>
                </a:ext>
              </a:extLst>
            </p:cNvPr>
            <p:cNvSpPr/>
            <p:nvPr/>
          </p:nvSpPr>
          <p:spPr>
            <a:xfrm>
              <a:off x="2230799" y="2810955"/>
              <a:ext cx="24126"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11742"/>
                  </a:cubicBezTo>
                  <a:cubicBezTo>
                    <a:pt x="0" y="17686"/>
                    <a:pt x="5383" y="21600"/>
                    <a:pt x="10767" y="21600"/>
                  </a:cubicBezTo>
                  <a:cubicBezTo>
                    <a:pt x="16217" y="21600"/>
                    <a:pt x="21600" y="17686"/>
                    <a:pt x="21600" y="11742"/>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24" name="Google Shape;3020;p43">
              <a:extLst>
                <a:ext uri="{FF2B5EF4-FFF2-40B4-BE49-F238E27FC236}">
                  <a16:creationId xmlns:a16="http://schemas.microsoft.com/office/drawing/2014/main" id="{5237270B-FB8B-B43A-D837-C5CDDADFD0FE}"/>
                </a:ext>
              </a:extLst>
            </p:cNvPr>
            <p:cNvSpPr/>
            <p:nvPr/>
          </p:nvSpPr>
          <p:spPr>
            <a:xfrm>
              <a:off x="2261011" y="2839088"/>
              <a:ext cx="22122" cy="16108"/>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8162"/>
                    <a:pt x="0" y="16225"/>
                  </a:cubicBezTo>
                  <a:cubicBezTo>
                    <a:pt x="0" y="18912"/>
                    <a:pt x="0" y="18912"/>
                    <a:pt x="0" y="21600"/>
                  </a:cubicBezTo>
                  <a:lnTo>
                    <a:pt x="3914" y="21600"/>
                  </a:lnTo>
                  <a:cubicBezTo>
                    <a:pt x="5509" y="21600"/>
                    <a:pt x="12105" y="18216"/>
                    <a:pt x="17686" y="18216"/>
                  </a:cubicBezTo>
                  <a:cubicBezTo>
                    <a:pt x="19063" y="18216"/>
                    <a:pt x="20440" y="18415"/>
                    <a:pt x="21600" y="18912"/>
                  </a:cubicBezTo>
                  <a:cubicBezTo>
                    <a:pt x="21600" y="18912"/>
                    <a:pt x="21600" y="16225"/>
                    <a:pt x="21600" y="16225"/>
                  </a:cubicBezTo>
                  <a:cubicBezTo>
                    <a:pt x="21600" y="8162"/>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25" name="Google Shape;3021;p43">
              <a:extLst>
                <a:ext uri="{FF2B5EF4-FFF2-40B4-BE49-F238E27FC236}">
                  <a16:creationId xmlns:a16="http://schemas.microsoft.com/office/drawing/2014/main" id="{BC399415-1545-CD4F-213C-9135D6FD5B59}"/>
                </a:ext>
              </a:extLst>
            </p:cNvPr>
            <p:cNvSpPr/>
            <p:nvPr/>
          </p:nvSpPr>
          <p:spPr>
            <a:xfrm>
              <a:off x="2230799" y="2873308"/>
              <a:ext cx="22122" cy="18187"/>
            </a:xfrm>
            <a:custGeom>
              <a:avLst/>
              <a:gdLst/>
              <a:ahLst/>
              <a:cxnLst>
                <a:cxn ang="0">
                  <a:pos x="wd2" y="hd2"/>
                </a:cxn>
                <a:cxn ang="5400000">
                  <a:pos x="wd2" y="hd2"/>
                </a:cxn>
                <a:cxn ang="10800000">
                  <a:pos x="wd2" y="hd2"/>
                </a:cxn>
                <a:cxn ang="16200000">
                  <a:pos x="wd2" y="hd2"/>
                </a:cxn>
              </a:cxnLst>
              <a:rect l="0" t="0" r="r" b="b"/>
              <a:pathLst>
                <a:path w="21600" h="21600" extrusionOk="0">
                  <a:moveTo>
                    <a:pt x="3914" y="0"/>
                  </a:moveTo>
                  <a:cubicBezTo>
                    <a:pt x="1957" y="2469"/>
                    <a:pt x="0" y="4849"/>
                    <a:pt x="0" y="9610"/>
                  </a:cubicBezTo>
                  <a:cubicBezTo>
                    <a:pt x="0" y="16751"/>
                    <a:pt x="5871" y="21600"/>
                    <a:pt x="11742" y="21600"/>
                  </a:cubicBezTo>
                  <a:cubicBezTo>
                    <a:pt x="15729" y="21600"/>
                    <a:pt x="19643" y="19131"/>
                    <a:pt x="21600" y="14371"/>
                  </a:cubicBezTo>
                  <a:cubicBezTo>
                    <a:pt x="15729" y="11990"/>
                    <a:pt x="9785" y="7229"/>
                    <a:pt x="3914"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26" name="Google Shape;3022;p43">
              <a:extLst>
                <a:ext uri="{FF2B5EF4-FFF2-40B4-BE49-F238E27FC236}">
                  <a16:creationId xmlns:a16="http://schemas.microsoft.com/office/drawing/2014/main" id="{21832415-1A39-A356-44FD-51A299BFA119}"/>
                </a:ext>
              </a:extLst>
            </p:cNvPr>
            <p:cNvSpPr/>
            <p:nvPr/>
          </p:nvSpPr>
          <p:spPr>
            <a:xfrm>
              <a:off x="2261011" y="2897507"/>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383"/>
                    <a:pt x="0" y="10833"/>
                  </a:cubicBezTo>
                  <a:cubicBezTo>
                    <a:pt x="0" y="16217"/>
                    <a:pt x="3914" y="21600"/>
                    <a:pt x="11742" y="21600"/>
                  </a:cubicBezTo>
                  <a:cubicBezTo>
                    <a:pt x="17686" y="21600"/>
                    <a:pt x="21600" y="16217"/>
                    <a:pt x="21600" y="10833"/>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27" name="Google Shape;3023;p43">
              <a:extLst>
                <a:ext uri="{FF2B5EF4-FFF2-40B4-BE49-F238E27FC236}">
                  <a16:creationId xmlns:a16="http://schemas.microsoft.com/office/drawing/2014/main" id="{D34ECF54-A9C7-FC6A-7452-E512D6366D61}"/>
                </a:ext>
              </a:extLst>
            </p:cNvPr>
            <p:cNvSpPr/>
            <p:nvPr/>
          </p:nvSpPr>
          <p:spPr>
            <a:xfrm>
              <a:off x="2261011" y="2955926"/>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383"/>
                    <a:pt x="0" y="10767"/>
                  </a:cubicBezTo>
                  <a:cubicBezTo>
                    <a:pt x="0" y="16217"/>
                    <a:pt x="3914"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28" name="Google Shape;3024;p43">
              <a:extLst>
                <a:ext uri="{FF2B5EF4-FFF2-40B4-BE49-F238E27FC236}">
                  <a16:creationId xmlns:a16="http://schemas.microsoft.com/office/drawing/2014/main" id="{0C0B4E0E-A190-41D8-4E2E-D9EF20238CA5}"/>
                </a:ext>
              </a:extLst>
            </p:cNvPr>
            <p:cNvSpPr/>
            <p:nvPr/>
          </p:nvSpPr>
          <p:spPr>
            <a:xfrm>
              <a:off x="2230799" y="2927719"/>
              <a:ext cx="24126"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29" name="Google Shape;3025;p43">
              <a:extLst>
                <a:ext uri="{FF2B5EF4-FFF2-40B4-BE49-F238E27FC236}">
                  <a16:creationId xmlns:a16="http://schemas.microsoft.com/office/drawing/2014/main" id="{602F6625-0D70-5ECF-CB0A-4D4122708917}"/>
                </a:ext>
              </a:extLst>
            </p:cNvPr>
            <p:cNvSpPr/>
            <p:nvPr/>
          </p:nvSpPr>
          <p:spPr>
            <a:xfrm>
              <a:off x="2230799" y="2986064"/>
              <a:ext cx="24126"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27"/>
                    <a:pt x="5383" y="21600"/>
                    <a:pt x="10767" y="21600"/>
                  </a:cubicBezTo>
                  <a:cubicBezTo>
                    <a:pt x="16217" y="21600"/>
                    <a:pt x="21600" y="17627"/>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30" name="Google Shape;3026;p43">
              <a:extLst>
                <a:ext uri="{FF2B5EF4-FFF2-40B4-BE49-F238E27FC236}">
                  <a16:creationId xmlns:a16="http://schemas.microsoft.com/office/drawing/2014/main" id="{84B6BA0F-3E33-E37C-9D02-ACC69670F080}"/>
                </a:ext>
              </a:extLst>
            </p:cNvPr>
            <p:cNvSpPr/>
            <p:nvPr/>
          </p:nvSpPr>
          <p:spPr>
            <a:xfrm>
              <a:off x="2261011" y="301627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01"/>
                    <a:pt x="0" y="9825"/>
                  </a:cubicBezTo>
                  <a:cubicBezTo>
                    <a:pt x="0" y="15676"/>
                    <a:pt x="3914" y="21600"/>
                    <a:pt x="11742" y="21600"/>
                  </a:cubicBezTo>
                  <a:cubicBezTo>
                    <a:pt x="17686" y="21600"/>
                    <a:pt x="21600" y="15676"/>
                    <a:pt x="21600" y="982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31" name="Google Shape;3027;p43">
              <a:extLst>
                <a:ext uri="{FF2B5EF4-FFF2-40B4-BE49-F238E27FC236}">
                  <a16:creationId xmlns:a16="http://schemas.microsoft.com/office/drawing/2014/main" id="{E8CCA2A0-0590-AE7D-D7D8-2754F26ECD35}"/>
                </a:ext>
              </a:extLst>
            </p:cNvPr>
            <p:cNvSpPr/>
            <p:nvPr/>
          </p:nvSpPr>
          <p:spPr>
            <a:xfrm>
              <a:off x="2261011" y="3074694"/>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5729"/>
                    <a:pt x="3914"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32" name="Google Shape;3028;p43">
              <a:extLst>
                <a:ext uri="{FF2B5EF4-FFF2-40B4-BE49-F238E27FC236}">
                  <a16:creationId xmlns:a16="http://schemas.microsoft.com/office/drawing/2014/main" id="{C51BF271-565A-494A-1148-BE78DC566C43}"/>
                </a:ext>
              </a:extLst>
            </p:cNvPr>
            <p:cNvSpPr/>
            <p:nvPr/>
          </p:nvSpPr>
          <p:spPr>
            <a:xfrm>
              <a:off x="2230799" y="3044483"/>
              <a:ext cx="24126"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33" name="Google Shape;3029;p43">
              <a:extLst>
                <a:ext uri="{FF2B5EF4-FFF2-40B4-BE49-F238E27FC236}">
                  <a16:creationId xmlns:a16="http://schemas.microsoft.com/office/drawing/2014/main" id="{00121828-D51A-2937-31A0-6F9E14543EE1}"/>
                </a:ext>
              </a:extLst>
            </p:cNvPr>
            <p:cNvSpPr/>
            <p:nvPr/>
          </p:nvSpPr>
          <p:spPr>
            <a:xfrm>
              <a:off x="2230799" y="3102901"/>
              <a:ext cx="24126"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742"/>
                  </a:cubicBezTo>
                  <a:cubicBezTo>
                    <a:pt x="0" y="17686"/>
                    <a:pt x="5383" y="21600"/>
                    <a:pt x="10767" y="21600"/>
                  </a:cubicBezTo>
                  <a:cubicBezTo>
                    <a:pt x="16217" y="21600"/>
                    <a:pt x="21600" y="17686"/>
                    <a:pt x="21600" y="11742"/>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34" name="Google Shape;3030;p43">
              <a:extLst>
                <a:ext uri="{FF2B5EF4-FFF2-40B4-BE49-F238E27FC236}">
                  <a16:creationId xmlns:a16="http://schemas.microsoft.com/office/drawing/2014/main" id="{0B1BB1D3-34FC-0A35-94B7-84A29E6B8261}"/>
                </a:ext>
              </a:extLst>
            </p:cNvPr>
            <p:cNvSpPr/>
            <p:nvPr/>
          </p:nvSpPr>
          <p:spPr>
            <a:xfrm>
              <a:off x="2261011" y="3133039"/>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73"/>
                    <a:pt x="0" y="9825"/>
                  </a:cubicBezTo>
                  <a:cubicBezTo>
                    <a:pt x="0" y="15676"/>
                    <a:pt x="3914" y="21600"/>
                    <a:pt x="11742" y="21600"/>
                  </a:cubicBezTo>
                  <a:cubicBezTo>
                    <a:pt x="17686" y="21600"/>
                    <a:pt x="21600" y="15676"/>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35" name="Google Shape;3031;p43">
              <a:extLst>
                <a:ext uri="{FF2B5EF4-FFF2-40B4-BE49-F238E27FC236}">
                  <a16:creationId xmlns:a16="http://schemas.microsoft.com/office/drawing/2014/main" id="{2AB403A1-F6AB-41FD-0B84-168D3C25E2DA}"/>
                </a:ext>
              </a:extLst>
            </p:cNvPr>
            <p:cNvSpPr/>
            <p:nvPr/>
          </p:nvSpPr>
          <p:spPr>
            <a:xfrm>
              <a:off x="2261011" y="319145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858"/>
                  </a:cubicBezTo>
                  <a:cubicBezTo>
                    <a:pt x="0" y="15729"/>
                    <a:pt x="3914" y="21600"/>
                    <a:pt x="11742" y="21600"/>
                  </a:cubicBezTo>
                  <a:cubicBezTo>
                    <a:pt x="17686" y="21600"/>
                    <a:pt x="21600" y="15729"/>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36" name="Google Shape;3032;p43">
              <a:extLst>
                <a:ext uri="{FF2B5EF4-FFF2-40B4-BE49-F238E27FC236}">
                  <a16:creationId xmlns:a16="http://schemas.microsoft.com/office/drawing/2014/main" id="{B7794D94-C07B-87EC-F35B-DD0B73F28B1C}"/>
                </a:ext>
              </a:extLst>
            </p:cNvPr>
            <p:cNvSpPr/>
            <p:nvPr/>
          </p:nvSpPr>
          <p:spPr>
            <a:xfrm>
              <a:off x="2230799" y="3161246"/>
              <a:ext cx="24126"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44"/>
                    <a:pt x="0" y="11815"/>
                  </a:cubicBezTo>
                  <a:cubicBezTo>
                    <a:pt x="0" y="17686"/>
                    <a:pt x="5383" y="21600"/>
                    <a:pt x="10767" y="21600"/>
                  </a:cubicBezTo>
                  <a:cubicBezTo>
                    <a:pt x="16217" y="21600"/>
                    <a:pt x="21600" y="17686"/>
                    <a:pt x="21600" y="11815"/>
                  </a:cubicBezTo>
                  <a:cubicBezTo>
                    <a:pt x="21600" y="594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37" name="Google Shape;3033;p43">
              <a:extLst>
                <a:ext uri="{FF2B5EF4-FFF2-40B4-BE49-F238E27FC236}">
                  <a16:creationId xmlns:a16="http://schemas.microsoft.com/office/drawing/2014/main" id="{D3B5B4A3-F11B-3124-FCE2-CCCC5DCFF3ED}"/>
                </a:ext>
              </a:extLst>
            </p:cNvPr>
            <p:cNvSpPr/>
            <p:nvPr/>
          </p:nvSpPr>
          <p:spPr>
            <a:xfrm>
              <a:off x="2230799" y="3219665"/>
              <a:ext cx="24126"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742"/>
                  </a:cubicBezTo>
                  <a:cubicBezTo>
                    <a:pt x="0" y="17686"/>
                    <a:pt x="5383" y="21600"/>
                    <a:pt x="10767" y="21600"/>
                  </a:cubicBezTo>
                  <a:cubicBezTo>
                    <a:pt x="16217" y="21600"/>
                    <a:pt x="21600" y="17686"/>
                    <a:pt x="21600" y="11742"/>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38" name="Google Shape;3034;p43">
              <a:extLst>
                <a:ext uri="{FF2B5EF4-FFF2-40B4-BE49-F238E27FC236}">
                  <a16:creationId xmlns:a16="http://schemas.microsoft.com/office/drawing/2014/main" id="{CBFF9A16-4A5E-61F9-DA56-674E88F20DBE}"/>
                </a:ext>
              </a:extLst>
            </p:cNvPr>
            <p:cNvSpPr/>
            <p:nvPr/>
          </p:nvSpPr>
          <p:spPr>
            <a:xfrm>
              <a:off x="2261011" y="324987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5729"/>
                    <a:pt x="3914"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39" name="Google Shape;3035;p43">
              <a:extLst>
                <a:ext uri="{FF2B5EF4-FFF2-40B4-BE49-F238E27FC236}">
                  <a16:creationId xmlns:a16="http://schemas.microsoft.com/office/drawing/2014/main" id="{D06A60DB-EE1B-42C7-699A-9FB109EAAECE}"/>
                </a:ext>
              </a:extLst>
            </p:cNvPr>
            <p:cNvSpPr/>
            <p:nvPr/>
          </p:nvSpPr>
          <p:spPr>
            <a:xfrm>
              <a:off x="2230799" y="3278010"/>
              <a:ext cx="24126"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40" name="Google Shape;3036;p43">
              <a:extLst>
                <a:ext uri="{FF2B5EF4-FFF2-40B4-BE49-F238E27FC236}">
                  <a16:creationId xmlns:a16="http://schemas.microsoft.com/office/drawing/2014/main" id="{3D34CBC5-4CE4-FF7D-5CF9-02D1FA938EAA}"/>
                </a:ext>
              </a:extLst>
            </p:cNvPr>
            <p:cNvSpPr/>
            <p:nvPr/>
          </p:nvSpPr>
          <p:spPr>
            <a:xfrm>
              <a:off x="2261011" y="3308221"/>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01"/>
                    <a:pt x="0" y="9825"/>
                  </a:cubicBezTo>
                  <a:cubicBezTo>
                    <a:pt x="0" y="17627"/>
                    <a:pt x="3914" y="21600"/>
                    <a:pt x="11742" y="21600"/>
                  </a:cubicBezTo>
                  <a:cubicBezTo>
                    <a:pt x="17686" y="21600"/>
                    <a:pt x="21600" y="17627"/>
                    <a:pt x="21600" y="982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41" name="Google Shape;3037;p43">
              <a:extLst>
                <a:ext uri="{FF2B5EF4-FFF2-40B4-BE49-F238E27FC236}">
                  <a16:creationId xmlns:a16="http://schemas.microsoft.com/office/drawing/2014/main" id="{5DF29C56-E0CB-C460-1033-2D1EC883C3CB}"/>
                </a:ext>
              </a:extLst>
            </p:cNvPr>
            <p:cNvSpPr/>
            <p:nvPr/>
          </p:nvSpPr>
          <p:spPr>
            <a:xfrm>
              <a:off x="2261011" y="336664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7686"/>
                    <a:pt x="3914" y="21600"/>
                    <a:pt x="11742" y="21600"/>
                  </a:cubicBezTo>
                  <a:cubicBezTo>
                    <a:pt x="17686" y="21600"/>
                    <a:pt x="21600" y="17686"/>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42" name="Google Shape;3038;p43">
              <a:extLst>
                <a:ext uri="{FF2B5EF4-FFF2-40B4-BE49-F238E27FC236}">
                  <a16:creationId xmlns:a16="http://schemas.microsoft.com/office/drawing/2014/main" id="{BF775D24-E8E1-DE4F-6520-CD05F848C040}"/>
                </a:ext>
              </a:extLst>
            </p:cNvPr>
            <p:cNvSpPr/>
            <p:nvPr/>
          </p:nvSpPr>
          <p:spPr>
            <a:xfrm>
              <a:off x="2230799" y="3336428"/>
              <a:ext cx="24126"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43" name="Google Shape;3039;p43">
              <a:extLst>
                <a:ext uri="{FF2B5EF4-FFF2-40B4-BE49-F238E27FC236}">
                  <a16:creationId xmlns:a16="http://schemas.microsoft.com/office/drawing/2014/main" id="{00A3F966-866F-43DC-F9BB-C406FBF9E9A4}"/>
                </a:ext>
              </a:extLst>
            </p:cNvPr>
            <p:cNvSpPr/>
            <p:nvPr/>
          </p:nvSpPr>
          <p:spPr>
            <a:xfrm>
              <a:off x="2230799" y="3394773"/>
              <a:ext cx="24126"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233"/>
                    <a:pt x="5383" y="21600"/>
                    <a:pt x="10767" y="21600"/>
                  </a:cubicBezTo>
                  <a:cubicBezTo>
                    <a:pt x="16217" y="21600"/>
                    <a:pt x="21600" y="16233"/>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44" name="Google Shape;3040;p43">
              <a:extLst>
                <a:ext uri="{FF2B5EF4-FFF2-40B4-BE49-F238E27FC236}">
                  <a16:creationId xmlns:a16="http://schemas.microsoft.com/office/drawing/2014/main" id="{6BB5064A-3D0B-E9AA-4F42-F319AB80440B}"/>
                </a:ext>
              </a:extLst>
            </p:cNvPr>
            <p:cNvSpPr/>
            <p:nvPr/>
          </p:nvSpPr>
          <p:spPr>
            <a:xfrm>
              <a:off x="2261011" y="342498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73"/>
                    <a:pt x="0" y="9825"/>
                  </a:cubicBezTo>
                  <a:cubicBezTo>
                    <a:pt x="0" y="17627"/>
                    <a:pt x="3914" y="21600"/>
                    <a:pt x="11742" y="21600"/>
                  </a:cubicBezTo>
                  <a:cubicBezTo>
                    <a:pt x="17686" y="21600"/>
                    <a:pt x="21600" y="17627"/>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45" name="Google Shape;3041;p43">
              <a:extLst>
                <a:ext uri="{FF2B5EF4-FFF2-40B4-BE49-F238E27FC236}">
                  <a16:creationId xmlns:a16="http://schemas.microsoft.com/office/drawing/2014/main" id="{5A58BD95-A46A-34A5-48D8-24AEEFE94BD3}"/>
                </a:ext>
              </a:extLst>
            </p:cNvPr>
            <p:cNvSpPr/>
            <p:nvPr/>
          </p:nvSpPr>
          <p:spPr>
            <a:xfrm>
              <a:off x="2261011" y="348340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858"/>
                  </a:cubicBezTo>
                  <a:cubicBezTo>
                    <a:pt x="0" y="17686"/>
                    <a:pt x="3914" y="21600"/>
                    <a:pt x="11742" y="21600"/>
                  </a:cubicBezTo>
                  <a:cubicBezTo>
                    <a:pt x="17686" y="21600"/>
                    <a:pt x="21600" y="17686"/>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46" name="Google Shape;3042;p43">
              <a:extLst>
                <a:ext uri="{FF2B5EF4-FFF2-40B4-BE49-F238E27FC236}">
                  <a16:creationId xmlns:a16="http://schemas.microsoft.com/office/drawing/2014/main" id="{7413675E-4D4C-9F26-8A03-47D9DDE2EFC6}"/>
                </a:ext>
              </a:extLst>
            </p:cNvPr>
            <p:cNvSpPr/>
            <p:nvPr/>
          </p:nvSpPr>
          <p:spPr>
            <a:xfrm>
              <a:off x="2230799" y="3453192"/>
              <a:ext cx="24126"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67"/>
                    <a:pt x="0" y="10800"/>
                  </a:cubicBezTo>
                  <a:cubicBezTo>
                    <a:pt x="0" y="16167"/>
                    <a:pt x="5383" y="21600"/>
                    <a:pt x="10767" y="21600"/>
                  </a:cubicBezTo>
                  <a:cubicBezTo>
                    <a:pt x="16217" y="21600"/>
                    <a:pt x="21600" y="16167"/>
                    <a:pt x="21600" y="10800"/>
                  </a:cubicBezTo>
                  <a:cubicBezTo>
                    <a:pt x="21600" y="5367"/>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47" name="Google Shape;3043;p43">
              <a:extLst>
                <a:ext uri="{FF2B5EF4-FFF2-40B4-BE49-F238E27FC236}">
                  <a16:creationId xmlns:a16="http://schemas.microsoft.com/office/drawing/2014/main" id="{08A8DFAB-7221-DE16-ED83-A5197A66FB6B}"/>
                </a:ext>
              </a:extLst>
            </p:cNvPr>
            <p:cNvSpPr/>
            <p:nvPr/>
          </p:nvSpPr>
          <p:spPr>
            <a:xfrm>
              <a:off x="2230799" y="3511611"/>
              <a:ext cx="24126"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48" name="Google Shape;3044;p43">
              <a:extLst>
                <a:ext uri="{FF2B5EF4-FFF2-40B4-BE49-F238E27FC236}">
                  <a16:creationId xmlns:a16="http://schemas.microsoft.com/office/drawing/2014/main" id="{C4BEF3E6-E365-9DA0-4D25-1FE8539ADC53}"/>
                </a:ext>
              </a:extLst>
            </p:cNvPr>
            <p:cNvSpPr/>
            <p:nvPr/>
          </p:nvSpPr>
          <p:spPr>
            <a:xfrm>
              <a:off x="2269730" y="353747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576" y="10800"/>
                    <a:pt x="13024" y="10800"/>
                    <a:pt x="21600" y="21600"/>
                  </a:cubicBezTo>
                  <a:cubicBezTo>
                    <a:pt x="17312" y="10800"/>
                    <a:pt x="8576" y="0"/>
                    <a:pt x="428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49" name="Google Shape;3045;p43">
              <a:extLst>
                <a:ext uri="{FF2B5EF4-FFF2-40B4-BE49-F238E27FC236}">
                  <a16:creationId xmlns:a16="http://schemas.microsoft.com/office/drawing/2014/main" id="{30C4A242-4401-46D4-3F7C-CBB6C4327D26}"/>
                </a:ext>
              </a:extLst>
            </p:cNvPr>
            <p:cNvSpPr/>
            <p:nvPr/>
          </p:nvSpPr>
          <p:spPr>
            <a:xfrm>
              <a:off x="2289144" y="3511611"/>
              <a:ext cx="24200"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50" name="Google Shape;3046;p43">
              <a:extLst>
                <a:ext uri="{FF2B5EF4-FFF2-40B4-BE49-F238E27FC236}">
                  <a16:creationId xmlns:a16="http://schemas.microsoft.com/office/drawing/2014/main" id="{454D29BD-C47A-909D-2FB6-243A8194C135}"/>
                </a:ext>
              </a:extLst>
            </p:cNvPr>
            <p:cNvSpPr/>
            <p:nvPr/>
          </p:nvSpPr>
          <p:spPr>
            <a:xfrm>
              <a:off x="2202592" y="2378047"/>
              <a:ext cx="20117" cy="181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390"/>
                    <a:pt x="0" y="4780"/>
                    <a:pt x="0" y="7170"/>
                  </a:cubicBezTo>
                  <a:cubicBezTo>
                    <a:pt x="0" y="14430"/>
                    <a:pt x="4304" y="21600"/>
                    <a:pt x="12992" y="21600"/>
                  </a:cubicBezTo>
                  <a:cubicBezTo>
                    <a:pt x="17296" y="21600"/>
                    <a:pt x="19448" y="16820"/>
                    <a:pt x="21600" y="14430"/>
                  </a:cubicBezTo>
                  <a:cubicBezTo>
                    <a:pt x="19448" y="7170"/>
                    <a:pt x="12992" y="0"/>
                    <a:pt x="6456"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51" name="Google Shape;3047;p43">
              <a:extLst>
                <a:ext uri="{FF2B5EF4-FFF2-40B4-BE49-F238E27FC236}">
                  <a16:creationId xmlns:a16="http://schemas.microsoft.com/office/drawing/2014/main" id="{FC3F493E-F005-A94E-7E7B-41716F0637F2}"/>
                </a:ext>
              </a:extLst>
            </p:cNvPr>
            <p:cNvSpPr/>
            <p:nvPr/>
          </p:nvSpPr>
          <p:spPr>
            <a:xfrm>
              <a:off x="2172381" y="2460590"/>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944" y="0"/>
                    <a:pt x="0" y="3914"/>
                    <a:pt x="0" y="9858"/>
                  </a:cubicBezTo>
                  <a:cubicBezTo>
                    <a:pt x="0" y="15729"/>
                    <a:pt x="3914" y="19643"/>
                    <a:pt x="7901" y="21600"/>
                  </a:cubicBezTo>
                  <a:cubicBezTo>
                    <a:pt x="11815" y="17686"/>
                    <a:pt x="15729" y="11815"/>
                    <a:pt x="21600" y="7901"/>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52" name="Google Shape;3048;p43">
              <a:extLst>
                <a:ext uri="{FF2B5EF4-FFF2-40B4-BE49-F238E27FC236}">
                  <a16:creationId xmlns:a16="http://schemas.microsoft.com/office/drawing/2014/main" id="{C413DBDF-62D6-1BB0-213F-DC88498CC643}"/>
                </a:ext>
              </a:extLst>
            </p:cNvPr>
            <p:cNvSpPr/>
            <p:nvPr/>
          </p:nvSpPr>
          <p:spPr>
            <a:xfrm>
              <a:off x="2172381" y="2694118"/>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7222" y="0"/>
                  </a:moveTo>
                  <a:cubicBezTo>
                    <a:pt x="5433" y="2023"/>
                    <a:pt x="3578" y="5924"/>
                    <a:pt x="1789" y="7874"/>
                  </a:cubicBezTo>
                  <a:cubicBezTo>
                    <a:pt x="0" y="7874"/>
                    <a:pt x="0" y="9825"/>
                    <a:pt x="0" y="11775"/>
                  </a:cubicBezTo>
                  <a:cubicBezTo>
                    <a:pt x="0" y="17699"/>
                    <a:pt x="5433" y="21600"/>
                    <a:pt x="10800" y="21600"/>
                  </a:cubicBezTo>
                  <a:cubicBezTo>
                    <a:pt x="16167" y="21600"/>
                    <a:pt x="21600" y="17699"/>
                    <a:pt x="21600" y="1177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53" name="Google Shape;3049;p43">
              <a:extLst>
                <a:ext uri="{FF2B5EF4-FFF2-40B4-BE49-F238E27FC236}">
                  <a16:creationId xmlns:a16="http://schemas.microsoft.com/office/drawing/2014/main" id="{858B2D40-0DF3-4035-E2F6-7162FCA40062}"/>
                </a:ext>
              </a:extLst>
            </p:cNvPr>
            <p:cNvSpPr/>
            <p:nvPr/>
          </p:nvSpPr>
          <p:spPr>
            <a:xfrm>
              <a:off x="2202592" y="2722325"/>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167"/>
                    <a:pt x="3914" y="21600"/>
                    <a:pt x="9858" y="21600"/>
                  </a:cubicBezTo>
                  <a:cubicBezTo>
                    <a:pt x="17686" y="21600"/>
                    <a:pt x="21600" y="16167"/>
                    <a:pt x="21600" y="10800"/>
                  </a:cubicBezTo>
                  <a:cubicBezTo>
                    <a:pt x="21600" y="543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54" name="Google Shape;3050;p43">
              <a:extLst>
                <a:ext uri="{FF2B5EF4-FFF2-40B4-BE49-F238E27FC236}">
                  <a16:creationId xmlns:a16="http://schemas.microsoft.com/office/drawing/2014/main" id="{EAA78FC6-678E-DDAB-46DC-0912F50F2023}"/>
                </a:ext>
              </a:extLst>
            </p:cNvPr>
            <p:cNvSpPr/>
            <p:nvPr/>
          </p:nvSpPr>
          <p:spPr>
            <a:xfrm>
              <a:off x="2174385" y="275253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5924" y="0"/>
                    <a:pt x="3973" y="1957"/>
                    <a:pt x="1951" y="3914"/>
                  </a:cubicBezTo>
                  <a:cubicBezTo>
                    <a:pt x="0" y="7828"/>
                    <a:pt x="0" y="11815"/>
                    <a:pt x="0" y="15729"/>
                  </a:cubicBezTo>
                  <a:cubicBezTo>
                    <a:pt x="1951" y="19643"/>
                    <a:pt x="5924" y="21600"/>
                    <a:pt x="9825" y="21600"/>
                  </a:cubicBezTo>
                  <a:cubicBezTo>
                    <a:pt x="15676" y="21600"/>
                    <a:pt x="21600" y="17686"/>
                    <a:pt x="21600" y="11815"/>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55" name="Google Shape;3051;p43">
              <a:extLst>
                <a:ext uri="{FF2B5EF4-FFF2-40B4-BE49-F238E27FC236}">
                  <a16:creationId xmlns:a16="http://schemas.microsoft.com/office/drawing/2014/main" id="{F28F5024-1F74-F72C-5470-FF94277B7397}"/>
                </a:ext>
              </a:extLst>
            </p:cNvPr>
            <p:cNvSpPr/>
            <p:nvPr/>
          </p:nvSpPr>
          <p:spPr>
            <a:xfrm>
              <a:off x="2202592" y="278074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767"/>
                  </a:cubicBezTo>
                  <a:cubicBezTo>
                    <a:pt x="0" y="16217"/>
                    <a:pt x="3914" y="21600"/>
                    <a:pt x="9858" y="21600"/>
                  </a:cubicBezTo>
                  <a:cubicBezTo>
                    <a:pt x="17686" y="21600"/>
                    <a:pt x="21600" y="16217"/>
                    <a:pt x="21600" y="10767"/>
                  </a:cubicBezTo>
                  <a:cubicBezTo>
                    <a:pt x="21600" y="538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56" name="Google Shape;3052;p43">
              <a:extLst>
                <a:ext uri="{FF2B5EF4-FFF2-40B4-BE49-F238E27FC236}">
                  <a16:creationId xmlns:a16="http://schemas.microsoft.com/office/drawing/2014/main" id="{3E230684-AE07-1A01-70D4-DCFD2BA34EA0}"/>
                </a:ext>
              </a:extLst>
            </p:cNvPr>
            <p:cNvSpPr/>
            <p:nvPr/>
          </p:nvSpPr>
          <p:spPr>
            <a:xfrm>
              <a:off x="2206601" y="2839088"/>
              <a:ext cx="18113" cy="20191"/>
            </a:xfrm>
            <a:custGeom>
              <a:avLst/>
              <a:gdLst/>
              <a:ahLst/>
              <a:cxnLst>
                <a:cxn ang="0">
                  <a:pos x="wd2" y="hd2"/>
                </a:cxn>
                <a:cxn ang="5400000">
                  <a:pos x="wd2" y="hd2"/>
                </a:cxn>
                <a:cxn ang="10800000">
                  <a:pos x="wd2" y="hd2"/>
                </a:cxn>
                <a:cxn ang="16200000">
                  <a:pos x="wd2" y="hd2"/>
                </a:cxn>
              </a:cxnLst>
              <a:rect l="0" t="0" r="r" b="b"/>
              <a:pathLst>
                <a:path w="21600" h="21600" extrusionOk="0">
                  <a:moveTo>
                    <a:pt x="9649" y="0"/>
                  </a:moveTo>
                  <a:cubicBezTo>
                    <a:pt x="4780" y="0"/>
                    <a:pt x="2390" y="2144"/>
                    <a:pt x="0" y="4368"/>
                  </a:cubicBezTo>
                  <a:cubicBezTo>
                    <a:pt x="9649" y="4368"/>
                    <a:pt x="12039" y="15088"/>
                    <a:pt x="16820" y="21600"/>
                  </a:cubicBezTo>
                  <a:cubicBezTo>
                    <a:pt x="19210" y="19376"/>
                    <a:pt x="21600" y="17232"/>
                    <a:pt x="21600" y="12944"/>
                  </a:cubicBezTo>
                  <a:cubicBezTo>
                    <a:pt x="21600" y="6512"/>
                    <a:pt x="16820" y="0"/>
                    <a:pt x="964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57" name="Google Shape;3053;p43">
              <a:extLst>
                <a:ext uri="{FF2B5EF4-FFF2-40B4-BE49-F238E27FC236}">
                  <a16:creationId xmlns:a16="http://schemas.microsoft.com/office/drawing/2014/main" id="{86249EC6-D667-AD91-F339-6DE36BE72544}"/>
                </a:ext>
              </a:extLst>
            </p:cNvPr>
            <p:cNvSpPr/>
            <p:nvPr/>
          </p:nvSpPr>
          <p:spPr>
            <a:xfrm>
              <a:off x="2176390" y="2810955"/>
              <a:ext cx="20191" cy="22121"/>
            </a:xfrm>
            <a:custGeom>
              <a:avLst/>
              <a:gdLst/>
              <a:ahLst/>
              <a:cxnLst>
                <a:cxn ang="0">
                  <a:pos x="wd2" y="hd2"/>
                </a:cxn>
                <a:cxn ang="5400000">
                  <a:pos x="wd2" y="hd2"/>
                </a:cxn>
                <a:cxn ang="10800000">
                  <a:pos x="wd2" y="hd2"/>
                </a:cxn>
                <a:cxn ang="16200000">
                  <a:pos x="wd2" y="hd2"/>
                </a:cxn>
              </a:cxnLst>
              <a:rect l="0" t="0" r="r" b="b"/>
              <a:pathLst>
                <a:path w="21600" h="21600" extrusionOk="0">
                  <a:moveTo>
                    <a:pt x="8656" y="0"/>
                  </a:moveTo>
                  <a:cubicBezTo>
                    <a:pt x="4368" y="0"/>
                    <a:pt x="2224" y="1957"/>
                    <a:pt x="0" y="3914"/>
                  </a:cubicBezTo>
                  <a:lnTo>
                    <a:pt x="0" y="17686"/>
                  </a:lnTo>
                  <a:cubicBezTo>
                    <a:pt x="2224" y="19643"/>
                    <a:pt x="4368" y="21600"/>
                    <a:pt x="8656" y="21600"/>
                  </a:cubicBezTo>
                  <a:cubicBezTo>
                    <a:pt x="15088" y="21600"/>
                    <a:pt x="21600" y="17686"/>
                    <a:pt x="21600" y="11742"/>
                  </a:cubicBezTo>
                  <a:cubicBezTo>
                    <a:pt x="21600" y="3914"/>
                    <a:pt x="15088" y="0"/>
                    <a:pt x="8656"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58" name="Google Shape;3054;p43">
              <a:extLst>
                <a:ext uri="{FF2B5EF4-FFF2-40B4-BE49-F238E27FC236}">
                  <a16:creationId xmlns:a16="http://schemas.microsoft.com/office/drawing/2014/main" id="{5A116323-638C-B9C4-2F25-6609B3561D1F}"/>
                </a:ext>
              </a:extLst>
            </p:cNvPr>
            <p:cNvSpPr/>
            <p:nvPr/>
          </p:nvSpPr>
          <p:spPr>
            <a:xfrm>
              <a:off x="2204597" y="2899512"/>
              <a:ext cx="20117" cy="22121"/>
            </a:xfrm>
            <a:custGeom>
              <a:avLst/>
              <a:gdLst/>
              <a:ahLst/>
              <a:cxnLst>
                <a:cxn ang="0">
                  <a:pos x="wd2" y="hd2"/>
                </a:cxn>
                <a:cxn ang="5400000">
                  <a:pos x="wd2" y="hd2"/>
                </a:cxn>
                <a:cxn ang="10800000">
                  <a:pos x="wd2" y="hd2"/>
                </a:cxn>
                <a:cxn ang="16200000">
                  <a:pos x="wd2" y="hd2"/>
                </a:cxn>
              </a:cxnLst>
              <a:rect l="0" t="0" r="r" b="b"/>
              <a:pathLst>
                <a:path w="21600" h="21600" extrusionOk="0">
                  <a:moveTo>
                    <a:pt x="15144" y="0"/>
                  </a:moveTo>
                  <a:cubicBezTo>
                    <a:pt x="10840" y="5871"/>
                    <a:pt x="6456" y="11815"/>
                    <a:pt x="0" y="17686"/>
                  </a:cubicBezTo>
                  <a:cubicBezTo>
                    <a:pt x="2152" y="19643"/>
                    <a:pt x="6456" y="21600"/>
                    <a:pt x="10840" y="21600"/>
                  </a:cubicBezTo>
                  <a:cubicBezTo>
                    <a:pt x="17296" y="21600"/>
                    <a:pt x="21600" y="15729"/>
                    <a:pt x="21600" y="9858"/>
                  </a:cubicBezTo>
                  <a:cubicBezTo>
                    <a:pt x="21600" y="5871"/>
                    <a:pt x="19448" y="1957"/>
                    <a:pt x="15144"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59" name="Google Shape;3055;p43">
              <a:extLst>
                <a:ext uri="{FF2B5EF4-FFF2-40B4-BE49-F238E27FC236}">
                  <a16:creationId xmlns:a16="http://schemas.microsoft.com/office/drawing/2014/main" id="{9DDA3DBD-1D8B-7CCF-95F3-66619A9B0165}"/>
                </a:ext>
              </a:extLst>
            </p:cNvPr>
            <p:cNvSpPr/>
            <p:nvPr/>
          </p:nvSpPr>
          <p:spPr>
            <a:xfrm>
              <a:off x="2180472" y="2931727"/>
              <a:ext cx="16109" cy="18113"/>
            </a:xfrm>
            <a:custGeom>
              <a:avLst/>
              <a:gdLst/>
              <a:ahLst/>
              <a:cxnLst>
                <a:cxn ang="0">
                  <a:pos x="wd2" y="hd2"/>
                </a:cxn>
                <a:cxn ang="5400000">
                  <a:pos x="wd2" y="hd2"/>
                </a:cxn>
                <a:cxn ang="10800000">
                  <a:pos x="wd2" y="hd2"/>
                </a:cxn>
                <a:cxn ang="16200000">
                  <a:pos x="wd2" y="hd2"/>
                </a:cxn>
              </a:cxnLst>
              <a:rect l="0" t="0" r="r" b="b"/>
              <a:pathLst>
                <a:path w="21600" h="21600" extrusionOk="0">
                  <a:moveTo>
                    <a:pt x="16125" y="0"/>
                  </a:moveTo>
                  <a:cubicBezTo>
                    <a:pt x="10750" y="7170"/>
                    <a:pt x="5375" y="14430"/>
                    <a:pt x="0" y="21600"/>
                  </a:cubicBezTo>
                  <a:lnTo>
                    <a:pt x="5375" y="21600"/>
                  </a:lnTo>
                  <a:cubicBezTo>
                    <a:pt x="13438" y="21600"/>
                    <a:pt x="21600" y="16820"/>
                    <a:pt x="21600" y="9649"/>
                  </a:cubicBezTo>
                  <a:cubicBezTo>
                    <a:pt x="21600" y="4780"/>
                    <a:pt x="18813" y="2390"/>
                    <a:pt x="161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60" name="Google Shape;3056;p43">
              <a:extLst>
                <a:ext uri="{FF2B5EF4-FFF2-40B4-BE49-F238E27FC236}">
                  <a16:creationId xmlns:a16="http://schemas.microsoft.com/office/drawing/2014/main" id="{DF091A3E-74F3-C830-E7AC-77E96CD4626B}"/>
                </a:ext>
              </a:extLst>
            </p:cNvPr>
            <p:cNvSpPr/>
            <p:nvPr/>
          </p:nvSpPr>
          <p:spPr>
            <a:xfrm>
              <a:off x="2202592" y="2955926"/>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767"/>
                  </a:cubicBezTo>
                  <a:cubicBezTo>
                    <a:pt x="0" y="16217"/>
                    <a:pt x="3914" y="21600"/>
                    <a:pt x="9858" y="21600"/>
                  </a:cubicBezTo>
                  <a:cubicBezTo>
                    <a:pt x="17686" y="21600"/>
                    <a:pt x="21600" y="16217"/>
                    <a:pt x="21600" y="10767"/>
                  </a:cubicBezTo>
                  <a:cubicBezTo>
                    <a:pt x="21600" y="538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61" name="Google Shape;3057;p43">
              <a:extLst>
                <a:ext uri="{FF2B5EF4-FFF2-40B4-BE49-F238E27FC236}">
                  <a16:creationId xmlns:a16="http://schemas.microsoft.com/office/drawing/2014/main" id="{5F40CACE-9353-4D0A-3997-6D2A58BEA383}"/>
                </a:ext>
              </a:extLst>
            </p:cNvPr>
            <p:cNvSpPr/>
            <p:nvPr/>
          </p:nvSpPr>
          <p:spPr>
            <a:xfrm>
              <a:off x="2172381" y="2986064"/>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24"/>
                    <a:pt x="0" y="11775"/>
                  </a:cubicBezTo>
                  <a:cubicBezTo>
                    <a:pt x="0" y="17627"/>
                    <a:pt x="5433" y="21600"/>
                    <a:pt x="10800" y="21600"/>
                  </a:cubicBezTo>
                  <a:cubicBezTo>
                    <a:pt x="16167" y="21600"/>
                    <a:pt x="21600" y="17627"/>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62" name="Google Shape;3058;p43">
              <a:extLst>
                <a:ext uri="{FF2B5EF4-FFF2-40B4-BE49-F238E27FC236}">
                  <a16:creationId xmlns:a16="http://schemas.microsoft.com/office/drawing/2014/main" id="{CB1565E1-595C-D064-3B4C-91281C1B86EE}"/>
                </a:ext>
              </a:extLst>
            </p:cNvPr>
            <p:cNvSpPr/>
            <p:nvPr/>
          </p:nvSpPr>
          <p:spPr>
            <a:xfrm>
              <a:off x="2202592" y="301627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01"/>
                    <a:pt x="0" y="9825"/>
                  </a:cubicBezTo>
                  <a:cubicBezTo>
                    <a:pt x="0" y="15676"/>
                    <a:pt x="3914" y="21600"/>
                    <a:pt x="9858" y="21600"/>
                  </a:cubicBezTo>
                  <a:cubicBezTo>
                    <a:pt x="17686" y="21600"/>
                    <a:pt x="21600" y="15676"/>
                    <a:pt x="21600" y="9825"/>
                  </a:cubicBezTo>
                  <a:cubicBezTo>
                    <a:pt x="21600" y="3901"/>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63" name="Google Shape;3059;p43">
              <a:extLst>
                <a:ext uri="{FF2B5EF4-FFF2-40B4-BE49-F238E27FC236}">
                  <a16:creationId xmlns:a16="http://schemas.microsoft.com/office/drawing/2014/main" id="{958CF9F2-11EB-AF7E-64F5-69CFA49E6455}"/>
                </a:ext>
              </a:extLst>
            </p:cNvPr>
            <p:cNvSpPr/>
            <p:nvPr/>
          </p:nvSpPr>
          <p:spPr>
            <a:xfrm>
              <a:off x="2202592" y="3074694"/>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5729"/>
                    <a:pt x="3914" y="21600"/>
                    <a:pt x="9858" y="21600"/>
                  </a:cubicBezTo>
                  <a:cubicBezTo>
                    <a:pt x="17686" y="21600"/>
                    <a:pt x="21600" y="15729"/>
                    <a:pt x="21600" y="9785"/>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64" name="Google Shape;3060;p43">
              <a:extLst>
                <a:ext uri="{FF2B5EF4-FFF2-40B4-BE49-F238E27FC236}">
                  <a16:creationId xmlns:a16="http://schemas.microsoft.com/office/drawing/2014/main" id="{20C1C809-C66B-8581-C30C-4F1B45381371}"/>
                </a:ext>
              </a:extLst>
            </p:cNvPr>
            <p:cNvSpPr/>
            <p:nvPr/>
          </p:nvSpPr>
          <p:spPr>
            <a:xfrm>
              <a:off x="2172381" y="3044483"/>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65" name="Google Shape;3061;p43">
              <a:extLst>
                <a:ext uri="{FF2B5EF4-FFF2-40B4-BE49-F238E27FC236}">
                  <a16:creationId xmlns:a16="http://schemas.microsoft.com/office/drawing/2014/main" id="{0970E58D-A23E-237A-0C58-EEECE637BCF3}"/>
                </a:ext>
              </a:extLst>
            </p:cNvPr>
            <p:cNvSpPr/>
            <p:nvPr/>
          </p:nvSpPr>
          <p:spPr>
            <a:xfrm>
              <a:off x="2172381" y="3102901"/>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742"/>
                  </a:cubicBezTo>
                  <a:cubicBezTo>
                    <a:pt x="0" y="17686"/>
                    <a:pt x="5433" y="21600"/>
                    <a:pt x="10800" y="21600"/>
                  </a:cubicBezTo>
                  <a:cubicBezTo>
                    <a:pt x="16167" y="21600"/>
                    <a:pt x="21600" y="17686"/>
                    <a:pt x="21600" y="11742"/>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66" name="Google Shape;3062;p43">
              <a:extLst>
                <a:ext uri="{FF2B5EF4-FFF2-40B4-BE49-F238E27FC236}">
                  <a16:creationId xmlns:a16="http://schemas.microsoft.com/office/drawing/2014/main" id="{D62F1D30-62EB-D9C2-9727-7C78E430EA49}"/>
                </a:ext>
              </a:extLst>
            </p:cNvPr>
            <p:cNvSpPr/>
            <p:nvPr/>
          </p:nvSpPr>
          <p:spPr>
            <a:xfrm>
              <a:off x="2202592" y="3133039"/>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9825"/>
                  </a:cubicBezTo>
                  <a:cubicBezTo>
                    <a:pt x="0" y="15676"/>
                    <a:pt x="3914" y="21600"/>
                    <a:pt x="9858" y="21600"/>
                  </a:cubicBezTo>
                  <a:cubicBezTo>
                    <a:pt x="17686" y="21600"/>
                    <a:pt x="21600" y="15676"/>
                    <a:pt x="21600" y="9825"/>
                  </a:cubicBezTo>
                  <a:cubicBezTo>
                    <a:pt x="21600" y="397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67" name="Google Shape;3063;p43">
              <a:extLst>
                <a:ext uri="{FF2B5EF4-FFF2-40B4-BE49-F238E27FC236}">
                  <a16:creationId xmlns:a16="http://schemas.microsoft.com/office/drawing/2014/main" id="{09FDBFF1-04AE-3F91-1DDE-B017CD81830E}"/>
                </a:ext>
              </a:extLst>
            </p:cNvPr>
            <p:cNvSpPr/>
            <p:nvPr/>
          </p:nvSpPr>
          <p:spPr>
            <a:xfrm>
              <a:off x="2202592" y="319145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858"/>
                  </a:cubicBezTo>
                  <a:cubicBezTo>
                    <a:pt x="0" y="15729"/>
                    <a:pt x="3914" y="21600"/>
                    <a:pt x="9858" y="21600"/>
                  </a:cubicBezTo>
                  <a:cubicBezTo>
                    <a:pt x="17686" y="21600"/>
                    <a:pt x="21600" y="15729"/>
                    <a:pt x="21600" y="9858"/>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68" name="Google Shape;3064;p43">
              <a:extLst>
                <a:ext uri="{FF2B5EF4-FFF2-40B4-BE49-F238E27FC236}">
                  <a16:creationId xmlns:a16="http://schemas.microsoft.com/office/drawing/2014/main" id="{E1E48965-A212-7B88-F0E6-35BE02C4C12D}"/>
                </a:ext>
              </a:extLst>
            </p:cNvPr>
            <p:cNvSpPr/>
            <p:nvPr/>
          </p:nvSpPr>
          <p:spPr>
            <a:xfrm>
              <a:off x="2172381" y="3161246"/>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44"/>
                    <a:pt x="0" y="11815"/>
                  </a:cubicBezTo>
                  <a:cubicBezTo>
                    <a:pt x="0" y="17686"/>
                    <a:pt x="5433" y="21600"/>
                    <a:pt x="10800" y="21600"/>
                  </a:cubicBezTo>
                  <a:cubicBezTo>
                    <a:pt x="16167" y="21600"/>
                    <a:pt x="21600" y="17686"/>
                    <a:pt x="21600" y="11815"/>
                  </a:cubicBezTo>
                  <a:cubicBezTo>
                    <a:pt x="21600" y="594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69" name="Google Shape;3065;p43">
              <a:extLst>
                <a:ext uri="{FF2B5EF4-FFF2-40B4-BE49-F238E27FC236}">
                  <a16:creationId xmlns:a16="http://schemas.microsoft.com/office/drawing/2014/main" id="{1DD010CD-9950-2638-EBAE-185109328B60}"/>
                </a:ext>
              </a:extLst>
            </p:cNvPr>
            <p:cNvSpPr/>
            <p:nvPr/>
          </p:nvSpPr>
          <p:spPr>
            <a:xfrm>
              <a:off x="2172381" y="3219665"/>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742"/>
                  </a:cubicBezTo>
                  <a:cubicBezTo>
                    <a:pt x="0" y="17686"/>
                    <a:pt x="5433" y="21600"/>
                    <a:pt x="10800" y="21600"/>
                  </a:cubicBezTo>
                  <a:cubicBezTo>
                    <a:pt x="16167" y="21600"/>
                    <a:pt x="21600" y="17686"/>
                    <a:pt x="21600" y="11742"/>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70" name="Google Shape;3066;p43">
              <a:extLst>
                <a:ext uri="{FF2B5EF4-FFF2-40B4-BE49-F238E27FC236}">
                  <a16:creationId xmlns:a16="http://schemas.microsoft.com/office/drawing/2014/main" id="{DD7475EE-C481-A46F-AB97-4718639C6EF0}"/>
                </a:ext>
              </a:extLst>
            </p:cNvPr>
            <p:cNvSpPr/>
            <p:nvPr/>
          </p:nvSpPr>
          <p:spPr>
            <a:xfrm>
              <a:off x="2202592" y="324987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5729"/>
                    <a:pt x="3914" y="21600"/>
                    <a:pt x="9858" y="21600"/>
                  </a:cubicBezTo>
                  <a:cubicBezTo>
                    <a:pt x="17686" y="21600"/>
                    <a:pt x="21600" y="15729"/>
                    <a:pt x="21600" y="9785"/>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71" name="Google Shape;3067;p43">
              <a:extLst>
                <a:ext uri="{FF2B5EF4-FFF2-40B4-BE49-F238E27FC236}">
                  <a16:creationId xmlns:a16="http://schemas.microsoft.com/office/drawing/2014/main" id="{31147608-8263-67F6-5CEE-78E12B5CC6E4}"/>
                </a:ext>
              </a:extLst>
            </p:cNvPr>
            <p:cNvSpPr/>
            <p:nvPr/>
          </p:nvSpPr>
          <p:spPr>
            <a:xfrm>
              <a:off x="2172381" y="3278010"/>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72" name="Google Shape;3068;p43">
              <a:extLst>
                <a:ext uri="{FF2B5EF4-FFF2-40B4-BE49-F238E27FC236}">
                  <a16:creationId xmlns:a16="http://schemas.microsoft.com/office/drawing/2014/main" id="{FB942138-6E1B-7A08-98F8-832D1590CE28}"/>
                </a:ext>
              </a:extLst>
            </p:cNvPr>
            <p:cNvSpPr/>
            <p:nvPr/>
          </p:nvSpPr>
          <p:spPr>
            <a:xfrm>
              <a:off x="2202592" y="3308221"/>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01"/>
                    <a:pt x="0" y="9825"/>
                  </a:cubicBezTo>
                  <a:cubicBezTo>
                    <a:pt x="0" y="17627"/>
                    <a:pt x="3914" y="21600"/>
                    <a:pt x="9858" y="21600"/>
                  </a:cubicBezTo>
                  <a:cubicBezTo>
                    <a:pt x="17686" y="21600"/>
                    <a:pt x="21600" y="17627"/>
                    <a:pt x="21600" y="9825"/>
                  </a:cubicBezTo>
                  <a:cubicBezTo>
                    <a:pt x="21600" y="3901"/>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73" name="Google Shape;3069;p43">
              <a:extLst>
                <a:ext uri="{FF2B5EF4-FFF2-40B4-BE49-F238E27FC236}">
                  <a16:creationId xmlns:a16="http://schemas.microsoft.com/office/drawing/2014/main" id="{A1893EAD-AD40-65CE-609E-370FB7CD31B2}"/>
                </a:ext>
              </a:extLst>
            </p:cNvPr>
            <p:cNvSpPr/>
            <p:nvPr/>
          </p:nvSpPr>
          <p:spPr>
            <a:xfrm>
              <a:off x="2202592" y="336664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7686"/>
                    <a:pt x="3914" y="21600"/>
                    <a:pt x="9858" y="21600"/>
                  </a:cubicBezTo>
                  <a:cubicBezTo>
                    <a:pt x="17686" y="21600"/>
                    <a:pt x="21600" y="17686"/>
                    <a:pt x="21600" y="9785"/>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74" name="Google Shape;3070;p43">
              <a:extLst>
                <a:ext uri="{FF2B5EF4-FFF2-40B4-BE49-F238E27FC236}">
                  <a16:creationId xmlns:a16="http://schemas.microsoft.com/office/drawing/2014/main" id="{EECAB51C-C094-4CAA-37B5-800A052F88A5}"/>
                </a:ext>
              </a:extLst>
            </p:cNvPr>
            <p:cNvSpPr/>
            <p:nvPr/>
          </p:nvSpPr>
          <p:spPr>
            <a:xfrm>
              <a:off x="2172381" y="3336428"/>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75" name="Google Shape;3071;p43">
              <a:extLst>
                <a:ext uri="{FF2B5EF4-FFF2-40B4-BE49-F238E27FC236}">
                  <a16:creationId xmlns:a16="http://schemas.microsoft.com/office/drawing/2014/main" id="{F36DDC87-5B94-5B51-3749-D295244BDC63}"/>
                </a:ext>
              </a:extLst>
            </p:cNvPr>
            <p:cNvSpPr/>
            <p:nvPr/>
          </p:nvSpPr>
          <p:spPr>
            <a:xfrm>
              <a:off x="2172381" y="3394773"/>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233"/>
                    <a:pt x="5433" y="21600"/>
                    <a:pt x="10800" y="21600"/>
                  </a:cubicBezTo>
                  <a:cubicBezTo>
                    <a:pt x="16167" y="21600"/>
                    <a:pt x="21600" y="16233"/>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76" name="Google Shape;3072;p43">
              <a:extLst>
                <a:ext uri="{FF2B5EF4-FFF2-40B4-BE49-F238E27FC236}">
                  <a16:creationId xmlns:a16="http://schemas.microsoft.com/office/drawing/2014/main" id="{1B960307-C9EA-6117-7233-DD414FC78BCB}"/>
                </a:ext>
              </a:extLst>
            </p:cNvPr>
            <p:cNvSpPr/>
            <p:nvPr/>
          </p:nvSpPr>
          <p:spPr>
            <a:xfrm>
              <a:off x="2202592" y="342498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9825"/>
                  </a:cubicBezTo>
                  <a:cubicBezTo>
                    <a:pt x="0" y="17627"/>
                    <a:pt x="3914" y="21600"/>
                    <a:pt x="9858" y="21600"/>
                  </a:cubicBezTo>
                  <a:cubicBezTo>
                    <a:pt x="17686" y="21600"/>
                    <a:pt x="21600" y="17627"/>
                    <a:pt x="21600" y="9825"/>
                  </a:cubicBezTo>
                  <a:cubicBezTo>
                    <a:pt x="21600" y="397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77" name="Google Shape;3073;p43">
              <a:extLst>
                <a:ext uri="{FF2B5EF4-FFF2-40B4-BE49-F238E27FC236}">
                  <a16:creationId xmlns:a16="http://schemas.microsoft.com/office/drawing/2014/main" id="{D81AD394-7E93-5988-EAB9-9FE70F32C86B}"/>
                </a:ext>
              </a:extLst>
            </p:cNvPr>
            <p:cNvSpPr/>
            <p:nvPr/>
          </p:nvSpPr>
          <p:spPr>
            <a:xfrm>
              <a:off x="2202592" y="348340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858"/>
                  </a:cubicBezTo>
                  <a:cubicBezTo>
                    <a:pt x="0" y="17686"/>
                    <a:pt x="3914" y="21600"/>
                    <a:pt x="9858" y="21600"/>
                  </a:cubicBezTo>
                  <a:cubicBezTo>
                    <a:pt x="17686" y="21600"/>
                    <a:pt x="21600" y="17686"/>
                    <a:pt x="21600" y="9858"/>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78" name="Google Shape;3074;p43">
              <a:extLst>
                <a:ext uri="{FF2B5EF4-FFF2-40B4-BE49-F238E27FC236}">
                  <a16:creationId xmlns:a16="http://schemas.microsoft.com/office/drawing/2014/main" id="{BF60D3A6-7D24-0D3A-AEC2-63B464E18433}"/>
                </a:ext>
              </a:extLst>
            </p:cNvPr>
            <p:cNvSpPr/>
            <p:nvPr/>
          </p:nvSpPr>
          <p:spPr>
            <a:xfrm>
              <a:off x="2172381" y="3453192"/>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67"/>
                    <a:pt x="0" y="10800"/>
                  </a:cubicBezTo>
                  <a:cubicBezTo>
                    <a:pt x="0" y="16167"/>
                    <a:pt x="5433" y="21600"/>
                    <a:pt x="10800" y="21600"/>
                  </a:cubicBezTo>
                  <a:cubicBezTo>
                    <a:pt x="16167" y="21600"/>
                    <a:pt x="21600" y="16167"/>
                    <a:pt x="21600" y="10800"/>
                  </a:cubicBezTo>
                  <a:cubicBezTo>
                    <a:pt x="21600" y="5367"/>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79" name="Google Shape;3075;p43">
              <a:extLst>
                <a:ext uri="{FF2B5EF4-FFF2-40B4-BE49-F238E27FC236}">
                  <a16:creationId xmlns:a16="http://schemas.microsoft.com/office/drawing/2014/main" id="{F8655361-7787-C0E8-C2D3-DB0D37BEBFCF}"/>
                </a:ext>
              </a:extLst>
            </p:cNvPr>
            <p:cNvSpPr/>
            <p:nvPr/>
          </p:nvSpPr>
          <p:spPr>
            <a:xfrm>
              <a:off x="2172381" y="3511611"/>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80" name="Google Shape;3076;p43">
              <a:extLst>
                <a:ext uri="{FF2B5EF4-FFF2-40B4-BE49-F238E27FC236}">
                  <a16:creationId xmlns:a16="http://schemas.microsoft.com/office/drawing/2014/main" id="{C80D87F2-EC0C-65D0-47E1-9CD869B143B8}"/>
                </a:ext>
              </a:extLst>
            </p:cNvPr>
            <p:cNvSpPr/>
            <p:nvPr/>
          </p:nvSpPr>
          <p:spPr>
            <a:xfrm>
              <a:off x="2202592" y="3539480"/>
              <a:ext cx="18112" cy="12701"/>
            </a:xfrm>
            <a:custGeom>
              <a:avLst/>
              <a:gdLst/>
              <a:ahLst/>
              <a:cxnLst>
                <a:cxn ang="0">
                  <a:pos x="wd2" y="hd2"/>
                </a:cxn>
                <a:cxn ang="5400000">
                  <a:pos x="wd2" y="hd2"/>
                </a:cxn>
                <a:cxn ang="10800000">
                  <a:pos x="wd2" y="hd2"/>
                </a:cxn>
                <a:cxn ang="16200000">
                  <a:pos x="wd2" y="hd2"/>
                </a:cxn>
              </a:cxnLst>
              <a:rect l="0" t="0" r="r" b="b"/>
              <a:pathLst>
                <a:path w="21600" h="21600" extrusionOk="0">
                  <a:moveTo>
                    <a:pt x="12039" y="0"/>
                  </a:moveTo>
                  <a:cubicBezTo>
                    <a:pt x="7170" y="0"/>
                    <a:pt x="2390" y="10800"/>
                    <a:pt x="0" y="21600"/>
                  </a:cubicBezTo>
                  <a:cubicBezTo>
                    <a:pt x="9561" y="21600"/>
                    <a:pt x="16820" y="16200"/>
                    <a:pt x="21600" y="5400"/>
                  </a:cubicBezTo>
                  <a:cubicBezTo>
                    <a:pt x="19210" y="0"/>
                    <a:pt x="16820" y="0"/>
                    <a:pt x="1203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81" name="Google Shape;3077;p43">
              <a:extLst>
                <a:ext uri="{FF2B5EF4-FFF2-40B4-BE49-F238E27FC236}">
                  <a16:creationId xmlns:a16="http://schemas.microsoft.com/office/drawing/2014/main" id="{7977F33C-77C2-D551-6661-7336721B7429}"/>
                </a:ext>
              </a:extLst>
            </p:cNvPr>
            <p:cNvSpPr/>
            <p:nvPr/>
          </p:nvSpPr>
          <p:spPr>
            <a:xfrm>
              <a:off x="2172381" y="2402172"/>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011" y="2023"/>
                    <a:pt x="5433" y="3973"/>
                    <a:pt x="1789" y="5924"/>
                  </a:cubicBezTo>
                  <a:cubicBezTo>
                    <a:pt x="1789" y="5924"/>
                    <a:pt x="0" y="7874"/>
                    <a:pt x="0" y="9825"/>
                  </a:cubicBezTo>
                  <a:cubicBezTo>
                    <a:pt x="0" y="17699"/>
                    <a:pt x="5433" y="21600"/>
                    <a:pt x="10800" y="21600"/>
                  </a:cubicBezTo>
                  <a:cubicBezTo>
                    <a:pt x="16167" y="21600"/>
                    <a:pt x="21600" y="17699"/>
                    <a:pt x="21600" y="982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82" name="Google Shape;3078;p43">
              <a:extLst>
                <a:ext uri="{FF2B5EF4-FFF2-40B4-BE49-F238E27FC236}">
                  <a16:creationId xmlns:a16="http://schemas.microsoft.com/office/drawing/2014/main" id="{54038152-D804-EBB4-C566-0A162E043D12}"/>
                </a:ext>
              </a:extLst>
            </p:cNvPr>
            <p:cNvSpPr/>
            <p:nvPr/>
          </p:nvSpPr>
          <p:spPr>
            <a:xfrm>
              <a:off x="2148256" y="3018279"/>
              <a:ext cx="18113" cy="20191"/>
            </a:xfrm>
            <a:custGeom>
              <a:avLst/>
              <a:gdLst/>
              <a:ahLst/>
              <a:cxnLst>
                <a:cxn ang="0">
                  <a:pos x="wd2" y="hd2"/>
                </a:cxn>
                <a:cxn ang="5400000">
                  <a:pos x="wd2" y="hd2"/>
                </a:cxn>
                <a:cxn ang="10800000">
                  <a:pos x="wd2" y="hd2"/>
                </a:cxn>
                <a:cxn ang="16200000">
                  <a:pos x="wd2" y="hd2"/>
                </a:cxn>
              </a:cxnLst>
              <a:rect l="0" t="0" r="r" b="b"/>
              <a:pathLst>
                <a:path w="21600" h="21600" extrusionOk="0">
                  <a:moveTo>
                    <a:pt x="16820" y="0"/>
                  </a:moveTo>
                  <a:cubicBezTo>
                    <a:pt x="14341" y="6512"/>
                    <a:pt x="7170" y="12944"/>
                    <a:pt x="0" y="19376"/>
                  </a:cubicBezTo>
                  <a:cubicBezTo>
                    <a:pt x="2390" y="19376"/>
                    <a:pt x="4780" y="21600"/>
                    <a:pt x="7170" y="21600"/>
                  </a:cubicBezTo>
                  <a:cubicBezTo>
                    <a:pt x="16820" y="21600"/>
                    <a:pt x="21600" y="15088"/>
                    <a:pt x="21600" y="8656"/>
                  </a:cubicBezTo>
                  <a:cubicBezTo>
                    <a:pt x="21600" y="4368"/>
                    <a:pt x="19210" y="2144"/>
                    <a:pt x="1682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83" name="Google Shape;3079;p43">
              <a:extLst>
                <a:ext uri="{FF2B5EF4-FFF2-40B4-BE49-F238E27FC236}">
                  <a16:creationId xmlns:a16="http://schemas.microsoft.com/office/drawing/2014/main" id="{5085C3FE-0D4D-431E-4310-9C467A8E2CDA}"/>
                </a:ext>
              </a:extLst>
            </p:cNvPr>
            <p:cNvSpPr/>
            <p:nvPr/>
          </p:nvSpPr>
          <p:spPr>
            <a:xfrm>
              <a:off x="2144173" y="3074694"/>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785"/>
                  </a:cubicBezTo>
                  <a:cubicBezTo>
                    <a:pt x="0" y="15729"/>
                    <a:pt x="3973" y="21600"/>
                    <a:pt x="9825" y="21600"/>
                  </a:cubicBezTo>
                  <a:cubicBezTo>
                    <a:pt x="17699" y="21600"/>
                    <a:pt x="21600" y="15729"/>
                    <a:pt x="21600" y="9785"/>
                  </a:cubicBezTo>
                  <a:cubicBezTo>
                    <a:pt x="21600" y="3914"/>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84" name="Google Shape;3080;p43">
              <a:extLst>
                <a:ext uri="{FF2B5EF4-FFF2-40B4-BE49-F238E27FC236}">
                  <a16:creationId xmlns:a16="http://schemas.microsoft.com/office/drawing/2014/main" id="{D2ABB4C6-E437-520E-A1B1-A6131C8B4AD0}"/>
                </a:ext>
              </a:extLst>
            </p:cNvPr>
            <p:cNvSpPr/>
            <p:nvPr/>
          </p:nvSpPr>
          <p:spPr>
            <a:xfrm>
              <a:off x="2114037" y="3102901"/>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742"/>
                  </a:cubicBezTo>
                  <a:cubicBezTo>
                    <a:pt x="0" y="17686"/>
                    <a:pt x="5383" y="21600"/>
                    <a:pt x="10767" y="21600"/>
                  </a:cubicBezTo>
                  <a:cubicBezTo>
                    <a:pt x="16217" y="21600"/>
                    <a:pt x="21600" y="17686"/>
                    <a:pt x="21600" y="11742"/>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85" name="Google Shape;3081;p43">
              <a:extLst>
                <a:ext uri="{FF2B5EF4-FFF2-40B4-BE49-F238E27FC236}">
                  <a16:creationId xmlns:a16="http://schemas.microsoft.com/office/drawing/2014/main" id="{26FB8A79-34D7-6BC6-66BF-D8CE3D253EEE}"/>
                </a:ext>
              </a:extLst>
            </p:cNvPr>
            <p:cNvSpPr/>
            <p:nvPr/>
          </p:nvSpPr>
          <p:spPr>
            <a:xfrm>
              <a:off x="2144173" y="3133039"/>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73"/>
                    <a:pt x="0" y="9825"/>
                  </a:cubicBezTo>
                  <a:cubicBezTo>
                    <a:pt x="0" y="15676"/>
                    <a:pt x="3973" y="21600"/>
                    <a:pt x="9825" y="21600"/>
                  </a:cubicBezTo>
                  <a:cubicBezTo>
                    <a:pt x="17699" y="21600"/>
                    <a:pt x="21600" y="15676"/>
                    <a:pt x="21600" y="9825"/>
                  </a:cubicBezTo>
                  <a:cubicBezTo>
                    <a:pt x="21600" y="3973"/>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86" name="Google Shape;3082;p43">
              <a:extLst>
                <a:ext uri="{FF2B5EF4-FFF2-40B4-BE49-F238E27FC236}">
                  <a16:creationId xmlns:a16="http://schemas.microsoft.com/office/drawing/2014/main" id="{91CF2A7A-70DA-8F80-3D07-A984042030AC}"/>
                </a:ext>
              </a:extLst>
            </p:cNvPr>
            <p:cNvSpPr/>
            <p:nvPr/>
          </p:nvSpPr>
          <p:spPr>
            <a:xfrm>
              <a:off x="2144173" y="3191457"/>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858"/>
                  </a:cubicBezTo>
                  <a:cubicBezTo>
                    <a:pt x="0" y="15729"/>
                    <a:pt x="3973" y="21600"/>
                    <a:pt x="9825" y="21600"/>
                  </a:cubicBezTo>
                  <a:cubicBezTo>
                    <a:pt x="17699" y="21600"/>
                    <a:pt x="21600" y="15729"/>
                    <a:pt x="21600" y="9858"/>
                  </a:cubicBezTo>
                  <a:cubicBezTo>
                    <a:pt x="21600" y="3914"/>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87" name="Google Shape;3083;p43">
              <a:extLst>
                <a:ext uri="{FF2B5EF4-FFF2-40B4-BE49-F238E27FC236}">
                  <a16:creationId xmlns:a16="http://schemas.microsoft.com/office/drawing/2014/main" id="{2D888F7F-2BD3-B009-DDB1-CB7AFAE1A066}"/>
                </a:ext>
              </a:extLst>
            </p:cNvPr>
            <p:cNvSpPr/>
            <p:nvPr/>
          </p:nvSpPr>
          <p:spPr>
            <a:xfrm>
              <a:off x="2114037" y="3161246"/>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44"/>
                    <a:pt x="0" y="11815"/>
                  </a:cubicBezTo>
                  <a:cubicBezTo>
                    <a:pt x="0" y="17686"/>
                    <a:pt x="5383" y="21600"/>
                    <a:pt x="10767" y="21600"/>
                  </a:cubicBezTo>
                  <a:cubicBezTo>
                    <a:pt x="16217" y="21600"/>
                    <a:pt x="21600" y="17686"/>
                    <a:pt x="21600" y="11815"/>
                  </a:cubicBezTo>
                  <a:cubicBezTo>
                    <a:pt x="21600" y="594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88" name="Google Shape;3084;p43">
              <a:extLst>
                <a:ext uri="{FF2B5EF4-FFF2-40B4-BE49-F238E27FC236}">
                  <a16:creationId xmlns:a16="http://schemas.microsoft.com/office/drawing/2014/main" id="{E705AA4F-36DA-C786-6C41-D294F06BD86F}"/>
                </a:ext>
              </a:extLst>
            </p:cNvPr>
            <p:cNvSpPr/>
            <p:nvPr/>
          </p:nvSpPr>
          <p:spPr>
            <a:xfrm>
              <a:off x="2114037" y="3219665"/>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742"/>
                  </a:cubicBezTo>
                  <a:cubicBezTo>
                    <a:pt x="0" y="17686"/>
                    <a:pt x="5383" y="21600"/>
                    <a:pt x="10767" y="21600"/>
                  </a:cubicBezTo>
                  <a:cubicBezTo>
                    <a:pt x="16217" y="21600"/>
                    <a:pt x="21600" y="17686"/>
                    <a:pt x="21600" y="11742"/>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89" name="Google Shape;3085;p43">
              <a:extLst>
                <a:ext uri="{FF2B5EF4-FFF2-40B4-BE49-F238E27FC236}">
                  <a16:creationId xmlns:a16="http://schemas.microsoft.com/office/drawing/2014/main" id="{A8EC1A1E-3A9A-E5F7-9AF4-DE4A9ADBDF9F}"/>
                </a:ext>
              </a:extLst>
            </p:cNvPr>
            <p:cNvSpPr/>
            <p:nvPr/>
          </p:nvSpPr>
          <p:spPr>
            <a:xfrm>
              <a:off x="2144173" y="324987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785"/>
                  </a:cubicBezTo>
                  <a:cubicBezTo>
                    <a:pt x="0" y="15729"/>
                    <a:pt x="3973" y="21600"/>
                    <a:pt x="9825" y="21600"/>
                  </a:cubicBezTo>
                  <a:cubicBezTo>
                    <a:pt x="17699" y="21600"/>
                    <a:pt x="21600" y="15729"/>
                    <a:pt x="21600" y="9785"/>
                  </a:cubicBezTo>
                  <a:cubicBezTo>
                    <a:pt x="21600" y="3914"/>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90" name="Google Shape;3086;p43">
              <a:extLst>
                <a:ext uri="{FF2B5EF4-FFF2-40B4-BE49-F238E27FC236}">
                  <a16:creationId xmlns:a16="http://schemas.microsoft.com/office/drawing/2014/main" id="{ACE64DC4-D04A-9355-42FB-91E7BE466B6D}"/>
                </a:ext>
              </a:extLst>
            </p:cNvPr>
            <p:cNvSpPr/>
            <p:nvPr/>
          </p:nvSpPr>
          <p:spPr>
            <a:xfrm>
              <a:off x="2114037" y="3278010"/>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91" name="Google Shape;3087;p43">
              <a:extLst>
                <a:ext uri="{FF2B5EF4-FFF2-40B4-BE49-F238E27FC236}">
                  <a16:creationId xmlns:a16="http://schemas.microsoft.com/office/drawing/2014/main" id="{6B9E3D97-A875-1B24-C96E-1B31D686F663}"/>
                </a:ext>
              </a:extLst>
            </p:cNvPr>
            <p:cNvSpPr/>
            <p:nvPr/>
          </p:nvSpPr>
          <p:spPr>
            <a:xfrm>
              <a:off x="2144173" y="3308221"/>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01"/>
                    <a:pt x="0" y="9825"/>
                  </a:cubicBezTo>
                  <a:cubicBezTo>
                    <a:pt x="0" y="17627"/>
                    <a:pt x="3973" y="21600"/>
                    <a:pt x="9825" y="21600"/>
                  </a:cubicBezTo>
                  <a:cubicBezTo>
                    <a:pt x="17699" y="21600"/>
                    <a:pt x="21600" y="17627"/>
                    <a:pt x="21600" y="9825"/>
                  </a:cubicBezTo>
                  <a:cubicBezTo>
                    <a:pt x="21600" y="3901"/>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92" name="Google Shape;3088;p43">
              <a:extLst>
                <a:ext uri="{FF2B5EF4-FFF2-40B4-BE49-F238E27FC236}">
                  <a16:creationId xmlns:a16="http://schemas.microsoft.com/office/drawing/2014/main" id="{4D1696BB-CC9B-96B5-A845-5C4D43DB35CD}"/>
                </a:ext>
              </a:extLst>
            </p:cNvPr>
            <p:cNvSpPr/>
            <p:nvPr/>
          </p:nvSpPr>
          <p:spPr>
            <a:xfrm>
              <a:off x="2144173" y="336664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785"/>
                  </a:cubicBezTo>
                  <a:cubicBezTo>
                    <a:pt x="0" y="17686"/>
                    <a:pt x="3973" y="21600"/>
                    <a:pt x="9825" y="21600"/>
                  </a:cubicBezTo>
                  <a:cubicBezTo>
                    <a:pt x="17699" y="21600"/>
                    <a:pt x="21600" y="17686"/>
                    <a:pt x="21600" y="9785"/>
                  </a:cubicBezTo>
                  <a:cubicBezTo>
                    <a:pt x="21600" y="3914"/>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93" name="Google Shape;3089;p43">
              <a:extLst>
                <a:ext uri="{FF2B5EF4-FFF2-40B4-BE49-F238E27FC236}">
                  <a16:creationId xmlns:a16="http://schemas.microsoft.com/office/drawing/2014/main" id="{D9D5001C-A1C4-01A9-0767-E13A2161672C}"/>
                </a:ext>
              </a:extLst>
            </p:cNvPr>
            <p:cNvSpPr/>
            <p:nvPr/>
          </p:nvSpPr>
          <p:spPr>
            <a:xfrm>
              <a:off x="2114037" y="3336428"/>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94" name="Google Shape;3090;p43">
              <a:extLst>
                <a:ext uri="{FF2B5EF4-FFF2-40B4-BE49-F238E27FC236}">
                  <a16:creationId xmlns:a16="http://schemas.microsoft.com/office/drawing/2014/main" id="{2F63A9A0-351A-5198-FED0-16362FEABAF0}"/>
                </a:ext>
              </a:extLst>
            </p:cNvPr>
            <p:cNvSpPr/>
            <p:nvPr/>
          </p:nvSpPr>
          <p:spPr>
            <a:xfrm>
              <a:off x="2114037" y="3394773"/>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233"/>
                    <a:pt x="5383" y="21600"/>
                    <a:pt x="10767" y="21600"/>
                  </a:cubicBezTo>
                  <a:cubicBezTo>
                    <a:pt x="16217" y="21600"/>
                    <a:pt x="21600" y="16233"/>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95" name="Google Shape;3091;p43">
              <a:extLst>
                <a:ext uri="{FF2B5EF4-FFF2-40B4-BE49-F238E27FC236}">
                  <a16:creationId xmlns:a16="http://schemas.microsoft.com/office/drawing/2014/main" id="{73AB9B59-2180-4441-D64F-67DD8CA92C2D}"/>
                </a:ext>
              </a:extLst>
            </p:cNvPr>
            <p:cNvSpPr/>
            <p:nvPr/>
          </p:nvSpPr>
          <p:spPr>
            <a:xfrm>
              <a:off x="2144173" y="3424985"/>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73"/>
                    <a:pt x="0" y="9825"/>
                  </a:cubicBezTo>
                  <a:cubicBezTo>
                    <a:pt x="0" y="17627"/>
                    <a:pt x="3973" y="21600"/>
                    <a:pt x="9825" y="21600"/>
                  </a:cubicBezTo>
                  <a:cubicBezTo>
                    <a:pt x="17699" y="21600"/>
                    <a:pt x="21600" y="17627"/>
                    <a:pt x="21600" y="9825"/>
                  </a:cubicBezTo>
                  <a:cubicBezTo>
                    <a:pt x="21600" y="3973"/>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96" name="Google Shape;3092;p43">
              <a:extLst>
                <a:ext uri="{FF2B5EF4-FFF2-40B4-BE49-F238E27FC236}">
                  <a16:creationId xmlns:a16="http://schemas.microsoft.com/office/drawing/2014/main" id="{EACFD409-189E-27B0-628F-522929DF63F0}"/>
                </a:ext>
              </a:extLst>
            </p:cNvPr>
            <p:cNvSpPr/>
            <p:nvPr/>
          </p:nvSpPr>
          <p:spPr>
            <a:xfrm>
              <a:off x="2144173" y="348340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858"/>
                  </a:cubicBezTo>
                  <a:cubicBezTo>
                    <a:pt x="0" y="17686"/>
                    <a:pt x="3973" y="21600"/>
                    <a:pt x="9825" y="21600"/>
                  </a:cubicBezTo>
                  <a:cubicBezTo>
                    <a:pt x="17699" y="21600"/>
                    <a:pt x="21600" y="17686"/>
                    <a:pt x="21600" y="9858"/>
                  </a:cubicBezTo>
                  <a:cubicBezTo>
                    <a:pt x="21600" y="3914"/>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97" name="Google Shape;3093;p43">
              <a:extLst>
                <a:ext uri="{FF2B5EF4-FFF2-40B4-BE49-F238E27FC236}">
                  <a16:creationId xmlns:a16="http://schemas.microsoft.com/office/drawing/2014/main" id="{25213966-52C9-555E-1F64-12EB1840FD80}"/>
                </a:ext>
              </a:extLst>
            </p:cNvPr>
            <p:cNvSpPr/>
            <p:nvPr/>
          </p:nvSpPr>
          <p:spPr>
            <a:xfrm>
              <a:off x="2114037" y="3453192"/>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67"/>
                    <a:pt x="0" y="10800"/>
                  </a:cubicBezTo>
                  <a:cubicBezTo>
                    <a:pt x="0" y="16167"/>
                    <a:pt x="5383" y="21600"/>
                    <a:pt x="10767" y="21600"/>
                  </a:cubicBezTo>
                  <a:cubicBezTo>
                    <a:pt x="16217" y="21600"/>
                    <a:pt x="21600" y="16167"/>
                    <a:pt x="21600" y="10800"/>
                  </a:cubicBezTo>
                  <a:cubicBezTo>
                    <a:pt x="21600" y="5367"/>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98" name="Google Shape;3094;p43">
              <a:extLst>
                <a:ext uri="{FF2B5EF4-FFF2-40B4-BE49-F238E27FC236}">
                  <a16:creationId xmlns:a16="http://schemas.microsoft.com/office/drawing/2014/main" id="{2E9E9C79-2258-C4B1-AEAC-C70EC7633546}"/>
                </a:ext>
              </a:extLst>
            </p:cNvPr>
            <p:cNvSpPr/>
            <p:nvPr/>
          </p:nvSpPr>
          <p:spPr>
            <a:xfrm>
              <a:off x="2087833" y="3074694"/>
              <a:ext cx="20117" cy="22120"/>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cubicBezTo>
                    <a:pt x="6456" y="3914"/>
                    <a:pt x="4304" y="9785"/>
                    <a:pt x="0" y="17686"/>
                  </a:cubicBezTo>
                  <a:cubicBezTo>
                    <a:pt x="2152" y="19643"/>
                    <a:pt x="6456" y="21600"/>
                    <a:pt x="8608" y="21600"/>
                  </a:cubicBezTo>
                  <a:cubicBezTo>
                    <a:pt x="17296" y="21600"/>
                    <a:pt x="21600" y="15729"/>
                    <a:pt x="21600" y="9785"/>
                  </a:cubicBezTo>
                  <a:cubicBezTo>
                    <a:pt x="21600" y="3914"/>
                    <a:pt x="17296" y="0"/>
                    <a:pt x="1084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99" name="Google Shape;3095;p43">
              <a:extLst>
                <a:ext uri="{FF2B5EF4-FFF2-40B4-BE49-F238E27FC236}">
                  <a16:creationId xmlns:a16="http://schemas.microsoft.com/office/drawing/2014/main" id="{ABFEEB98-F517-E5BB-1350-912A278C11E1}"/>
                </a:ext>
              </a:extLst>
            </p:cNvPr>
            <p:cNvSpPr/>
            <p:nvPr/>
          </p:nvSpPr>
          <p:spPr>
            <a:xfrm>
              <a:off x="2114037" y="3048490"/>
              <a:ext cx="24125" cy="18113"/>
            </a:xfrm>
            <a:custGeom>
              <a:avLst/>
              <a:gdLst/>
              <a:ahLst/>
              <a:cxnLst>
                <a:cxn ang="0">
                  <a:pos x="wd2" y="hd2"/>
                </a:cxn>
                <a:cxn ang="5400000">
                  <a:pos x="wd2" y="hd2"/>
                </a:cxn>
                <a:cxn ang="10800000">
                  <a:pos x="wd2" y="hd2"/>
                </a:cxn>
                <a:cxn ang="16200000">
                  <a:pos x="wd2" y="hd2"/>
                </a:cxn>
              </a:cxnLst>
              <a:rect l="0" t="0" r="r" b="b"/>
              <a:pathLst>
                <a:path w="21600" h="21600" extrusionOk="0">
                  <a:moveTo>
                    <a:pt x="18011" y="0"/>
                  </a:moveTo>
                  <a:cubicBezTo>
                    <a:pt x="12561" y="4780"/>
                    <a:pt x="7178" y="7259"/>
                    <a:pt x="0" y="9649"/>
                  </a:cubicBezTo>
                  <a:cubicBezTo>
                    <a:pt x="0" y="16820"/>
                    <a:pt x="5383" y="21600"/>
                    <a:pt x="10767" y="21600"/>
                  </a:cubicBezTo>
                  <a:cubicBezTo>
                    <a:pt x="16217" y="21600"/>
                    <a:pt x="21600" y="16820"/>
                    <a:pt x="21600" y="9649"/>
                  </a:cubicBezTo>
                  <a:cubicBezTo>
                    <a:pt x="21600" y="4780"/>
                    <a:pt x="19806" y="2390"/>
                    <a:pt x="18011"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00" name="Google Shape;3096;p43">
              <a:extLst>
                <a:ext uri="{FF2B5EF4-FFF2-40B4-BE49-F238E27FC236}">
                  <a16:creationId xmlns:a16="http://schemas.microsoft.com/office/drawing/2014/main" id="{6FFC0FD3-9D43-D71D-7694-F752B313D0A0}"/>
                </a:ext>
              </a:extLst>
            </p:cNvPr>
            <p:cNvSpPr/>
            <p:nvPr/>
          </p:nvSpPr>
          <p:spPr>
            <a:xfrm>
              <a:off x="2085829" y="3133039"/>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5676"/>
                    <a:pt x="3914" y="21600"/>
                    <a:pt x="9785" y="21600"/>
                  </a:cubicBezTo>
                  <a:cubicBezTo>
                    <a:pt x="17686" y="21600"/>
                    <a:pt x="21600" y="15676"/>
                    <a:pt x="21600" y="9825"/>
                  </a:cubicBezTo>
                  <a:cubicBezTo>
                    <a:pt x="21600" y="397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01" name="Google Shape;3097;p43">
              <a:extLst>
                <a:ext uri="{FF2B5EF4-FFF2-40B4-BE49-F238E27FC236}">
                  <a16:creationId xmlns:a16="http://schemas.microsoft.com/office/drawing/2014/main" id="{C691C893-F203-B91A-13A7-74D4F82B95EC}"/>
                </a:ext>
              </a:extLst>
            </p:cNvPr>
            <p:cNvSpPr/>
            <p:nvPr/>
          </p:nvSpPr>
          <p:spPr>
            <a:xfrm>
              <a:off x="2069384" y="3110917"/>
              <a:ext cx="12701" cy="14105"/>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cubicBezTo>
                    <a:pt x="10800" y="6139"/>
                    <a:pt x="5400" y="15461"/>
                    <a:pt x="0" y="21600"/>
                  </a:cubicBezTo>
                  <a:cubicBezTo>
                    <a:pt x="10800" y="18531"/>
                    <a:pt x="21600" y="12392"/>
                    <a:pt x="21600" y="6139"/>
                  </a:cubicBezTo>
                  <a:cubicBezTo>
                    <a:pt x="21600" y="3069"/>
                    <a:pt x="16200" y="3069"/>
                    <a:pt x="162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02" name="Google Shape;3098;p43">
              <a:extLst>
                <a:ext uri="{FF2B5EF4-FFF2-40B4-BE49-F238E27FC236}">
                  <a16:creationId xmlns:a16="http://schemas.microsoft.com/office/drawing/2014/main" id="{8E4BBE39-A4BE-4786-AF3A-8BB52770191C}"/>
                </a:ext>
              </a:extLst>
            </p:cNvPr>
            <p:cNvSpPr/>
            <p:nvPr/>
          </p:nvSpPr>
          <p:spPr>
            <a:xfrm>
              <a:off x="2085829" y="319145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5729"/>
                    <a:pt x="3914" y="21600"/>
                    <a:pt x="9785" y="21600"/>
                  </a:cubicBezTo>
                  <a:cubicBezTo>
                    <a:pt x="17686" y="21600"/>
                    <a:pt x="21600" y="15729"/>
                    <a:pt x="21600" y="9858"/>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03" name="Google Shape;3099;p43">
              <a:extLst>
                <a:ext uri="{FF2B5EF4-FFF2-40B4-BE49-F238E27FC236}">
                  <a16:creationId xmlns:a16="http://schemas.microsoft.com/office/drawing/2014/main" id="{A1B786E2-B549-3AD5-B889-DB9BB35DBC0B}"/>
                </a:ext>
              </a:extLst>
            </p:cNvPr>
            <p:cNvSpPr/>
            <p:nvPr/>
          </p:nvSpPr>
          <p:spPr>
            <a:xfrm>
              <a:off x="2055617" y="3161246"/>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44"/>
                    <a:pt x="0" y="11815"/>
                  </a:cubicBezTo>
                  <a:cubicBezTo>
                    <a:pt x="0" y="17686"/>
                    <a:pt x="5383" y="21600"/>
                    <a:pt x="10833" y="21600"/>
                  </a:cubicBezTo>
                  <a:cubicBezTo>
                    <a:pt x="16217" y="21600"/>
                    <a:pt x="21600" y="17686"/>
                    <a:pt x="21600" y="11815"/>
                  </a:cubicBezTo>
                  <a:cubicBezTo>
                    <a:pt x="21600" y="594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04" name="Google Shape;3100;p43">
              <a:extLst>
                <a:ext uri="{FF2B5EF4-FFF2-40B4-BE49-F238E27FC236}">
                  <a16:creationId xmlns:a16="http://schemas.microsoft.com/office/drawing/2014/main" id="{EE2AEA66-BE31-89E1-E71D-BD1DBFE9EF14}"/>
                </a:ext>
              </a:extLst>
            </p:cNvPr>
            <p:cNvSpPr/>
            <p:nvPr/>
          </p:nvSpPr>
          <p:spPr>
            <a:xfrm>
              <a:off x="2055617" y="3219665"/>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742"/>
                  </a:cubicBezTo>
                  <a:cubicBezTo>
                    <a:pt x="0" y="17686"/>
                    <a:pt x="5383" y="21600"/>
                    <a:pt x="10833" y="21600"/>
                  </a:cubicBezTo>
                  <a:cubicBezTo>
                    <a:pt x="16217" y="21600"/>
                    <a:pt x="21600" y="17686"/>
                    <a:pt x="21600" y="11742"/>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05" name="Google Shape;3101;p43">
              <a:extLst>
                <a:ext uri="{FF2B5EF4-FFF2-40B4-BE49-F238E27FC236}">
                  <a16:creationId xmlns:a16="http://schemas.microsoft.com/office/drawing/2014/main" id="{4BD2411B-EC23-200F-FE39-4C019F7CD97B}"/>
                </a:ext>
              </a:extLst>
            </p:cNvPr>
            <p:cNvSpPr/>
            <p:nvPr/>
          </p:nvSpPr>
          <p:spPr>
            <a:xfrm>
              <a:off x="2085829" y="324987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7686" y="21600"/>
                    <a:pt x="21600" y="15729"/>
                    <a:pt x="21600" y="9785"/>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06" name="Google Shape;3102;p43">
              <a:extLst>
                <a:ext uri="{FF2B5EF4-FFF2-40B4-BE49-F238E27FC236}">
                  <a16:creationId xmlns:a16="http://schemas.microsoft.com/office/drawing/2014/main" id="{DD4DEB6D-5BB3-1EE8-76C8-1DD7CF28D956}"/>
                </a:ext>
              </a:extLst>
            </p:cNvPr>
            <p:cNvSpPr/>
            <p:nvPr/>
          </p:nvSpPr>
          <p:spPr>
            <a:xfrm>
              <a:off x="2055617" y="3278010"/>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07" name="Google Shape;3103;p43">
              <a:extLst>
                <a:ext uri="{FF2B5EF4-FFF2-40B4-BE49-F238E27FC236}">
                  <a16:creationId xmlns:a16="http://schemas.microsoft.com/office/drawing/2014/main" id="{B8E3C6D4-EF7B-D85F-7BAC-CF92BA408E90}"/>
                </a:ext>
              </a:extLst>
            </p:cNvPr>
            <p:cNvSpPr/>
            <p:nvPr/>
          </p:nvSpPr>
          <p:spPr>
            <a:xfrm>
              <a:off x="2085829" y="3308221"/>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01"/>
                    <a:pt x="0" y="9825"/>
                  </a:cubicBezTo>
                  <a:cubicBezTo>
                    <a:pt x="0" y="17627"/>
                    <a:pt x="3914" y="21600"/>
                    <a:pt x="9785" y="21600"/>
                  </a:cubicBezTo>
                  <a:cubicBezTo>
                    <a:pt x="17686" y="21600"/>
                    <a:pt x="21600" y="17627"/>
                    <a:pt x="21600" y="9825"/>
                  </a:cubicBezTo>
                  <a:cubicBezTo>
                    <a:pt x="21600" y="3901"/>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08" name="Google Shape;3104;p43">
              <a:extLst>
                <a:ext uri="{FF2B5EF4-FFF2-40B4-BE49-F238E27FC236}">
                  <a16:creationId xmlns:a16="http://schemas.microsoft.com/office/drawing/2014/main" id="{B7D51D1B-4466-7AE6-D775-823B27969EB4}"/>
                </a:ext>
              </a:extLst>
            </p:cNvPr>
            <p:cNvSpPr/>
            <p:nvPr/>
          </p:nvSpPr>
          <p:spPr>
            <a:xfrm>
              <a:off x="2085829" y="336664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7686"/>
                    <a:pt x="3914" y="21600"/>
                    <a:pt x="9785" y="21600"/>
                  </a:cubicBezTo>
                  <a:cubicBezTo>
                    <a:pt x="17686" y="21600"/>
                    <a:pt x="21600" y="17686"/>
                    <a:pt x="21600" y="9785"/>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09" name="Google Shape;3105;p43">
              <a:extLst>
                <a:ext uri="{FF2B5EF4-FFF2-40B4-BE49-F238E27FC236}">
                  <a16:creationId xmlns:a16="http://schemas.microsoft.com/office/drawing/2014/main" id="{64D88BE2-F368-3E81-7647-FD89CEF812EB}"/>
                </a:ext>
              </a:extLst>
            </p:cNvPr>
            <p:cNvSpPr/>
            <p:nvPr/>
          </p:nvSpPr>
          <p:spPr>
            <a:xfrm>
              <a:off x="2055617" y="3336428"/>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10" name="Google Shape;3106;p43">
              <a:extLst>
                <a:ext uri="{FF2B5EF4-FFF2-40B4-BE49-F238E27FC236}">
                  <a16:creationId xmlns:a16="http://schemas.microsoft.com/office/drawing/2014/main" id="{870C2D5E-4ACC-6A9E-085B-764ACCF4FACD}"/>
                </a:ext>
              </a:extLst>
            </p:cNvPr>
            <p:cNvSpPr/>
            <p:nvPr/>
          </p:nvSpPr>
          <p:spPr>
            <a:xfrm>
              <a:off x="2085829" y="342498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5871" y="0"/>
                    <a:pt x="1957" y="1951"/>
                    <a:pt x="0" y="7874"/>
                  </a:cubicBezTo>
                  <a:cubicBezTo>
                    <a:pt x="3914" y="11775"/>
                    <a:pt x="7828" y="15676"/>
                    <a:pt x="11815" y="21600"/>
                  </a:cubicBezTo>
                  <a:cubicBezTo>
                    <a:pt x="17686" y="21600"/>
                    <a:pt x="21600" y="15676"/>
                    <a:pt x="21600" y="9825"/>
                  </a:cubicBezTo>
                  <a:cubicBezTo>
                    <a:pt x="21600" y="397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11" name="Google Shape;3107;p43">
              <a:extLst>
                <a:ext uri="{FF2B5EF4-FFF2-40B4-BE49-F238E27FC236}">
                  <a16:creationId xmlns:a16="http://schemas.microsoft.com/office/drawing/2014/main" id="{E2F65FFA-8D30-E6D1-F2AB-01E0609BB1E0}"/>
                </a:ext>
              </a:extLst>
            </p:cNvPr>
            <p:cNvSpPr/>
            <p:nvPr/>
          </p:nvSpPr>
          <p:spPr>
            <a:xfrm>
              <a:off x="2057621" y="3394773"/>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5871" y="0"/>
                    <a:pt x="1957" y="3973"/>
                    <a:pt x="0" y="5924"/>
                  </a:cubicBezTo>
                  <a:cubicBezTo>
                    <a:pt x="3914" y="11775"/>
                    <a:pt x="9858" y="17699"/>
                    <a:pt x="13772" y="21600"/>
                  </a:cubicBezTo>
                  <a:cubicBezTo>
                    <a:pt x="17686" y="19649"/>
                    <a:pt x="21600" y="15676"/>
                    <a:pt x="21600" y="11775"/>
                  </a:cubicBezTo>
                  <a:cubicBezTo>
                    <a:pt x="21600" y="592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12" name="Google Shape;3108;p43">
              <a:extLst>
                <a:ext uri="{FF2B5EF4-FFF2-40B4-BE49-F238E27FC236}">
                  <a16:creationId xmlns:a16="http://schemas.microsoft.com/office/drawing/2014/main" id="{D01BD191-8405-289B-B4CC-201CDBE5399C}"/>
                </a:ext>
              </a:extLst>
            </p:cNvPr>
            <p:cNvSpPr/>
            <p:nvPr/>
          </p:nvSpPr>
          <p:spPr>
            <a:xfrm>
              <a:off x="2041214" y="3193461"/>
              <a:ext cx="12701" cy="161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8063"/>
                    <a:pt x="0" y="16225"/>
                    <a:pt x="0" y="21600"/>
                  </a:cubicBezTo>
                  <a:cubicBezTo>
                    <a:pt x="10604" y="18912"/>
                    <a:pt x="21600" y="16225"/>
                    <a:pt x="21600" y="10850"/>
                  </a:cubicBezTo>
                  <a:cubicBezTo>
                    <a:pt x="21600" y="5375"/>
                    <a:pt x="10604" y="2688"/>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13" name="Google Shape;3109;p43">
              <a:extLst>
                <a:ext uri="{FF2B5EF4-FFF2-40B4-BE49-F238E27FC236}">
                  <a16:creationId xmlns:a16="http://schemas.microsoft.com/office/drawing/2014/main" id="{C7B84AE1-8B78-5A7D-C89C-C32B3BE75836}"/>
                </a:ext>
              </a:extLst>
            </p:cNvPr>
            <p:cNvSpPr/>
            <p:nvPr/>
          </p:nvSpPr>
          <p:spPr>
            <a:xfrm>
              <a:off x="2037205" y="3312229"/>
              <a:ext cx="12701" cy="18187"/>
            </a:xfrm>
            <a:custGeom>
              <a:avLst/>
              <a:gdLst/>
              <a:ahLst/>
              <a:cxnLst>
                <a:cxn ang="0">
                  <a:pos x="wd2" y="hd2"/>
                </a:cxn>
                <a:cxn ang="5400000">
                  <a:pos x="wd2" y="hd2"/>
                </a:cxn>
                <a:cxn ang="10800000">
                  <a:pos x="wd2" y="hd2"/>
                </a:cxn>
                <a:cxn ang="16200000">
                  <a:pos x="wd2" y="hd2"/>
                </a:cxn>
              </a:cxnLst>
              <a:rect l="0" t="0" r="r" b="b"/>
              <a:pathLst>
                <a:path w="21600" h="21600" extrusionOk="0">
                  <a:moveTo>
                    <a:pt x="17890" y="0"/>
                  </a:moveTo>
                  <a:cubicBezTo>
                    <a:pt x="10734" y="7229"/>
                    <a:pt x="3578" y="16751"/>
                    <a:pt x="0" y="21600"/>
                  </a:cubicBezTo>
                  <a:cubicBezTo>
                    <a:pt x="14312" y="21600"/>
                    <a:pt x="21600" y="16751"/>
                    <a:pt x="21600" y="7229"/>
                  </a:cubicBezTo>
                  <a:cubicBezTo>
                    <a:pt x="21600" y="4849"/>
                    <a:pt x="17890" y="2469"/>
                    <a:pt x="1789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14" name="Google Shape;3110;p43">
              <a:extLst>
                <a:ext uri="{FF2B5EF4-FFF2-40B4-BE49-F238E27FC236}">
                  <a16:creationId xmlns:a16="http://schemas.microsoft.com/office/drawing/2014/main" id="{B7C246BB-ACB7-CF01-597A-75235D6E969A}"/>
                </a:ext>
              </a:extLst>
            </p:cNvPr>
            <p:cNvSpPr/>
            <p:nvPr/>
          </p:nvSpPr>
          <p:spPr>
            <a:xfrm>
              <a:off x="2039209" y="3366640"/>
              <a:ext cx="12701" cy="201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4304"/>
                    <a:pt x="5350" y="8608"/>
                    <a:pt x="5350" y="15144"/>
                  </a:cubicBezTo>
                  <a:lnTo>
                    <a:pt x="0" y="15144"/>
                  </a:lnTo>
                  <a:cubicBezTo>
                    <a:pt x="5350" y="17296"/>
                    <a:pt x="5350" y="19448"/>
                    <a:pt x="10701" y="21600"/>
                  </a:cubicBezTo>
                  <a:cubicBezTo>
                    <a:pt x="16051" y="19448"/>
                    <a:pt x="21600" y="15144"/>
                    <a:pt x="21600" y="10760"/>
                  </a:cubicBezTo>
                  <a:cubicBezTo>
                    <a:pt x="21600" y="6456"/>
                    <a:pt x="10701" y="2152"/>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15" name="Google Shape;3111;p43">
              <a:extLst>
                <a:ext uri="{FF2B5EF4-FFF2-40B4-BE49-F238E27FC236}">
                  <a16:creationId xmlns:a16="http://schemas.microsoft.com/office/drawing/2014/main" id="{A0F8E2C3-D6A7-BF42-946B-51CD7F0C8DE7}"/>
                </a:ext>
              </a:extLst>
            </p:cNvPr>
            <p:cNvSpPr/>
            <p:nvPr/>
          </p:nvSpPr>
          <p:spPr>
            <a:xfrm>
              <a:off x="2903248" y="3016275"/>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01"/>
                    <a:pt x="0" y="9825"/>
                  </a:cubicBezTo>
                  <a:cubicBezTo>
                    <a:pt x="0" y="13726"/>
                    <a:pt x="1789" y="15676"/>
                    <a:pt x="3578" y="17627"/>
                  </a:cubicBezTo>
                  <a:cubicBezTo>
                    <a:pt x="5367" y="11775"/>
                    <a:pt x="5367" y="7874"/>
                    <a:pt x="7222" y="3901"/>
                  </a:cubicBezTo>
                  <a:cubicBezTo>
                    <a:pt x="5367" y="9825"/>
                    <a:pt x="5367" y="13726"/>
                    <a:pt x="5367" y="19577"/>
                  </a:cubicBezTo>
                  <a:cubicBezTo>
                    <a:pt x="7222" y="19577"/>
                    <a:pt x="9011" y="21600"/>
                    <a:pt x="10800" y="21600"/>
                  </a:cubicBezTo>
                  <a:cubicBezTo>
                    <a:pt x="16167" y="21600"/>
                    <a:pt x="21600" y="15676"/>
                    <a:pt x="21600" y="982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16" name="Google Shape;3112;p43">
              <a:extLst>
                <a:ext uri="{FF2B5EF4-FFF2-40B4-BE49-F238E27FC236}">
                  <a16:creationId xmlns:a16="http://schemas.microsoft.com/office/drawing/2014/main" id="{4571D514-82EE-83F8-6F4D-A4B72D886260}"/>
                </a:ext>
              </a:extLst>
            </p:cNvPr>
            <p:cNvSpPr/>
            <p:nvPr/>
          </p:nvSpPr>
          <p:spPr>
            <a:xfrm>
              <a:off x="2933460" y="304448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871"/>
                    <a:pt x="0" y="11815"/>
                  </a:cubicBezTo>
                  <a:cubicBezTo>
                    <a:pt x="0" y="17686"/>
                    <a:pt x="3914" y="21600"/>
                    <a:pt x="9858" y="21600"/>
                  </a:cubicBezTo>
                  <a:cubicBezTo>
                    <a:pt x="17686" y="21600"/>
                    <a:pt x="21600" y="17686"/>
                    <a:pt x="21600" y="11815"/>
                  </a:cubicBezTo>
                  <a:cubicBezTo>
                    <a:pt x="21600" y="5871"/>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17" name="Google Shape;3113;p43">
              <a:extLst>
                <a:ext uri="{FF2B5EF4-FFF2-40B4-BE49-F238E27FC236}">
                  <a16:creationId xmlns:a16="http://schemas.microsoft.com/office/drawing/2014/main" id="{33A9516B-B49F-4709-4134-BA24483CC44A}"/>
                </a:ext>
              </a:extLst>
            </p:cNvPr>
            <p:cNvSpPr/>
            <p:nvPr/>
          </p:nvSpPr>
          <p:spPr>
            <a:xfrm>
              <a:off x="2886840" y="304318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350" y="8576"/>
                    <a:pt x="10701" y="17153"/>
                    <a:pt x="21600" y="21600"/>
                  </a:cubicBezTo>
                  <a:cubicBezTo>
                    <a:pt x="16250" y="8576"/>
                    <a:pt x="10701" y="4288"/>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18" name="Google Shape;3114;p43">
              <a:extLst>
                <a:ext uri="{FF2B5EF4-FFF2-40B4-BE49-F238E27FC236}">
                  <a16:creationId xmlns:a16="http://schemas.microsoft.com/office/drawing/2014/main" id="{02262D27-1C04-3EC2-DFEA-A08CC64716E2}"/>
                </a:ext>
              </a:extLst>
            </p:cNvPr>
            <p:cNvSpPr/>
            <p:nvPr/>
          </p:nvSpPr>
          <p:spPr>
            <a:xfrm>
              <a:off x="3253613" y="2605561"/>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19" name="Google Shape;3115;p43">
              <a:extLst>
                <a:ext uri="{FF2B5EF4-FFF2-40B4-BE49-F238E27FC236}">
                  <a16:creationId xmlns:a16="http://schemas.microsoft.com/office/drawing/2014/main" id="{DDD484A9-79CF-0595-10CD-5ABF3C2B2AD0}"/>
                </a:ext>
              </a:extLst>
            </p:cNvPr>
            <p:cNvSpPr/>
            <p:nvPr/>
          </p:nvSpPr>
          <p:spPr>
            <a:xfrm>
              <a:off x="3225406" y="263577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5729" y="0"/>
                  </a:moveTo>
                  <a:cubicBezTo>
                    <a:pt x="15729" y="1957"/>
                    <a:pt x="15729" y="1957"/>
                    <a:pt x="15729" y="3914"/>
                  </a:cubicBezTo>
                  <a:cubicBezTo>
                    <a:pt x="13409" y="6234"/>
                    <a:pt x="10438" y="7176"/>
                    <a:pt x="7176" y="7176"/>
                  </a:cubicBezTo>
                  <a:cubicBezTo>
                    <a:pt x="4856" y="7176"/>
                    <a:pt x="2464" y="6668"/>
                    <a:pt x="0" y="5871"/>
                  </a:cubicBezTo>
                  <a:cubicBezTo>
                    <a:pt x="0" y="7828"/>
                    <a:pt x="0" y="9785"/>
                    <a:pt x="0" y="9785"/>
                  </a:cubicBezTo>
                  <a:cubicBezTo>
                    <a:pt x="0" y="17686"/>
                    <a:pt x="3914" y="21600"/>
                    <a:pt x="11815" y="21600"/>
                  </a:cubicBezTo>
                  <a:cubicBezTo>
                    <a:pt x="17686" y="21600"/>
                    <a:pt x="21600" y="17686"/>
                    <a:pt x="21600" y="9785"/>
                  </a:cubicBezTo>
                  <a:cubicBezTo>
                    <a:pt x="21600" y="5871"/>
                    <a:pt x="19643" y="1957"/>
                    <a:pt x="1572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20" name="Google Shape;3116;p43">
              <a:extLst>
                <a:ext uri="{FF2B5EF4-FFF2-40B4-BE49-F238E27FC236}">
                  <a16:creationId xmlns:a16="http://schemas.microsoft.com/office/drawing/2014/main" id="{50A76282-972C-941B-70A3-10648EE7BF6C}"/>
                </a:ext>
              </a:extLst>
            </p:cNvPr>
            <p:cNvSpPr/>
            <p:nvPr/>
          </p:nvSpPr>
          <p:spPr>
            <a:xfrm>
              <a:off x="3253613" y="2663980"/>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21" name="Google Shape;3117;p43">
              <a:extLst>
                <a:ext uri="{FF2B5EF4-FFF2-40B4-BE49-F238E27FC236}">
                  <a16:creationId xmlns:a16="http://schemas.microsoft.com/office/drawing/2014/main" id="{0708BBED-101C-FF80-2556-B50BB26BC3BF}"/>
                </a:ext>
              </a:extLst>
            </p:cNvPr>
            <p:cNvSpPr/>
            <p:nvPr/>
          </p:nvSpPr>
          <p:spPr>
            <a:xfrm>
              <a:off x="3225406" y="269411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73"/>
                    <a:pt x="0" y="11775"/>
                  </a:cubicBezTo>
                  <a:cubicBezTo>
                    <a:pt x="0" y="17699"/>
                    <a:pt x="3914" y="21600"/>
                    <a:pt x="11815" y="21600"/>
                  </a:cubicBezTo>
                  <a:cubicBezTo>
                    <a:pt x="17686" y="21600"/>
                    <a:pt x="21600" y="17699"/>
                    <a:pt x="21600" y="1177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22" name="Google Shape;3118;p43">
              <a:extLst>
                <a:ext uri="{FF2B5EF4-FFF2-40B4-BE49-F238E27FC236}">
                  <a16:creationId xmlns:a16="http://schemas.microsoft.com/office/drawing/2014/main" id="{39E9A18C-FEB2-1B60-4020-F54924436D22}"/>
                </a:ext>
              </a:extLst>
            </p:cNvPr>
            <p:cNvSpPr/>
            <p:nvPr/>
          </p:nvSpPr>
          <p:spPr>
            <a:xfrm>
              <a:off x="3253613" y="2722325"/>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23" name="Google Shape;3119;p43">
              <a:extLst>
                <a:ext uri="{FF2B5EF4-FFF2-40B4-BE49-F238E27FC236}">
                  <a16:creationId xmlns:a16="http://schemas.microsoft.com/office/drawing/2014/main" id="{D2A79215-153E-C3FB-D8E1-DF6C8E5F8142}"/>
                </a:ext>
              </a:extLst>
            </p:cNvPr>
            <p:cNvSpPr/>
            <p:nvPr/>
          </p:nvSpPr>
          <p:spPr>
            <a:xfrm>
              <a:off x="3225406" y="275253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3772" y="0"/>
                  </a:moveTo>
                  <a:cubicBezTo>
                    <a:pt x="13772" y="1957"/>
                    <a:pt x="13772" y="1957"/>
                    <a:pt x="13772" y="3914"/>
                  </a:cubicBezTo>
                  <a:lnTo>
                    <a:pt x="1957" y="3914"/>
                  </a:lnTo>
                  <a:cubicBezTo>
                    <a:pt x="1957" y="5871"/>
                    <a:pt x="0" y="7828"/>
                    <a:pt x="0" y="11815"/>
                  </a:cubicBezTo>
                  <a:cubicBezTo>
                    <a:pt x="0" y="17686"/>
                    <a:pt x="3914" y="21600"/>
                    <a:pt x="11815" y="21600"/>
                  </a:cubicBezTo>
                  <a:cubicBezTo>
                    <a:pt x="17686" y="21600"/>
                    <a:pt x="21600" y="17686"/>
                    <a:pt x="21600" y="11815"/>
                  </a:cubicBezTo>
                  <a:cubicBezTo>
                    <a:pt x="21600" y="5871"/>
                    <a:pt x="17686" y="1957"/>
                    <a:pt x="1377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24" name="Google Shape;3120;p43">
              <a:extLst>
                <a:ext uri="{FF2B5EF4-FFF2-40B4-BE49-F238E27FC236}">
                  <a16:creationId xmlns:a16="http://schemas.microsoft.com/office/drawing/2014/main" id="{38C211BD-6D65-63C6-C7F3-E1F174498A99}"/>
                </a:ext>
              </a:extLst>
            </p:cNvPr>
            <p:cNvSpPr/>
            <p:nvPr/>
          </p:nvSpPr>
          <p:spPr>
            <a:xfrm>
              <a:off x="3253613" y="278074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25" name="Google Shape;3121;p43">
              <a:extLst>
                <a:ext uri="{FF2B5EF4-FFF2-40B4-BE49-F238E27FC236}">
                  <a16:creationId xmlns:a16="http://schemas.microsoft.com/office/drawing/2014/main" id="{132CCD70-076E-FC48-B0E6-F1CCC02571B3}"/>
                </a:ext>
              </a:extLst>
            </p:cNvPr>
            <p:cNvSpPr/>
            <p:nvPr/>
          </p:nvSpPr>
          <p:spPr>
            <a:xfrm>
              <a:off x="3227410" y="2810955"/>
              <a:ext cx="20117" cy="22121"/>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cubicBezTo>
                    <a:pt x="6456" y="0"/>
                    <a:pt x="4304" y="1957"/>
                    <a:pt x="2152" y="3914"/>
                  </a:cubicBezTo>
                  <a:cubicBezTo>
                    <a:pt x="0" y="3914"/>
                    <a:pt x="0" y="5871"/>
                    <a:pt x="0" y="9785"/>
                  </a:cubicBezTo>
                  <a:cubicBezTo>
                    <a:pt x="0" y="13699"/>
                    <a:pt x="2152" y="17686"/>
                    <a:pt x="4304" y="19643"/>
                  </a:cubicBezTo>
                  <a:cubicBezTo>
                    <a:pt x="6456" y="21600"/>
                    <a:pt x="8688" y="21600"/>
                    <a:pt x="10840" y="21600"/>
                  </a:cubicBezTo>
                  <a:cubicBezTo>
                    <a:pt x="17296" y="21600"/>
                    <a:pt x="21600" y="17686"/>
                    <a:pt x="21600" y="11742"/>
                  </a:cubicBezTo>
                  <a:cubicBezTo>
                    <a:pt x="21600" y="3914"/>
                    <a:pt x="17296" y="0"/>
                    <a:pt x="1084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26" name="Google Shape;3122;p43">
              <a:extLst>
                <a:ext uri="{FF2B5EF4-FFF2-40B4-BE49-F238E27FC236}">
                  <a16:creationId xmlns:a16="http://schemas.microsoft.com/office/drawing/2014/main" id="{60F27972-43C1-FA10-B197-453CA1433203}"/>
                </a:ext>
              </a:extLst>
            </p:cNvPr>
            <p:cNvSpPr/>
            <p:nvPr/>
          </p:nvSpPr>
          <p:spPr>
            <a:xfrm>
              <a:off x="3253613" y="2839088"/>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27" name="Google Shape;3123;p43">
              <a:extLst>
                <a:ext uri="{FF2B5EF4-FFF2-40B4-BE49-F238E27FC236}">
                  <a16:creationId xmlns:a16="http://schemas.microsoft.com/office/drawing/2014/main" id="{88A8A429-D61C-7E92-C916-48DECC3D259C}"/>
                </a:ext>
              </a:extLst>
            </p:cNvPr>
            <p:cNvSpPr/>
            <p:nvPr/>
          </p:nvSpPr>
          <p:spPr>
            <a:xfrm>
              <a:off x="3225406" y="2869300"/>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01"/>
                    <a:pt x="0" y="11775"/>
                  </a:cubicBezTo>
                  <a:cubicBezTo>
                    <a:pt x="0" y="17627"/>
                    <a:pt x="3914" y="21600"/>
                    <a:pt x="11815" y="21600"/>
                  </a:cubicBezTo>
                  <a:cubicBezTo>
                    <a:pt x="17686" y="21600"/>
                    <a:pt x="21600" y="17627"/>
                    <a:pt x="21600" y="11775"/>
                  </a:cubicBezTo>
                  <a:cubicBezTo>
                    <a:pt x="21600" y="390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28" name="Google Shape;3124;p43">
              <a:extLst>
                <a:ext uri="{FF2B5EF4-FFF2-40B4-BE49-F238E27FC236}">
                  <a16:creationId xmlns:a16="http://schemas.microsoft.com/office/drawing/2014/main" id="{5580A42A-B0EC-D8BE-F5ED-FF23F51E81CB}"/>
                </a:ext>
              </a:extLst>
            </p:cNvPr>
            <p:cNvSpPr/>
            <p:nvPr/>
          </p:nvSpPr>
          <p:spPr>
            <a:xfrm>
              <a:off x="3195194" y="2663980"/>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767"/>
                  </a:cubicBezTo>
                  <a:cubicBezTo>
                    <a:pt x="0" y="16217"/>
                    <a:pt x="5367"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29" name="Google Shape;3125;p43">
              <a:extLst>
                <a:ext uri="{FF2B5EF4-FFF2-40B4-BE49-F238E27FC236}">
                  <a16:creationId xmlns:a16="http://schemas.microsoft.com/office/drawing/2014/main" id="{A05D7CB2-3BDA-68DA-3456-487D1CB4972A}"/>
                </a:ext>
              </a:extLst>
            </p:cNvPr>
            <p:cNvSpPr/>
            <p:nvPr/>
          </p:nvSpPr>
          <p:spPr>
            <a:xfrm>
              <a:off x="3171070" y="2645494"/>
              <a:ext cx="1811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341" y="7288"/>
                    <a:pt x="4780" y="14444"/>
                    <a:pt x="0" y="18022"/>
                  </a:cubicBezTo>
                  <a:cubicBezTo>
                    <a:pt x="2390" y="21600"/>
                    <a:pt x="4780" y="21600"/>
                    <a:pt x="9561" y="21600"/>
                  </a:cubicBezTo>
                  <a:cubicBezTo>
                    <a:pt x="16731" y="21600"/>
                    <a:pt x="21600" y="14444"/>
                    <a:pt x="21600" y="3710"/>
                  </a:cubicBezTo>
                  <a:cubicBezTo>
                    <a:pt x="21600" y="0"/>
                    <a:pt x="21600" y="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30" name="Google Shape;3126;p43">
              <a:extLst>
                <a:ext uri="{FF2B5EF4-FFF2-40B4-BE49-F238E27FC236}">
                  <a16:creationId xmlns:a16="http://schemas.microsoft.com/office/drawing/2014/main" id="{24546471-3B75-3001-2576-238357B8B0A8}"/>
                </a:ext>
              </a:extLst>
            </p:cNvPr>
            <p:cNvSpPr/>
            <p:nvPr/>
          </p:nvSpPr>
          <p:spPr>
            <a:xfrm>
              <a:off x="3206993" y="2722325"/>
              <a:ext cx="12701" cy="181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578" y="7259"/>
                    <a:pt x="3578" y="12039"/>
                    <a:pt x="3578" y="21600"/>
                  </a:cubicBezTo>
                  <a:cubicBezTo>
                    <a:pt x="7156" y="19210"/>
                    <a:pt x="14312" y="16820"/>
                    <a:pt x="21600" y="14430"/>
                  </a:cubicBezTo>
                  <a:cubicBezTo>
                    <a:pt x="21600" y="7259"/>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31" name="Google Shape;3127;p43">
              <a:extLst>
                <a:ext uri="{FF2B5EF4-FFF2-40B4-BE49-F238E27FC236}">
                  <a16:creationId xmlns:a16="http://schemas.microsoft.com/office/drawing/2014/main" id="{024CB626-60D6-055F-C458-8B6A6A8EC0D1}"/>
                </a:ext>
              </a:extLst>
            </p:cNvPr>
            <p:cNvSpPr/>
            <p:nvPr/>
          </p:nvSpPr>
          <p:spPr>
            <a:xfrm>
              <a:off x="3195194" y="2850887"/>
              <a:ext cx="24199" cy="12701"/>
            </a:xfrm>
            <a:custGeom>
              <a:avLst/>
              <a:gdLst/>
              <a:ahLst/>
              <a:cxnLst>
                <a:cxn ang="0">
                  <a:pos x="wd2" y="hd2"/>
                </a:cxn>
                <a:cxn ang="5400000">
                  <a:pos x="wd2" y="hd2"/>
                </a:cxn>
                <a:cxn ang="10800000">
                  <a:pos x="wd2" y="hd2"/>
                </a:cxn>
                <a:cxn ang="16200000">
                  <a:pos x="wd2" y="hd2"/>
                </a:cxn>
              </a:cxnLst>
              <a:rect l="0" t="0" r="r" b="b"/>
              <a:pathLst>
                <a:path w="21600" h="21600" extrusionOk="0">
                  <a:moveTo>
                    <a:pt x="9011" y="0"/>
                  </a:moveTo>
                  <a:cubicBezTo>
                    <a:pt x="7222" y="0"/>
                    <a:pt x="3578" y="3578"/>
                    <a:pt x="0" y="3578"/>
                  </a:cubicBezTo>
                  <a:cubicBezTo>
                    <a:pt x="1789" y="10734"/>
                    <a:pt x="5367" y="21600"/>
                    <a:pt x="10800" y="21600"/>
                  </a:cubicBezTo>
                  <a:cubicBezTo>
                    <a:pt x="16167" y="21600"/>
                    <a:pt x="21600" y="10734"/>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32" name="Google Shape;3128;p43">
              <a:extLst>
                <a:ext uri="{FF2B5EF4-FFF2-40B4-BE49-F238E27FC236}">
                  <a16:creationId xmlns:a16="http://schemas.microsoft.com/office/drawing/2014/main" id="{C35508DF-F81F-67F6-0E66-96AB49131228}"/>
                </a:ext>
              </a:extLst>
            </p:cNvPr>
            <p:cNvSpPr/>
            <p:nvPr/>
          </p:nvSpPr>
          <p:spPr>
            <a:xfrm>
              <a:off x="3166987" y="2869300"/>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01"/>
                    <a:pt x="0" y="11775"/>
                  </a:cubicBezTo>
                  <a:cubicBezTo>
                    <a:pt x="0" y="17627"/>
                    <a:pt x="3973" y="21600"/>
                    <a:pt x="11775" y="21600"/>
                  </a:cubicBezTo>
                  <a:cubicBezTo>
                    <a:pt x="17627" y="21600"/>
                    <a:pt x="21600" y="17627"/>
                    <a:pt x="21600" y="1177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33" name="Google Shape;3129;p43">
              <a:extLst>
                <a:ext uri="{FF2B5EF4-FFF2-40B4-BE49-F238E27FC236}">
                  <a16:creationId xmlns:a16="http://schemas.microsoft.com/office/drawing/2014/main" id="{BA97FB65-C113-A88B-184A-1A393C2ACC6E}"/>
                </a:ext>
              </a:extLst>
            </p:cNvPr>
            <p:cNvSpPr/>
            <p:nvPr/>
          </p:nvSpPr>
          <p:spPr>
            <a:xfrm>
              <a:off x="3136775" y="2605260"/>
              <a:ext cx="18188" cy="12701"/>
            </a:xfrm>
            <a:custGeom>
              <a:avLst/>
              <a:gdLst/>
              <a:ahLst/>
              <a:cxnLst>
                <a:cxn ang="0">
                  <a:pos x="wd2" y="hd2"/>
                </a:cxn>
                <a:cxn ang="5400000">
                  <a:pos x="wd2" y="hd2"/>
                </a:cxn>
                <a:cxn ang="10800000">
                  <a:pos x="wd2" y="hd2"/>
                </a:cxn>
                <a:cxn ang="16200000">
                  <a:pos x="wd2" y="hd2"/>
                </a:cxn>
              </a:cxnLst>
              <a:rect l="0" t="0" r="r" b="b"/>
              <a:pathLst>
                <a:path w="21600" h="21600" extrusionOk="0">
                  <a:moveTo>
                    <a:pt x="14371" y="0"/>
                  </a:moveTo>
                  <a:cubicBezTo>
                    <a:pt x="7229" y="0"/>
                    <a:pt x="0" y="10734"/>
                    <a:pt x="0" y="21600"/>
                  </a:cubicBezTo>
                  <a:cubicBezTo>
                    <a:pt x="7229" y="18022"/>
                    <a:pt x="11990" y="10734"/>
                    <a:pt x="14371" y="10734"/>
                  </a:cubicBezTo>
                  <a:cubicBezTo>
                    <a:pt x="16751" y="7156"/>
                    <a:pt x="19131" y="7156"/>
                    <a:pt x="21600" y="3578"/>
                  </a:cubicBezTo>
                  <a:cubicBezTo>
                    <a:pt x="19131" y="3578"/>
                    <a:pt x="16751" y="0"/>
                    <a:pt x="14371"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34" name="Google Shape;3130;p43">
              <a:extLst>
                <a:ext uri="{FF2B5EF4-FFF2-40B4-BE49-F238E27FC236}">
                  <a16:creationId xmlns:a16="http://schemas.microsoft.com/office/drawing/2014/main" id="{E8BD7547-DB84-065F-CF5A-D98FADCB48BA}"/>
                </a:ext>
              </a:extLst>
            </p:cNvPr>
            <p:cNvSpPr/>
            <p:nvPr/>
          </p:nvSpPr>
          <p:spPr>
            <a:xfrm>
              <a:off x="3166987" y="2577354"/>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01"/>
                    <a:pt x="0" y="9825"/>
                  </a:cubicBezTo>
                  <a:cubicBezTo>
                    <a:pt x="0" y="17627"/>
                    <a:pt x="3973" y="21600"/>
                    <a:pt x="11775" y="21600"/>
                  </a:cubicBezTo>
                  <a:cubicBezTo>
                    <a:pt x="17627" y="21600"/>
                    <a:pt x="21600" y="17627"/>
                    <a:pt x="21600" y="982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35" name="Google Shape;3131;p43">
              <a:extLst>
                <a:ext uri="{FF2B5EF4-FFF2-40B4-BE49-F238E27FC236}">
                  <a16:creationId xmlns:a16="http://schemas.microsoft.com/office/drawing/2014/main" id="{A9B90A63-28C7-7555-D3C5-BD0AC9CC87D9}"/>
                </a:ext>
              </a:extLst>
            </p:cNvPr>
            <p:cNvSpPr/>
            <p:nvPr/>
          </p:nvSpPr>
          <p:spPr>
            <a:xfrm>
              <a:off x="3136475" y="2728412"/>
              <a:ext cx="12701" cy="18113"/>
            </a:xfrm>
            <a:custGeom>
              <a:avLst/>
              <a:gdLst/>
              <a:ahLst/>
              <a:cxnLst>
                <a:cxn ang="0">
                  <a:pos x="wd2" y="hd2"/>
                </a:cxn>
                <a:cxn ang="5400000">
                  <a:pos x="wd2" y="hd2"/>
                </a:cxn>
                <a:cxn ang="10800000">
                  <a:pos x="wd2" y="hd2"/>
                </a:cxn>
                <a:cxn ang="16200000">
                  <a:pos x="wd2" y="hd2"/>
                </a:cxn>
              </a:cxnLst>
              <a:rect l="0" t="0" r="r" b="b"/>
              <a:pathLst>
                <a:path w="21600" h="21600" extrusionOk="0">
                  <a:moveTo>
                    <a:pt x="3710" y="0"/>
                  </a:moveTo>
                  <a:cubicBezTo>
                    <a:pt x="3710" y="2390"/>
                    <a:pt x="0" y="4780"/>
                    <a:pt x="0" y="7170"/>
                  </a:cubicBezTo>
                  <a:cubicBezTo>
                    <a:pt x="0" y="14341"/>
                    <a:pt x="10866" y="21600"/>
                    <a:pt x="21600" y="21600"/>
                  </a:cubicBezTo>
                  <a:cubicBezTo>
                    <a:pt x="14444" y="14341"/>
                    <a:pt x="10866" y="7170"/>
                    <a:pt x="371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36" name="Google Shape;3132;p43">
              <a:extLst>
                <a:ext uri="{FF2B5EF4-FFF2-40B4-BE49-F238E27FC236}">
                  <a16:creationId xmlns:a16="http://schemas.microsoft.com/office/drawing/2014/main" id="{D4919BD6-D880-79CD-0F1A-BFE14D04734F}"/>
                </a:ext>
              </a:extLst>
            </p:cNvPr>
            <p:cNvSpPr/>
            <p:nvPr/>
          </p:nvSpPr>
          <p:spPr>
            <a:xfrm>
              <a:off x="3108642" y="269411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73"/>
                    <a:pt x="0" y="11775"/>
                  </a:cubicBezTo>
                  <a:cubicBezTo>
                    <a:pt x="0" y="17699"/>
                    <a:pt x="3914" y="21600"/>
                    <a:pt x="11742" y="21600"/>
                  </a:cubicBezTo>
                  <a:cubicBezTo>
                    <a:pt x="15729" y="21600"/>
                    <a:pt x="19643" y="19649"/>
                    <a:pt x="21600" y="15676"/>
                  </a:cubicBezTo>
                  <a:cubicBezTo>
                    <a:pt x="19643" y="9825"/>
                    <a:pt x="17686" y="5924"/>
                    <a:pt x="15729" y="2023"/>
                  </a:cubicBezTo>
                  <a:cubicBezTo>
                    <a:pt x="15729" y="0"/>
                    <a:pt x="13772"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37" name="Google Shape;3133;p43">
              <a:extLst>
                <a:ext uri="{FF2B5EF4-FFF2-40B4-BE49-F238E27FC236}">
                  <a16:creationId xmlns:a16="http://schemas.microsoft.com/office/drawing/2014/main" id="{954015B2-B26F-E92B-49C6-DA2CC9C25A3C}"/>
                </a:ext>
              </a:extLst>
            </p:cNvPr>
            <p:cNvSpPr/>
            <p:nvPr/>
          </p:nvSpPr>
          <p:spPr>
            <a:xfrm>
              <a:off x="3108642" y="275253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11815"/>
                  </a:cubicBezTo>
                  <a:cubicBezTo>
                    <a:pt x="0" y="17686"/>
                    <a:pt x="3914" y="21600"/>
                    <a:pt x="11742" y="21600"/>
                  </a:cubicBezTo>
                  <a:cubicBezTo>
                    <a:pt x="17686" y="21600"/>
                    <a:pt x="21600" y="17686"/>
                    <a:pt x="21600" y="1181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38" name="Google Shape;3134;p43">
              <a:extLst>
                <a:ext uri="{FF2B5EF4-FFF2-40B4-BE49-F238E27FC236}">
                  <a16:creationId xmlns:a16="http://schemas.microsoft.com/office/drawing/2014/main" id="{AE673CAA-8D00-F167-51EE-BAF67203A9DD}"/>
                </a:ext>
              </a:extLst>
            </p:cNvPr>
            <p:cNvSpPr/>
            <p:nvPr/>
          </p:nvSpPr>
          <p:spPr>
            <a:xfrm>
              <a:off x="3108642" y="2810955"/>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11742"/>
                  </a:cubicBezTo>
                  <a:cubicBezTo>
                    <a:pt x="0" y="17686"/>
                    <a:pt x="3914" y="21600"/>
                    <a:pt x="11742" y="21600"/>
                  </a:cubicBezTo>
                  <a:cubicBezTo>
                    <a:pt x="17686" y="21600"/>
                    <a:pt x="21600" y="17686"/>
                    <a:pt x="21600" y="11742"/>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39" name="Google Shape;3135;p43">
              <a:extLst>
                <a:ext uri="{FF2B5EF4-FFF2-40B4-BE49-F238E27FC236}">
                  <a16:creationId xmlns:a16="http://schemas.microsoft.com/office/drawing/2014/main" id="{52C6D429-1FC4-6950-6D9C-6C5E43DFB827}"/>
                </a:ext>
              </a:extLst>
            </p:cNvPr>
            <p:cNvSpPr/>
            <p:nvPr/>
          </p:nvSpPr>
          <p:spPr>
            <a:xfrm>
              <a:off x="3136775" y="2839088"/>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233" y="21600"/>
                    <a:pt x="21600" y="16167"/>
                    <a:pt x="21600" y="10800"/>
                  </a:cubicBezTo>
                  <a:cubicBezTo>
                    <a:pt x="21600" y="543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40" name="Google Shape;3136;p43">
              <a:extLst>
                <a:ext uri="{FF2B5EF4-FFF2-40B4-BE49-F238E27FC236}">
                  <a16:creationId xmlns:a16="http://schemas.microsoft.com/office/drawing/2014/main" id="{56B57B5F-3896-B64C-1108-04FFD2AF4B44}"/>
                </a:ext>
              </a:extLst>
            </p:cNvPr>
            <p:cNvSpPr/>
            <p:nvPr/>
          </p:nvSpPr>
          <p:spPr>
            <a:xfrm>
              <a:off x="3108642" y="2869300"/>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01"/>
                    <a:pt x="0" y="11775"/>
                  </a:cubicBezTo>
                  <a:cubicBezTo>
                    <a:pt x="0" y="17627"/>
                    <a:pt x="3914" y="21600"/>
                    <a:pt x="11742" y="21600"/>
                  </a:cubicBezTo>
                  <a:cubicBezTo>
                    <a:pt x="17686" y="21600"/>
                    <a:pt x="21600" y="17627"/>
                    <a:pt x="21600" y="1177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41" name="Google Shape;3137;p43">
              <a:extLst>
                <a:ext uri="{FF2B5EF4-FFF2-40B4-BE49-F238E27FC236}">
                  <a16:creationId xmlns:a16="http://schemas.microsoft.com/office/drawing/2014/main" id="{645DF001-585E-FA5F-5791-85CEE8BC415A}"/>
                </a:ext>
              </a:extLst>
            </p:cNvPr>
            <p:cNvSpPr/>
            <p:nvPr/>
          </p:nvSpPr>
          <p:spPr>
            <a:xfrm>
              <a:off x="3078430" y="2605561"/>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42" name="Google Shape;3138;p43">
              <a:extLst>
                <a:ext uri="{FF2B5EF4-FFF2-40B4-BE49-F238E27FC236}">
                  <a16:creationId xmlns:a16="http://schemas.microsoft.com/office/drawing/2014/main" id="{E28C2F6E-FD3E-D760-5C8E-12E74AF7F592}"/>
                </a:ext>
              </a:extLst>
            </p:cNvPr>
            <p:cNvSpPr/>
            <p:nvPr/>
          </p:nvSpPr>
          <p:spPr>
            <a:xfrm>
              <a:off x="3108642" y="257735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01"/>
                    <a:pt x="0" y="9825"/>
                  </a:cubicBezTo>
                  <a:cubicBezTo>
                    <a:pt x="0" y="17627"/>
                    <a:pt x="3914" y="21600"/>
                    <a:pt x="11742" y="21600"/>
                  </a:cubicBezTo>
                  <a:cubicBezTo>
                    <a:pt x="17686" y="21600"/>
                    <a:pt x="21600" y="17627"/>
                    <a:pt x="21600" y="982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43" name="Google Shape;3139;p43">
              <a:extLst>
                <a:ext uri="{FF2B5EF4-FFF2-40B4-BE49-F238E27FC236}">
                  <a16:creationId xmlns:a16="http://schemas.microsoft.com/office/drawing/2014/main" id="{1F744146-91A0-80A0-25A5-E38EB565E269}"/>
                </a:ext>
              </a:extLst>
            </p:cNvPr>
            <p:cNvSpPr/>
            <p:nvPr/>
          </p:nvSpPr>
          <p:spPr>
            <a:xfrm>
              <a:off x="3078430" y="2663980"/>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44" name="Google Shape;3140;p43">
              <a:extLst>
                <a:ext uri="{FF2B5EF4-FFF2-40B4-BE49-F238E27FC236}">
                  <a16:creationId xmlns:a16="http://schemas.microsoft.com/office/drawing/2014/main" id="{FC175E03-7245-E25C-A687-2BA55722C293}"/>
                </a:ext>
              </a:extLst>
            </p:cNvPr>
            <p:cNvSpPr/>
            <p:nvPr/>
          </p:nvSpPr>
          <p:spPr>
            <a:xfrm>
              <a:off x="3078430" y="2722325"/>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45" name="Google Shape;3141;p43">
              <a:extLst>
                <a:ext uri="{FF2B5EF4-FFF2-40B4-BE49-F238E27FC236}">
                  <a16:creationId xmlns:a16="http://schemas.microsoft.com/office/drawing/2014/main" id="{E1D3E47C-658C-D231-C597-36E8AD927850}"/>
                </a:ext>
              </a:extLst>
            </p:cNvPr>
            <p:cNvSpPr/>
            <p:nvPr/>
          </p:nvSpPr>
          <p:spPr>
            <a:xfrm>
              <a:off x="3078430" y="278074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46" name="Google Shape;3142;p43">
              <a:extLst>
                <a:ext uri="{FF2B5EF4-FFF2-40B4-BE49-F238E27FC236}">
                  <a16:creationId xmlns:a16="http://schemas.microsoft.com/office/drawing/2014/main" id="{D20D2CEA-0920-0507-61A7-CCC0A2704874}"/>
                </a:ext>
              </a:extLst>
            </p:cNvPr>
            <p:cNvSpPr/>
            <p:nvPr/>
          </p:nvSpPr>
          <p:spPr>
            <a:xfrm>
              <a:off x="3078430" y="2839088"/>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grpSp>
          <p:nvGrpSpPr>
            <p:cNvPr id="7006" name="Google Shape;3203;p43">
              <a:extLst>
                <a:ext uri="{FF2B5EF4-FFF2-40B4-BE49-F238E27FC236}">
                  <a16:creationId xmlns:a16="http://schemas.microsoft.com/office/drawing/2014/main" id="{A8350599-08DE-F555-CA0F-9F04C08C8369}"/>
                </a:ext>
              </a:extLst>
            </p:cNvPr>
            <p:cNvGrpSpPr/>
            <p:nvPr/>
          </p:nvGrpSpPr>
          <p:grpSpPr>
            <a:xfrm>
              <a:off x="2156975" y="2442178"/>
              <a:ext cx="12701" cy="12701"/>
              <a:chOff x="0" y="0"/>
              <a:chExt cx="12700" cy="12699"/>
            </a:xfrm>
          </p:grpSpPr>
          <p:sp>
            <p:nvSpPr>
              <p:cNvPr id="8921" name="Line">
                <a:extLst>
                  <a:ext uri="{FF2B5EF4-FFF2-40B4-BE49-F238E27FC236}">
                    <a16:creationId xmlns:a16="http://schemas.microsoft.com/office/drawing/2014/main" id="{55D2E655-6BEB-ACB8-3BEA-A454F365F885}"/>
                  </a:ext>
                </a:extLst>
              </p:cNvPr>
              <p:cNvSpPr/>
              <p:nvPr/>
            </p:nvSpPr>
            <p:spPr>
              <a:xfrm>
                <a:off x="0"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76" y="16051"/>
                      <a:pt x="14488" y="10701"/>
                      <a:pt x="21600" y="0"/>
                    </a:cubicBezTo>
                  </a:path>
                </a:pathLst>
              </a:custGeom>
              <a:no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8922" name="Line">
                <a:extLst>
                  <a:ext uri="{FF2B5EF4-FFF2-40B4-BE49-F238E27FC236}">
                    <a16:creationId xmlns:a16="http://schemas.microsoft.com/office/drawing/2014/main" id="{D26452B3-3F9B-BC0A-3D55-FAAE3BD9304F}"/>
                  </a:ext>
                </a:extLst>
              </p:cNvPr>
              <p:cNvSpPr/>
              <p:nvPr/>
            </p:nvSpPr>
            <p:spPr>
              <a:xfrm>
                <a:off x="0"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88" y="10701"/>
                      <a:pt x="7376" y="16051"/>
                      <a:pt x="0" y="21600"/>
                    </a:cubicBezTo>
                  </a:path>
                </a:pathLst>
              </a:custGeom>
              <a:no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grpSp>
        <p:sp>
          <p:nvSpPr>
            <p:cNvPr id="7007" name="Google Shape;3204;p43">
              <a:extLst>
                <a:ext uri="{FF2B5EF4-FFF2-40B4-BE49-F238E27FC236}">
                  <a16:creationId xmlns:a16="http://schemas.microsoft.com/office/drawing/2014/main" id="{4A6B0378-DF88-A14D-21EC-9B2BFF57DBD9}"/>
                </a:ext>
              </a:extLst>
            </p:cNvPr>
            <p:cNvSpPr/>
            <p:nvPr/>
          </p:nvSpPr>
          <p:spPr>
            <a:xfrm>
              <a:off x="2319355" y="2430379"/>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1789"/>
                    <a:pt x="0" y="5433"/>
                    <a:pt x="0" y="10800"/>
                  </a:cubicBezTo>
                  <a:cubicBezTo>
                    <a:pt x="0" y="16167"/>
                    <a:pt x="3901" y="21600"/>
                    <a:pt x="11775" y="21600"/>
                  </a:cubicBezTo>
                  <a:cubicBezTo>
                    <a:pt x="15676" y="21600"/>
                    <a:pt x="21600" y="16167"/>
                    <a:pt x="21600" y="12589"/>
                  </a:cubicBezTo>
                  <a:cubicBezTo>
                    <a:pt x="19577" y="12589"/>
                    <a:pt x="18638" y="12125"/>
                    <a:pt x="17627" y="12125"/>
                  </a:cubicBezTo>
                  <a:cubicBezTo>
                    <a:pt x="17049" y="12125"/>
                    <a:pt x="16471" y="12324"/>
                    <a:pt x="15748" y="12788"/>
                  </a:cubicBezTo>
                  <a:cubicBezTo>
                    <a:pt x="13581" y="13318"/>
                    <a:pt x="12931" y="14775"/>
                    <a:pt x="9825" y="16167"/>
                  </a:cubicBezTo>
                  <a:lnTo>
                    <a:pt x="9825" y="12589"/>
                  </a:lnTo>
                  <a:cubicBezTo>
                    <a:pt x="11775" y="10800"/>
                    <a:pt x="13726" y="9011"/>
                    <a:pt x="13726" y="7222"/>
                  </a:cubicBezTo>
                  <a:cubicBezTo>
                    <a:pt x="13726" y="5433"/>
                    <a:pt x="11775" y="3578"/>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08" name="Google Shape;3205;p43">
              <a:extLst>
                <a:ext uri="{FF2B5EF4-FFF2-40B4-BE49-F238E27FC236}">
                  <a16:creationId xmlns:a16="http://schemas.microsoft.com/office/drawing/2014/main" id="{2D0CA97F-E2B0-AF9E-B25C-A4CE7F038359}"/>
                </a:ext>
              </a:extLst>
            </p:cNvPr>
            <p:cNvSpPr/>
            <p:nvPr/>
          </p:nvSpPr>
          <p:spPr>
            <a:xfrm>
              <a:off x="2319355" y="2488798"/>
              <a:ext cx="22196" cy="16108"/>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8063"/>
                    <a:pt x="0" y="16225"/>
                  </a:cubicBezTo>
                  <a:cubicBezTo>
                    <a:pt x="0" y="18912"/>
                    <a:pt x="0" y="18912"/>
                    <a:pt x="0" y="21600"/>
                  </a:cubicBezTo>
                  <a:lnTo>
                    <a:pt x="9825" y="21600"/>
                  </a:lnTo>
                  <a:cubicBezTo>
                    <a:pt x="15676" y="21600"/>
                    <a:pt x="17627" y="18912"/>
                    <a:pt x="21600" y="13438"/>
                  </a:cubicBezTo>
                  <a:cubicBezTo>
                    <a:pt x="21600" y="5375"/>
                    <a:pt x="15676"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09" name="Google Shape;3206;p43">
              <a:extLst>
                <a:ext uri="{FF2B5EF4-FFF2-40B4-BE49-F238E27FC236}">
                  <a16:creationId xmlns:a16="http://schemas.microsoft.com/office/drawing/2014/main" id="{BF553929-8E6D-B860-9D75-1C58511F87A5}"/>
                </a:ext>
              </a:extLst>
            </p:cNvPr>
            <p:cNvSpPr/>
            <p:nvPr/>
          </p:nvSpPr>
          <p:spPr>
            <a:xfrm>
              <a:off x="2261011" y="2313615"/>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871"/>
                    <a:pt x="0" y="11815"/>
                  </a:cubicBezTo>
                  <a:cubicBezTo>
                    <a:pt x="0" y="17686"/>
                    <a:pt x="3914" y="21600"/>
                    <a:pt x="11742" y="21600"/>
                  </a:cubicBezTo>
                  <a:cubicBezTo>
                    <a:pt x="17686" y="21600"/>
                    <a:pt x="21600" y="17686"/>
                    <a:pt x="21600" y="11815"/>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10" name="Google Shape;3207;p43">
              <a:extLst>
                <a:ext uri="{FF2B5EF4-FFF2-40B4-BE49-F238E27FC236}">
                  <a16:creationId xmlns:a16="http://schemas.microsoft.com/office/drawing/2014/main" id="{77FF5ECD-6330-81C0-844A-3F16A5CD9705}"/>
                </a:ext>
              </a:extLst>
            </p:cNvPr>
            <p:cNvSpPr/>
            <p:nvPr/>
          </p:nvSpPr>
          <p:spPr>
            <a:xfrm>
              <a:off x="2261011" y="2488798"/>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9785" y="1957"/>
                    <a:pt x="7828" y="3914"/>
                    <a:pt x="3914" y="3914"/>
                  </a:cubicBezTo>
                  <a:cubicBezTo>
                    <a:pt x="1957" y="5871"/>
                    <a:pt x="0" y="7828"/>
                    <a:pt x="0" y="11815"/>
                  </a:cubicBezTo>
                  <a:cubicBezTo>
                    <a:pt x="0" y="13772"/>
                    <a:pt x="0" y="15729"/>
                    <a:pt x="1957" y="17686"/>
                  </a:cubicBezTo>
                  <a:lnTo>
                    <a:pt x="3914" y="17686"/>
                  </a:lnTo>
                  <a:cubicBezTo>
                    <a:pt x="7828" y="17686"/>
                    <a:pt x="9785" y="21600"/>
                    <a:pt x="13699" y="21600"/>
                  </a:cubicBezTo>
                  <a:lnTo>
                    <a:pt x="15729" y="21600"/>
                  </a:lnTo>
                  <a:cubicBezTo>
                    <a:pt x="19643" y="19643"/>
                    <a:pt x="21600" y="15729"/>
                    <a:pt x="21600" y="11815"/>
                  </a:cubicBezTo>
                  <a:cubicBezTo>
                    <a:pt x="21600" y="5871"/>
                    <a:pt x="17686" y="1957"/>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11" name="Google Shape;3208;p43">
              <a:extLst>
                <a:ext uri="{FF2B5EF4-FFF2-40B4-BE49-F238E27FC236}">
                  <a16:creationId xmlns:a16="http://schemas.microsoft.com/office/drawing/2014/main" id="{780F842C-4859-39C7-0433-4AF0B3784D09}"/>
                </a:ext>
              </a:extLst>
            </p:cNvPr>
            <p:cNvSpPr/>
            <p:nvPr/>
          </p:nvSpPr>
          <p:spPr>
            <a:xfrm>
              <a:off x="2212350" y="231331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600" y="14444"/>
                    <a:pt x="10800" y="18022"/>
                    <a:pt x="21600" y="21600"/>
                  </a:cubicBezTo>
                  <a:cubicBezTo>
                    <a:pt x="21600" y="10734"/>
                    <a:pt x="14400" y="0"/>
                    <a:pt x="3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12" name="Google Shape;3209;p43">
              <a:extLst>
                <a:ext uri="{FF2B5EF4-FFF2-40B4-BE49-F238E27FC236}">
                  <a16:creationId xmlns:a16="http://schemas.microsoft.com/office/drawing/2014/main" id="{23F0494E-6F44-DF9B-6EC9-73467E583252}"/>
                </a:ext>
              </a:extLst>
            </p:cNvPr>
            <p:cNvSpPr/>
            <p:nvPr/>
          </p:nvSpPr>
          <p:spPr>
            <a:xfrm>
              <a:off x="2232804" y="228540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5871" y="0"/>
                  </a:moveTo>
                  <a:cubicBezTo>
                    <a:pt x="3914" y="1951"/>
                    <a:pt x="3914" y="1951"/>
                    <a:pt x="3914" y="3973"/>
                  </a:cubicBezTo>
                  <a:cubicBezTo>
                    <a:pt x="3914" y="7874"/>
                    <a:pt x="1957" y="9825"/>
                    <a:pt x="1957" y="15676"/>
                  </a:cubicBezTo>
                  <a:lnTo>
                    <a:pt x="0" y="15676"/>
                  </a:lnTo>
                  <a:cubicBezTo>
                    <a:pt x="1957" y="19649"/>
                    <a:pt x="5871" y="21600"/>
                    <a:pt x="9785" y="21600"/>
                  </a:cubicBezTo>
                  <a:cubicBezTo>
                    <a:pt x="15729" y="21600"/>
                    <a:pt x="21600" y="15676"/>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13" name="Google Shape;3210;p43">
              <a:extLst>
                <a:ext uri="{FF2B5EF4-FFF2-40B4-BE49-F238E27FC236}">
                  <a16:creationId xmlns:a16="http://schemas.microsoft.com/office/drawing/2014/main" id="{3B3C98A4-0D14-ED6C-198A-30F0521EAA74}"/>
                </a:ext>
              </a:extLst>
            </p:cNvPr>
            <p:cNvSpPr/>
            <p:nvPr/>
          </p:nvSpPr>
          <p:spPr>
            <a:xfrm>
              <a:off x="2238816" y="2462594"/>
              <a:ext cx="16109" cy="18114"/>
            </a:xfrm>
            <a:custGeom>
              <a:avLst/>
              <a:gdLst/>
              <a:ahLst/>
              <a:cxnLst>
                <a:cxn ang="0">
                  <a:pos x="wd2" y="hd2"/>
                </a:cxn>
                <a:cxn ang="5400000">
                  <a:pos x="wd2" y="hd2"/>
                </a:cxn>
                <a:cxn ang="10800000">
                  <a:pos x="wd2" y="hd2"/>
                </a:cxn>
                <a:cxn ang="16200000">
                  <a:pos x="wd2" y="hd2"/>
                </a:cxn>
              </a:cxnLst>
              <a:rect l="0" t="0" r="r" b="b"/>
              <a:pathLst>
                <a:path w="21600" h="21600" extrusionOk="0">
                  <a:moveTo>
                    <a:pt x="16225" y="0"/>
                  </a:moveTo>
                  <a:cubicBezTo>
                    <a:pt x="10850" y="7259"/>
                    <a:pt x="0" y="9649"/>
                    <a:pt x="0" y="19210"/>
                  </a:cubicBezTo>
                  <a:cubicBezTo>
                    <a:pt x="0" y="19210"/>
                    <a:pt x="0" y="21600"/>
                    <a:pt x="2688" y="21600"/>
                  </a:cubicBezTo>
                  <a:cubicBezTo>
                    <a:pt x="8162" y="21600"/>
                    <a:pt x="5375" y="19210"/>
                    <a:pt x="10850" y="19210"/>
                  </a:cubicBezTo>
                  <a:lnTo>
                    <a:pt x="16225" y="19210"/>
                  </a:lnTo>
                  <a:cubicBezTo>
                    <a:pt x="18912" y="16820"/>
                    <a:pt x="21600" y="14430"/>
                    <a:pt x="21600" y="9649"/>
                  </a:cubicBezTo>
                  <a:cubicBezTo>
                    <a:pt x="21600" y="7259"/>
                    <a:pt x="18912" y="2390"/>
                    <a:pt x="162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14" name="Google Shape;3211;p43">
              <a:extLst>
                <a:ext uri="{FF2B5EF4-FFF2-40B4-BE49-F238E27FC236}">
                  <a16:creationId xmlns:a16="http://schemas.microsoft.com/office/drawing/2014/main" id="{C4401B16-D9B2-3D77-8966-BA64887A86A4}"/>
                </a:ext>
              </a:extLst>
            </p:cNvPr>
            <p:cNvSpPr/>
            <p:nvPr/>
          </p:nvSpPr>
          <p:spPr>
            <a:xfrm>
              <a:off x="2233505" y="25156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7153" y="0"/>
                  </a:moveTo>
                  <a:cubicBezTo>
                    <a:pt x="8576" y="0"/>
                    <a:pt x="4288" y="7200"/>
                    <a:pt x="0" y="14400"/>
                  </a:cubicBezTo>
                  <a:lnTo>
                    <a:pt x="0" y="21600"/>
                  </a:lnTo>
                  <a:lnTo>
                    <a:pt x="8576" y="21600"/>
                  </a:lnTo>
                  <a:cubicBezTo>
                    <a:pt x="12865" y="7200"/>
                    <a:pt x="17153" y="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15" name="Google Shape;3212;p43">
              <a:extLst>
                <a:ext uri="{FF2B5EF4-FFF2-40B4-BE49-F238E27FC236}">
                  <a16:creationId xmlns:a16="http://schemas.microsoft.com/office/drawing/2014/main" id="{A91F9ACD-8FDE-F799-8805-D2E1AF6C5324}"/>
                </a:ext>
              </a:extLst>
            </p:cNvPr>
            <p:cNvSpPr/>
            <p:nvPr/>
          </p:nvSpPr>
          <p:spPr>
            <a:xfrm>
              <a:off x="2261011" y="237203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383"/>
                    <a:pt x="0" y="10767"/>
                  </a:cubicBezTo>
                  <a:cubicBezTo>
                    <a:pt x="0" y="14422"/>
                    <a:pt x="1957" y="16217"/>
                    <a:pt x="3914" y="18011"/>
                  </a:cubicBezTo>
                  <a:lnTo>
                    <a:pt x="5871" y="18011"/>
                  </a:lnTo>
                  <a:cubicBezTo>
                    <a:pt x="5871" y="19806"/>
                    <a:pt x="5871" y="19806"/>
                    <a:pt x="5871" y="19806"/>
                  </a:cubicBezTo>
                  <a:cubicBezTo>
                    <a:pt x="7828" y="19806"/>
                    <a:pt x="7828"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16" name="Google Shape;3213;p43">
              <a:extLst>
                <a:ext uri="{FF2B5EF4-FFF2-40B4-BE49-F238E27FC236}">
                  <a16:creationId xmlns:a16="http://schemas.microsoft.com/office/drawing/2014/main" id="{A901CCB3-E4E4-4E21-6048-159BE8FFBB15}"/>
                </a:ext>
              </a:extLst>
            </p:cNvPr>
            <p:cNvSpPr/>
            <p:nvPr/>
          </p:nvSpPr>
          <p:spPr>
            <a:xfrm>
              <a:off x="2230799" y="2343827"/>
              <a:ext cx="24126"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1815"/>
                    <a:pt x="1794" y="13772"/>
                    <a:pt x="1794" y="15729"/>
                  </a:cubicBezTo>
                  <a:cubicBezTo>
                    <a:pt x="1794" y="15729"/>
                    <a:pt x="1794" y="13772"/>
                    <a:pt x="1794" y="13772"/>
                  </a:cubicBezTo>
                  <a:cubicBezTo>
                    <a:pt x="3589" y="15729"/>
                    <a:pt x="7178" y="17686"/>
                    <a:pt x="12628" y="17686"/>
                  </a:cubicBezTo>
                  <a:cubicBezTo>
                    <a:pt x="10767" y="19643"/>
                    <a:pt x="10767" y="19643"/>
                    <a:pt x="10767" y="21600"/>
                  </a:cubicBezTo>
                  <a:cubicBezTo>
                    <a:pt x="16217" y="21600"/>
                    <a:pt x="21600" y="15729"/>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17" name="Google Shape;3214;p43">
              <a:extLst>
                <a:ext uri="{FF2B5EF4-FFF2-40B4-BE49-F238E27FC236}">
                  <a16:creationId xmlns:a16="http://schemas.microsoft.com/office/drawing/2014/main" id="{A9FC8ECB-A9FC-50FC-D07F-840C7FC2CB73}"/>
                </a:ext>
              </a:extLst>
            </p:cNvPr>
            <p:cNvSpPr/>
            <p:nvPr/>
          </p:nvSpPr>
          <p:spPr>
            <a:xfrm>
              <a:off x="2202592" y="2430379"/>
              <a:ext cx="16109" cy="24199"/>
            </a:xfrm>
            <a:custGeom>
              <a:avLst/>
              <a:gdLst/>
              <a:ahLst/>
              <a:cxnLst>
                <a:cxn ang="0">
                  <a:pos x="wd2" y="hd2"/>
                </a:cxn>
                <a:cxn ang="5400000">
                  <a:pos x="wd2" y="hd2"/>
                </a:cxn>
                <a:cxn ang="10800000">
                  <a:pos x="wd2" y="hd2"/>
                </a:cxn>
                <a:cxn ang="16200000">
                  <a:pos x="wd2" y="hd2"/>
                </a:cxn>
              </a:cxnLst>
              <a:rect l="0" t="0" r="r" b="b"/>
              <a:pathLst>
                <a:path w="21600" h="21600" extrusionOk="0">
                  <a:moveTo>
                    <a:pt x="13537" y="0"/>
                  </a:moveTo>
                  <a:cubicBezTo>
                    <a:pt x="5375" y="0"/>
                    <a:pt x="0" y="5433"/>
                    <a:pt x="0" y="10800"/>
                  </a:cubicBezTo>
                  <a:cubicBezTo>
                    <a:pt x="0" y="16167"/>
                    <a:pt x="5375" y="21600"/>
                    <a:pt x="16225" y="21600"/>
                  </a:cubicBezTo>
                  <a:cubicBezTo>
                    <a:pt x="16225" y="21600"/>
                    <a:pt x="18912" y="19811"/>
                    <a:pt x="21600" y="19811"/>
                  </a:cubicBezTo>
                  <a:cubicBezTo>
                    <a:pt x="21600" y="16167"/>
                    <a:pt x="21600" y="14378"/>
                    <a:pt x="21600" y="10800"/>
                  </a:cubicBezTo>
                  <a:lnTo>
                    <a:pt x="21600" y="1789"/>
                  </a:lnTo>
                  <a:cubicBezTo>
                    <a:pt x="18912" y="0"/>
                    <a:pt x="16225" y="0"/>
                    <a:pt x="1353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18" name="Google Shape;3215;p43">
              <a:extLst>
                <a:ext uri="{FF2B5EF4-FFF2-40B4-BE49-F238E27FC236}">
                  <a16:creationId xmlns:a16="http://schemas.microsoft.com/office/drawing/2014/main" id="{F6D302A1-ECA4-8072-A17E-1436E899B086}"/>
                </a:ext>
              </a:extLst>
            </p:cNvPr>
            <p:cNvSpPr/>
            <p:nvPr/>
          </p:nvSpPr>
          <p:spPr>
            <a:xfrm>
              <a:off x="2239518" y="24039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88" y="0"/>
                  </a:moveTo>
                  <a:cubicBezTo>
                    <a:pt x="0" y="5400"/>
                    <a:pt x="0" y="10800"/>
                    <a:pt x="0" y="21600"/>
                  </a:cubicBezTo>
                  <a:lnTo>
                    <a:pt x="21600" y="21600"/>
                  </a:lnTo>
                  <a:cubicBezTo>
                    <a:pt x="21600" y="10800"/>
                    <a:pt x="21600" y="540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22" name="Google Shape;3219;p43">
              <a:extLst>
                <a:ext uri="{FF2B5EF4-FFF2-40B4-BE49-F238E27FC236}">
                  <a16:creationId xmlns:a16="http://schemas.microsoft.com/office/drawing/2014/main" id="{D0DFF467-CCE4-B638-9AD8-8611C495AF9A}"/>
                </a:ext>
              </a:extLst>
            </p:cNvPr>
            <p:cNvSpPr/>
            <p:nvPr/>
          </p:nvSpPr>
          <p:spPr>
            <a:xfrm>
              <a:off x="2583095" y="2810617"/>
              <a:ext cx="14104" cy="12701"/>
            </a:xfrm>
            <a:custGeom>
              <a:avLst/>
              <a:gdLst/>
              <a:ahLst/>
              <a:cxnLst>
                <a:cxn ang="0">
                  <a:pos x="wd2" y="hd2"/>
                </a:cxn>
                <a:cxn ang="5400000">
                  <a:pos x="wd2" y="hd2"/>
                </a:cxn>
                <a:cxn ang="10800000">
                  <a:pos x="wd2" y="hd2"/>
                </a:cxn>
                <a:cxn ang="16200000">
                  <a:pos x="wd2" y="hd2"/>
                </a:cxn>
              </a:cxnLst>
              <a:rect l="0" t="0" r="r" b="b"/>
              <a:pathLst>
                <a:path w="21600" h="21600" extrusionOk="0">
                  <a:moveTo>
                    <a:pt x="9322" y="0"/>
                  </a:moveTo>
                  <a:cubicBezTo>
                    <a:pt x="9322" y="7200"/>
                    <a:pt x="6253" y="10800"/>
                    <a:pt x="0" y="10800"/>
                  </a:cubicBezTo>
                  <a:cubicBezTo>
                    <a:pt x="0" y="14400"/>
                    <a:pt x="0" y="14400"/>
                    <a:pt x="0" y="14400"/>
                  </a:cubicBezTo>
                  <a:cubicBezTo>
                    <a:pt x="0" y="18000"/>
                    <a:pt x="3183" y="21600"/>
                    <a:pt x="9322" y="21600"/>
                  </a:cubicBezTo>
                  <a:cubicBezTo>
                    <a:pt x="15461" y="21600"/>
                    <a:pt x="18531" y="1080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23" name="Google Shape;3220;p43">
              <a:extLst>
                <a:ext uri="{FF2B5EF4-FFF2-40B4-BE49-F238E27FC236}">
                  <a16:creationId xmlns:a16="http://schemas.microsoft.com/office/drawing/2014/main" id="{E7ADF603-CC03-C432-E136-4D61B2C07421}"/>
                </a:ext>
              </a:extLst>
            </p:cNvPr>
            <p:cNvSpPr/>
            <p:nvPr/>
          </p:nvSpPr>
          <p:spPr>
            <a:xfrm>
              <a:off x="2554962" y="2839088"/>
              <a:ext cx="20117" cy="16108"/>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cubicBezTo>
                    <a:pt x="6456" y="0"/>
                    <a:pt x="4304" y="2688"/>
                    <a:pt x="2152" y="5475"/>
                  </a:cubicBezTo>
                  <a:cubicBezTo>
                    <a:pt x="2152" y="5475"/>
                    <a:pt x="0" y="5475"/>
                    <a:pt x="0" y="8162"/>
                  </a:cubicBezTo>
                  <a:cubicBezTo>
                    <a:pt x="4304" y="10850"/>
                    <a:pt x="8608" y="16225"/>
                    <a:pt x="15144" y="16225"/>
                  </a:cubicBezTo>
                  <a:cubicBezTo>
                    <a:pt x="15144" y="21600"/>
                    <a:pt x="17296" y="21600"/>
                    <a:pt x="19448" y="21600"/>
                  </a:cubicBezTo>
                  <a:cubicBezTo>
                    <a:pt x="19448" y="21600"/>
                    <a:pt x="21600" y="18912"/>
                    <a:pt x="21600" y="18912"/>
                  </a:cubicBezTo>
                  <a:cubicBezTo>
                    <a:pt x="21600" y="18912"/>
                    <a:pt x="21600" y="16225"/>
                    <a:pt x="21600" y="16225"/>
                  </a:cubicBezTo>
                  <a:cubicBezTo>
                    <a:pt x="21600" y="8162"/>
                    <a:pt x="17296" y="0"/>
                    <a:pt x="1076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24" name="Google Shape;3221;p43">
              <a:extLst>
                <a:ext uri="{FF2B5EF4-FFF2-40B4-BE49-F238E27FC236}">
                  <a16:creationId xmlns:a16="http://schemas.microsoft.com/office/drawing/2014/main" id="{6D12266A-7B34-CEAA-7F31-A90421B26665}"/>
                </a:ext>
              </a:extLst>
            </p:cNvPr>
            <p:cNvSpPr/>
            <p:nvPr/>
          </p:nvSpPr>
          <p:spPr>
            <a:xfrm>
              <a:off x="2494538" y="2843171"/>
              <a:ext cx="20117" cy="20117"/>
            </a:xfrm>
            <a:custGeom>
              <a:avLst/>
              <a:gdLst/>
              <a:ahLst/>
              <a:cxnLst>
                <a:cxn ang="0">
                  <a:pos x="wd2" y="hd2"/>
                </a:cxn>
                <a:cxn ang="5400000">
                  <a:pos x="wd2" y="hd2"/>
                </a:cxn>
                <a:cxn ang="10800000">
                  <a:pos x="wd2" y="hd2"/>
                </a:cxn>
                <a:cxn ang="16200000">
                  <a:pos x="wd2" y="hd2"/>
                </a:cxn>
              </a:cxnLst>
              <a:rect l="0" t="0" r="r" b="b"/>
              <a:pathLst>
                <a:path w="21600" h="21600" extrusionOk="0">
                  <a:moveTo>
                    <a:pt x="4304" y="0"/>
                  </a:moveTo>
                  <a:cubicBezTo>
                    <a:pt x="2152" y="2152"/>
                    <a:pt x="0" y="6456"/>
                    <a:pt x="0" y="8608"/>
                  </a:cubicBezTo>
                  <a:cubicBezTo>
                    <a:pt x="0" y="15064"/>
                    <a:pt x="4304" y="21600"/>
                    <a:pt x="10840" y="21600"/>
                  </a:cubicBezTo>
                  <a:cubicBezTo>
                    <a:pt x="12992" y="10760"/>
                    <a:pt x="21600" y="12912"/>
                    <a:pt x="21600" y="2152"/>
                  </a:cubicBezTo>
                  <a:cubicBezTo>
                    <a:pt x="17296" y="2152"/>
                    <a:pt x="15144" y="6456"/>
                    <a:pt x="10840" y="6456"/>
                  </a:cubicBezTo>
                  <a:cubicBezTo>
                    <a:pt x="6456" y="6456"/>
                    <a:pt x="6456" y="2152"/>
                    <a:pt x="4304"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25" name="Google Shape;3222;p43">
              <a:extLst>
                <a:ext uri="{FF2B5EF4-FFF2-40B4-BE49-F238E27FC236}">
                  <a16:creationId xmlns:a16="http://schemas.microsoft.com/office/drawing/2014/main" id="{F59693BD-28A2-8EAE-4240-D5E677EFC4F0}"/>
                </a:ext>
              </a:extLst>
            </p:cNvPr>
            <p:cNvSpPr/>
            <p:nvPr/>
          </p:nvSpPr>
          <p:spPr>
            <a:xfrm>
              <a:off x="2464327" y="2869300"/>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01"/>
                    <a:pt x="0" y="11775"/>
                  </a:cubicBezTo>
                  <a:cubicBezTo>
                    <a:pt x="0" y="17627"/>
                    <a:pt x="5367" y="21600"/>
                    <a:pt x="10800" y="21600"/>
                  </a:cubicBezTo>
                  <a:cubicBezTo>
                    <a:pt x="16167" y="21600"/>
                    <a:pt x="21600" y="17627"/>
                    <a:pt x="21600" y="1177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26" name="Google Shape;3223;p43">
              <a:extLst>
                <a:ext uri="{FF2B5EF4-FFF2-40B4-BE49-F238E27FC236}">
                  <a16:creationId xmlns:a16="http://schemas.microsoft.com/office/drawing/2014/main" id="{C5A76203-F52D-9B71-6007-A582E798C0B0}"/>
                </a:ext>
              </a:extLst>
            </p:cNvPr>
            <p:cNvSpPr/>
            <p:nvPr/>
          </p:nvSpPr>
          <p:spPr>
            <a:xfrm>
              <a:off x="2470039" y="270491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8022" y="0"/>
                  </a:moveTo>
                  <a:cubicBezTo>
                    <a:pt x="14444" y="4288"/>
                    <a:pt x="10866" y="17312"/>
                    <a:pt x="3710" y="17312"/>
                  </a:cubicBezTo>
                  <a:lnTo>
                    <a:pt x="0" y="17312"/>
                  </a:lnTo>
                  <a:cubicBezTo>
                    <a:pt x="3710" y="21600"/>
                    <a:pt x="7288" y="21600"/>
                    <a:pt x="10866" y="21600"/>
                  </a:cubicBezTo>
                  <a:cubicBezTo>
                    <a:pt x="14444" y="21600"/>
                    <a:pt x="21600" y="21600"/>
                    <a:pt x="21600" y="17312"/>
                  </a:cubicBezTo>
                  <a:cubicBezTo>
                    <a:pt x="21600" y="17312"/>
                    <a:pt x="18022" y="8576"/>
                    <a:pt x="1802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27" name="Google Shape;3224;p43">
              <a:extLst>
                <a:ext uri="{FF2B5EF4-FFF2-40B4-BE49-F238E27FC236}">
                  <a16:creationId xmlns:a16="http://schemas.microsoft.com/office/drawing/2014/main" id="{D9FD444C-B453-23E0-C365-872E5AD3787F}"/>
                </a:ext>
              </a:extLst>
            </p:cNvPr>
            <p:cNvSpPr/>
            <p:nvPr/>
          </p:nvSpPr>
          <p:spPr>
            <a:xfrm>
              <a:off x="2466331" y="2752536"/>
              <a:ext cx="20117" cy="22121"/>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cubicBezTo>
                    <a:pt x="4304" y="0"/>
                    <a:pt x="0" y="3914"/>
                    <a:pt x="0" y="9858"/>
                  </a:cubicBezTo>
                  <a:cubicBezTo>
                    <a:pt x="0" y="13772"/>
                    <a:pt x="2152" y="15729"/>
                    <a:pt x="2152" y="19643"/>
                  </a:cubicBezTo>
                  <a:cubicBezTo>
                    <a:pt x="4304" y="21600"/>
                    <a:pt x="8688" y="21600"/>
                    <a:pt x="10840" y="21600"/>
                  </a:cubicBezTo>
                  <a:cubicBezTo>
                    <a:pt x="17296" y="21600"/>
                    <a:pt x="21600" y="19643"/>
                    <a:pt x="21600" y="13772"/>
                  </a:cubicBezTo>
                  <a:cubicBezTo>
                    <a:pt x="21600" y="11815"/>
                    <a:pt x="21600" y="7828"/>
                    <a:pt x="19448" y="3914"/>
                  </a:cubicBezTo>
                  <a:cubicBezTo>
                    <a:pt x="17296" y="1957"/>
                    <a:pt x="15144" y="0"/>
                    <a:pt x="1084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28" name="Google Shape;3225;p43">
              <a:extLst>
                <a:ext uri="{FF2B5EF4-FFF2-40B4-BE49-F238E27FC236}">
                  <a16:creationId xmlns:a16="http://schemas.microsoft.com/office/drawing/2014/main" id="{B003B9C0-53CA-0535-770C-C0C877D28D52}"/>
                </a:ext>
              </a:extLst>
            </p:cNvPr>
            <p:cNvSpPr/>
            <p:nvPr/>
          </p:nvSpPr>
          <p:spPr>
            <a:xfrm>
              <a:off x="2372426" y="278241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0800"/>
                    <a:pt x="0" y="10800"/>
                    <a:pt x="0" y="21600"/>
                  </a:cubicBezTo>
                  <a:cubicBezTo>
                    <a:pt x="21600" y="21600"/>
                    <a:pt x="21600" y="10800"/>
                    <a:pt x="21600" y="10800"/>
                  </a:cubicBezTo>
                  <a:cubicBezTo>
                    <a:pt x="21600" y="0"/>
                    <a:pt x="21600" y="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29" name="Google Shape;3226;p43">
              <a:extLst>
                <a:ext uri="{FF2B5EF4-FFF2-40B4-BE49-F238E27FC236}">
                  <a16:creationId xmlns:a16="http://schemas.microsoft.com/office/drawing/2014/main" id="{91675A7A-0AD0-E421-7739-F7D811486400}"/>
                </a:ext>
              </a:extLst>
            </p:cNvPr>
            <p:cNvSpPr/>
            <p:nvPr/>
          </p:nvSpPr>
          <p:spPr>
            <a:xfrm>
              <a:off x="2530763" y="2343827"/>
              <a:ext cx="16109" cy="221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688" y="3914"/>
                    <a:pt x="5375" y="13772"/>
                    <a:pt x="8162" y="21600"/>
                  </a:cubicBezTo>
                  <a:cubicBezTo>
                    <a:pt x="16225" y="19643"/>
                    <a:pt x="21600" y="15729"/>
                    <a:pt x="21600" y="9785"/>
                  </a:cubicBezTo>
                  <a:cubicBezTo>
                    <a:pt x="21600" y="7828"/>
                    <a:pt x="18912" y="3914"/>
                    <a:pt x="16225" y="1957"/>
                  </a:cubicBezTo>
                  <a:cubicBezTo>
                    <a:pt x="13537" y="0"/>
                    <a:pt x="10850" y="0"/>
                    <a:pt x="53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30" name="Google Shape;3227;p43">
              <a:extLst>
                <a:ext uri="{FF2B5EF4-FFF2-40B4-BE49-F238E27FC236}">
                  <a16:creationId xmlns:a16="http://schemas.microsoft.com/office/drawing/2014/main" id="{03141ABB-7827-655F-E6E9-EDED52783A62}"/>
                </a:ext>
              </a:extLst>
            </p:cNvPr>
            <p:cNvSpPr/>
            <p:nvPr/>
          </p:nvSpPr>
          <p:spPr>
            <a:xfrm>
              <a:off x="2583095" y="2402172"/>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7874" y="2023"/>
                    <a:pt x="3973" y="3973"/>
                    <a:pt x="2023" y="3973"/>
                  </a:cubicBezTo>
                  <a:cubicBezTo>
                    <a:pt x="0" y="5924"/>
                    <a:pt x="0" y="7874"/>
                    <a:pt x="0" y="9825"/>
                  </a:cubicBezTo>
                  <a:cubicBezTo>
                    <a:pt x="0" y="17699"/>
                    <a:pt x="3973" y="21600"/>
                    <a:pt x="9825" y="21600"/>
                  </a:cubicBezTo>
                  <a:cubicBezTo>
                    <a:pt x="15676" y="21600"/>
                    <a:pt x="21600" y="17699"/>
                    <a:pt x="21600" y="9825"/>
                  </a:cubicBezTo>
                  <a:cubicBezTo>
                    <a:pt x="21600" y="5924"/>
                    <a:pt x="17699"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31" name="Google Shape;3228;p43">
              <a:extLst>
                <a:ext uri="{FF2B5EF4-FFF2-40B4-BE49-F238E27FC236}">
                  <a16:creationId xmlns:a16="http://schemas.microsoft.com/office/drawing/2014/main" id="{E7939465-0D21-7E6D-CD5A-681B299ECEF6}"/>
                </a:ext>
              </a:extLst>
            </p:cNvPr>
            <p:cNvSpPr/>
            <p:nvPr/>
          </p:nvSpPr>
          <p:spPr>
            <a:xfrm>
              <a:off x="2464327" y="2343827"/>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785"/>
                  </a:cubicBezTo>
                  <a:cubicBezTo>
                    <a:pt x="0" y="15729"/>
                    <a:pt x="5367" y="21600"/>
                    <a:pt x="10800" y="21600"/>
                  </a:cubicBezTo>
                  <a:cubicBezTo>
                    <a:pt x="16167" y="21600"/>
                    <a:pt x="21600" y="15729"/>
                    <a:pt x="21600" y="9785"/>
                  </a:cubicBezTo>
                  <a:cubicBezTo>
                    <a:pt x="21600" y="7828"/>
                    <a:pt x="19745" y="3914"/>
                    <a:pt x="17956" y="1957"/>
                  </a:cubicBezTo>
                  <a:cubicBezTo>
                    <a:pt x="16167" y="0"/>
                    <a:pt x="14378"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32" name="Google Shape;3229;p43">
              <a:extLst>
                <a:ext uri="{FF2B5EF4-FFF2-40B4-BE49-F238E27FC236}">
                  <a16:creationId xmlns:a16="http://schemas.microsoft.com/office/drawing/2014/main" id="{6FAF617A-3692-478D-BC42-A8EE278FFBB6}"/>
                </a:ext>
              </a:extLst>
            </p:cNvPr>
            <p:cNvSpPr/>
            <p:nvPr/>
          </p:nvSpPr>
          <p:spPr>
            <a:xfrm>
              <a:off x="2505298" y="238479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cubicBezTo>
                    <a:pt x="7200" y="7200"/>
                    <a:pt x="7200" y="7200"/>
                    <a:pt x="0" y="14400"/>
                  </a:cubicBezTo>
                  <a:cubicBezTo>
                    <a:pt x="0" y="14400"/>
                    <a:pt x="7200" y="21600"/>
                    <a:pt x="7200" y="21600"/>
                  </a:cubicBezTo>
                  <a:cubicBezTo>
                    <a:pt x="14400" y="21600"/>
                    <a:pt x="14400" y="14400"/>
                    <a:pt x="21600" y="14400"/>
                  </a:cubicBezTo>
                  <a:lnTo>
                    <a:pt x="14400" y="14400"/>
                  </a:lnTo>
                  <a:lnTo>
                    <a:pt x="144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33" name="Google Shape;3230;p43">
              <a:extLst>
                <a:ext uri="{FF2B5EF4-FFF2-40B4-BE49-F238E27FC236}">
                  <a16:creationId xmlns:a16="http://schemas.microsoft.com/office/drawing/2014/main" id="{187C3CAF-1971-4044-6593-A0CE19B70AF0}"/>
                </a:ext>
              </a:extLst>
            </p:cNvPr>
            <p:cNvSpPr/>
            <p:nvPr/>
          </p:nvSpPr>
          <p:spPr>
            <a:xfrm>
              <a:off x="2507303" y="237069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200"/>
                    <a:pt x="7200" y="14400"/>
                    <a:pt x="21600" y="21600"/>
                  </a:cubicBezTo>
                  <a:cubicBezTo>
                    <a:pt x="21600" y="14400"/>
                    <a:pt x="14400" y="7200"/>
                    <a:pt x="14400" y="7200"/>
                  </a:cubicBezTo>
                  <a:cubicBezTo>
                    <a:pt x="7200" y="0"/>
                    <a:pt x="0"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34" name="Google Shape;3231;p43">
              <a:extLst>
                <a:ext uri="{FF2B5EF4-FFF2-40B4-BE49-F238E27FC236}">
                  <a16:creationId xmlns:a16="http://schemas.microsoft.com/office/drawing/2014/main" id="{C3099813-D9FE-BA57-4F36-ED61E4E07DAE}"/>
                </a:ext>
              </a:extLst>
            </p:cNvPr>
            <p:cNvSpPr/>
            <p:nvPr/>
          </p:nvSpPr>
          <p:spPr>
            <a:xfrm>
              <a:off x="2494238" y="2374039"/>
              <a:ext cx="12701" cy="18113"/>
            </a:xfrm>
            <a:custGeom>
              <a:avLst/>
              <a:gdLst/>
              <a:ahLst/>
              <a:cxnLst>
                <a:cxn ang="0">
                  <a:pos x="wd2" y="hd2"/>
                </a:cxn>
                <a:cxn ang="5400000">
                  <a:pos x="wd2" y="hd2"/>
                </a:cxn>
                <a:cxn ang="10800000">
                  <a:pos x="wd2" y="hd2"/>
                </a:cxn>
                <a:cxn ang="16200000">
                  <a:pos x="wd2" y="hd2"/>
                </a:cxn>
              </a:cxnLst>
              <a:rect l="0" t="0" r="r" b="b"/>
              <a:pathLst>
                <a:path w="21600" h="21600" extrusionOk="0">
                  <a:moveTo>
                    <a:pt x="14312" y="0"/>
                  </a:moveTo>
                  <a:cubicBezTo>
                    <a:pt x="7156" y="0"/>
                    <a:pt x="0" y="4780"/>
                    <a:pt x="0" y="11951"/>
                  </a:cubicBezTo>
                  <a:cubicBezTo>
                    <a:pt x="3578" y="14341"/>
                    <a:pt x="10734" y="14341"/>
                    <a:pt x="18022" y="14341"/>
                  </a:cubicBezTo>
                  <a:lnTo>
                    <a:pt x="18022" y="21600"/>
                  </a:lnTo>
                  <a:cubicBezTo>
                    <a:pt x="18022" y="16820"/>
                    <a:pt x="21600" y="19210"/>
                    <a:pt x="21600" y="11951"/>
                  </a:cubicBezTo>
                  <a:cubicBezTo>
                    <a:pt x="21600" y="4780"/>
                    <a:pt x="14312" y="4780"/>
                    <a:pt x="1431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35" name="Google Shape;3232;p43">
              <a:extLst>
                <a:ext uri="{FF2B5EF4-FFF2-40B4-BE49-F238E27FC236}">
                  <a16:creationId xmlns:a16="http://schemas.microsoft.com/office/drawing/2014/main" id="{35AF19B9-815E-C9B8-AA1E-54A0D652ED2C}"/>
                </a:ext>
              </a:extLst>
            </p:cNvPr>
            <p:cNvSpPr/>
            <p:nvPr/>
          </p:nvSpPr>
          <p:spPr>
            <a:xfrm>
              <a:off x="2468335" y="2402172"/>
              <a:ext cx="20191" cy="22195"/>
            </a:xfrm>
            <a:custGeom>
              <a:avLst/>
              <a:gdLst/>
              <a:ahLst/>
              <a:cxnLst>
                <a:cxn ang="0">
                  <a:pos x="wd2" y="hd2"/>
                </a:cxn>
                <a:cxn ang="5400000">
                  <a:pos x="wd2" y="hd2"/>
                </a:cxn>
                <a:cxn ang="10800000">
                  <a:pos x="wd2" y="hd2"/>
                </a:cxn>
                <a:cxn ang="16200000">
                  <a:pos x="wd2" y="hd2"/>
                </a:cxn>
              </a:cxnLst>
              <a:rect l="0" t="0" r="r" b="b"/>
              <a:pathLst>
                <a:path w="21600" h="21600" extrusionOk="0">
                  <a:moveTo>
                    <a:pt x="4368" y="0"/>
                  </a:moveTo>
                  <a:cubicBezTo>
                    <a:pt x="6512" y="3973"/>
                    <a:pt x="6512" y="7874"/>
                    <a:pt x="6512" y="9825"/>
                  </a:cubicBezTo>
                  <a:cubicBezTo>
                    <a:pt x="6512" y="13726"/>
                    <a:pt x="4368" y="15676"/>
                    <a:pt x="0" y="19649"/>
                  </a:cubicBezTo>
                  <a:cubicBezTo>
                    <a:pt x="2144" y="19649"/>
                    <a:pt x="6512" y="21600"/>
                    <a:pt x="8656" y="21600"/>
                  </a:cubicBezTo>
                  <a:cubicBezTo>
                    <a:pt x="15088" y="21600"/>
                    <a:pt x="21600" y="15676"/>
                    <a:pt x="21600" y="9825"/>
                  </a:cubicBezTo>
                  <a:cubicBezTo>
                    <a:pt x="21600" y="7874"/>
                    <a:pt x="19376" y="3973"/>
                    <a:pt x="17232" y="2023"/>
                  </a:cubicBezTo>
                  <a:cubicBezTo>
                    <a:pt x="15088" y="0"/>
                    <a:pt x="12944" y="0"/>
                    <a:pt x="8656"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36" name="Google Shape;3234;p43">
              <a:extLst>
                <a:ext uri="{FF2B5EF4-FFF2-40B4-BE49-F238E27FC236}">
                  <a16:creationId xmlns:a16="http://schemas.microsoft.com/office/drawing/2014/main" id="{12BA17BA-E96F-B79C-C6D3-51E16448E97D}"/>
                </a:ext>
              </a:extLst>
            </p:cNvPr>
            <p:cNvSpPr/>
            <p:nvPr/>
          </p:nvSpPr>
          <p:spPr>
            <a:xfrm>
              <a:off x="2695587" y="228210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7112"/>
                    <a:pt x="10800" y="14488"/>
                    <a:pt x="0" y="21600"/>
                  </a:cubicBezTo>
                  <a:cubicBezTo>
                    <a:pt x="10800" y="14488"/>
                    <a:pt x="21600" y="7112"/>
                    <a:pt x="21600" y="7112"/>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37" name="Google Shape;3235;p43">
              <a:extLst>
                <a:ext uri="{FF2B5EF4-FFF2-40B4-BE49-F238E27FC236}">
                  <a16:creationId xmlns:a16="http://schemas.microsoft.com/office/drawing/2014/main" id="{16A61697-1CBD-575B-27ED-F689EBF9CFA8}"/>
                </a:ext>
              </a:extLst>
            </p:cNvPr>
            <p:cNvSpPr/>
            <p:nvPr/>
          </p:nvSpPr>
          <p:spPr>
            <a:xfrm>
              <a:off x="2903248" y="2839088"/>
              <a:ext cx="24199" cy="1610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8162"/>
                    <a:pt x="0" y="16225"/>
                  </a:cubicBezTo>
                  <a:cubicBezTo>
                    <a:pt x="0" y="16225"/>
                    <a:pt x="0" y="16225"/>
                    <a:pt x="0" y="18912"/>
                  </a:cubicBezTo>
                  <a:cubicBezTo>
                    <a:pt x="1789" y="16225"/>
                    <a:pt x="1789" y="16225"/>
                    <a:pt x="3578" y="13537"/>
                  </a:cubicBezTo>
                  <a:cubicBezTo>
                    <a:pt x="5367" y="18912"/>
                    <a:pt x="9011" y="21600"/>
                    <a:pt x="14378" y="21600"/>
                  </a:cubicBezTo>
                  <a:cubicBezTo>
                    <a:pt x="16167" y="21600"/>
                    <a:pt x="17956" y="18912"/>
                    <a:pt x="21600" y="16225"/>
                  </a:cubicBezTo>
                  <a:cubicBezTo>
                    <a:pt x="21600" y="8162"/>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38" name="Google Shape;3236;p43">
              <a:extLst>
                <a:ext uri="{FF2B5EF4-FFF2-40B4-BE49-F238E27FC236}">
                  <a16:creationId xmlns:a16="http://schemas.microsoft.com/office/drawing/2014/main" id="{D6C04D5F-5454-C5F8-A732-1C4646735D63}"/>
                </a:ext>
              </a:extLst>
            </p:cNvPr>
            <p:cNvSpPr/>
            <p:nvPr/>
          </p:nvSpPr>
          <p:spPr>
            <a:xfrm>
              <a:off x="2877046" y="2880097"/>
              <a:ext cx="2019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088" y="4288"/>
                    <a:pt x="6512" y="8576"/>
                    <a:pt x="0" y="12865"/>
                  </a:cubicBezTo>
                  <a:cubicBezTo>
                    <a:pt x="2224" y="21600"/>
                    <a:pt x="6512" y="21600"/>
                    <a:pt x="8656" y="21600"/>
                  </a:cubicBezTo>
                  <a:cubicBezTo>
                    <a:pt x="12944" y="21600"/>
                    <a:pt x="17232" y="17153"/>
                    <a:pt x="19456" y="12865"/>
                  </a:cubicBezTo>
                  <a:cubicBezTo>
                    <a:pt x="19456" y="8576"/>
                    <a:pt x="19456" y="8576"/>
                    <a:pt x="19456" y="8576"/>
                  </a:cubicBezTo>
                  <a:lnTo>
                    <a:pt x="21600" y="8576"/>
                  </a:lnTo>
                  <a:cubicBezTo>
                    <a:pt x="21600" y="4288"/>
                    <a:pt x="21600" y="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39" name="Google Shape;3237;p43">
              <a:extLst>
                <a:ext uri="{FF2B5EF4-FFF2-40B4-BE49-F238E27FC236}">
                  <a16:creationId xmlns:a16="http://schemas.microsoft.com/office/drawing/2014/main" id="{107439DC-991F-F0E6-DECB-97B10301F178}"/>
                </a:ext>
              </a:extLst>
            </p:cNvPr>
            <p:cNvSpPr/>
            <p:nvPr/>
          </p:nvSpPr>
          <p:spPr>
            <a:xfrm>
              <a:off x="2915048" y="2905523"/>
              <a:ext cx="12701" cy="16109"/>
            </a:xfrm>
            <a:custGeom>
              <a:avLst/>
              <a:gdLst/>
              <a:ahLst/>
              <a:cxnLst>
                <a:cxn ang="0">
                  <a:pos x="wd2" y="hd2"/>
                </a:cxn>
                <a:cxn ang="5400000">
                  <a:pos x="wd2" y="hd2"/>
                </a:cxn>
                <a:cxn ang="10800000">
                  <a:pos x="wd2" y="hd2"/>
                </a:cxn>
                <a:cxn ang="16200000">
                  <a:pos x="wd2" y="hd2"/>
                </a:cxn>
              </a:cxnLst>
              <a:rect l="0" t="0" r="r" b="b"/>
              <a:pathLst>
                <a:path w="21600" h="21600" extrusionOk="0">
                  <a:moveTo>
                    <a:pt x="17890" y="0"/>
                  </a:moveTo>
                  <a:cubicBezTo>
                    <a:pt x="14312" y="8162"/>
                    <a:pt x="7156" y="13537"/>
                    <a:pt x="0" y="21600"/>
                  </a:cubicBezTo>
                  <a:cubicBezTo>
                    <a:pt x="10734" y="18912"/>
                    <a:pt x="21600" y="13537"/>
                    <a:pt x="21600" y="5475"/>
                  </a:cubicBezTo>
                  <a:cubicBezTo>
                    <a:pt x="21600" y="2787"/>
                    <a:pt x="17890" y="2787"/>
                    <a:pt x="1789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40" name="Google Shape;3238;p43">
              <a:extLst>
                <a:ext uri="{FF2B5EF4-FFF2-40B4-BE49-F238E27FC236}">
                  <a16:creationId xmlns:a16="http://schemas.microsoft.com/office/drawing/2014/main" id="{4ED514EF-A81E-59C9-0C2E-76FB90D7AD86}"/>
                </a:ext>
              </a:extLst>
            </p:cNvPr>
            <p:cNvSpPr/>
            <p:nvPr/>
          </p:nvSpPr>
          <p:spPr>
            <a:xfrm>
              <a:off x="2844903" y="2839088"/>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1794" y="5924"/>
                    <a:pt x="0" y="11775"/>
                  </a:cubicBezTo>
                  <a:cubicBezTo>
                    <a:pt x="1794" y="11775"/>
                    <a:pt x="1794" y="9825"/>
                    <a:pt x="1794" y="9825"/>
                  </a:cubicBezTo>
                  <a:cubicBezTo>
                    <a:pt x="8972" y="9825"/>
                    <a:pt x="12561" y="15676"/>
                    <a:pt x="16217" y="21600"/>
                  </a:cubicBezTo>
                  <a:cubicBezTo>
                    <a:pt x="19806" y="19649"/>
                    <a:pt x="21600" y="15676"/>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41" name="Google Shape;3239;p43">
              <a:extLst>
                <a:ext uri="{FF2B5EF4-FFF2-40B4-BE49-F238E27FC236}">
                  <a16:creationId xmlns:a16="http://schemas.microsoft.com/office/drawing/2014/main" id="{FF71CB48-4CD2-1D9A-6ED4-C3BEF89AA360}"/>
                </a:ext>
              </a:extLst>
            </p:cNvPr>
            <p:cNvSpPr/>
            <p:nvPr/>
          </p:nvSpPr>
          <p:spPr>
            <a:xfrm>
              <a:off x="2875041" y="2810955"/>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11742"/>
                  </a:cubicBezTo>
                  <a:cubicBezTo>
                    <a:pt x="0" y="17686"/>
                    <a:pt x="3973" y="21600"/>
                    <a:pt x="9825" y="21600"/>
                  </a:cubicBezTo>
                  <a:cubicBezTo>
                    <a:pt x="17627" y="21600"/>
                    <a:pt x="21600" y="17686"/>
                    <a:pt x="21600" y="11742"/>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42" name="Google Shape;3240;p43">
              <a:extLst>
                <a:ext uri="{FF2B5EF4-FFF2-40B4-BE49-F238E27FC236}">
                  <a16:creationId xmlns:a16="http://schemas.microsoft.com/office/drawing/2014/main" id="{02857782-2719-98CB-B10C-77D33EA04128}"/>
                </a:ext>
              </a:extLst>
            </p:cNvPr>
            <p:cNvSpPr/>
            <p:nvPr/>
          </p:nvSpPr>
          <p:spPr>
            <a:xfrm>
              <a:off x="3166987" y="3394773"/>
              <a:ext cx="20191" cy="24199"/>
            </a:xfrm>
            <a:custGeom>
              <a:avLst/>
              <a:gdLst/>
              <a:ahLst/>
              <a:cxnLst>
                <a:cxn ang="0">
                  <a:pos x="wd2" y="hd2"/>
                </a:cxn>
                <a:cxn ang="5400000">
                  <a:pos x="wd2" y="hd2"/>
                </a:cxn>
                <a:cxn ang="10800000">
                  <a:pos x="wd2" y="hd2"/>
                </a:cxn>
                <a:cxn ang="16200000">
                  <a:pos x="wd2" y="hd2"/>
                </a:cxn>
              </a:cxnLst>
              <a:rect l="0" t="0" r="r" b="b"/>
              <a:pathLst>
                <a:path w="21600" h="21600" extrusionOk="0">
                  <a:moveTo>
                    <a:pt x="12944" y="0"/>
                  </a:moveTo>
                  <a:cubicBezTo>
                    <a:pt x="10800" y="1855"/>
                    <a:pt x="6512" y="1855"/>
                    <a:pt x="4368" y="1855"/>
                  </a:cubicBezTo>
                  <a:cubicBezTo>
                    <a:pt x="2144" y="3644"/>
                    <a:pt x="0" y="7222"/>
                    <a:pt x="0" y="10800"/>
                  </a:cubicBezTo>
                  <a:cubicBezTo>
                    <a:pt x="0" y="16233"/>
                    <a:pt x="4368" y="21600"/>
                    <a:pt x="12944" y="21600"/>
                  </a:cubicBezTo>
                  <a:cubicBezTo>
                    <a:pt x="15088" y="21600"/>
                    <a:pt x="17232" y="19811"/>
                    <a:pt x="19376" y="18022"/>
                  </a:cubicBezTo>
                  <a:cubicBezTo>
                    <a:pt x="21600" y="14378"/>
                    <a:pt x="21600" y="12589"/>
                    <a:pt x="21600" y="9011"/>
                  </a:cubicBezTo>
                  <a:cubicBezTo>
                    <a:pt x="21600" y="5433"/>
                    <a:pt x="19376" y="3644"/>
                    <a:pt x="19376" y="1855"/>
                  </a:cubicBezTo>
                  <a:cubicBezTo>
                    <a:pt x="17232" y="1855"/>
                    <a:pt x="15088" y="0"/>
                    <a:pt x="12944"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grpSp>
      <p:sp>
        <p:nvSpPr>
          <p:cNvPr id="8942" name="Google Shape;189;p36">
            <a:extLst>
              <a:ext uri="{FF2B5EF4-FFF2-40B4-BE49-F238E27FC236}">
                <a16:creationId xmlns:a16="http://schemas.microsoft.com/office/drawing/2014/main" id="{FAEAE982-1813-3628-FAE6-3BC22C158271}"/>
              </a:ext>
            </a:extLst>
          </p:cNvPr>
          <p:cNvSpPr txBox="1">
            <a:spLocks noGrp="1"/>
          </p:cNvSpPr>
          <p:nvPr>
            <p:ph type="title"/>
          </p:nvPr>
        </p:nvSpPr>
        <p:spPr>
          <a:xfrm>
            <a:off x="4322928" y="1387833"/>
            <a:ext cx="2583118" cy="1637498"/>
          </a:xfrm>
          <a:prstGeom prst="rect">
            <a:avLst/>
          </a:prstGeom>
        </p:spPr>
        <p:txBody>
          <a:bodyPr lIns="91424" tIns="91424" rIns="91424" bIns="91424" anchor="t">
            <a:noAutofit/>
          </a:bodyPr>
          <a:lstStyle>
            <a:lvl1pPr defTabSz="425195">
              <a:lnSpc>
                <a:spcPct val="100000"/>
              </a:lnSpc>
              <a:defRPr sz="1488">
                <a:latin typeface="Antonio Regular"/>
                <a:ea typeface="Antonio Regular"/>
                <a:cs typeface="Antonio Regular"/>
                <a:sym typeface="Antonio Regular"/>
              </a:defRPr>
            </a:lvl1pPr>
          </a:lstStyle>
          <a:p>
            <a:pPr algn="ctr"/>
            <a:r>
              <a:rPr lang="en-US" sz="4400" b="1">
                <a:solidFill>
                  <a:schemeClr val="bg1"/>
                </a:solidFill>
                <a:latin typeface="Big Shoulders Display SemiBold" pitchFamily="2" charset="77"/>
              </a:rPr>
              <a:t>Laëtitia Faivre </a:t>
            </a:r>
          </a:p>
        </p:txBody>
      </p:sp>
      <p:grpSp>
        <p:nvGrpSpPr>
          <p:cNvPr id="8943" name="Google Shape;5109;p43">
            <a:extLst>
              <a:ext uri="{FF2B5EF4-FFF2-40B4-BE49-F238E27FC236}">
                <a16:creationId xmlns:a16="http://schemas.microsoft.com/office/drawing/2014/main" id="{DBC78A21-685F-BFD6-30D6-3E7A82A9BB89}"/>
              </a:ext>
            </a:extLst>
          </p:cNvPr>
          <p:cNvGrpSpPr/>
          <p:nvPr/>
        </p:nvGrpSpPr>
        <p:grpSpPr>
          <a:xfrm>
            <a:off x="2983235" y="2118169"/>
            <a:ext cx="786598" cy="426348"/>
            <a:chOff x="0" y="0"/>
            <a:chExt cx="941701" cy="508891"/>
          </a:xfrm>
        </p:grpSpPr>
        <p:sp>
          <p:nvSpPr>
            <p:cNvPr id="8944" name="Google Shape;5110;p43">
              <a:extLst>
                <a:ext uri="{FF2B5EF4-FFF2-40B4-BE49-F238E27FC236}">
                  <a16:creationId xmlns:a16="http://schemas.microsoft.com/office/drawing/2014/main" id="{4B34BE00-495D-1282-7EA4-BA98DD9D2EB7}"/>
                </a:ext>
              </a:extLst>
            </p:cNvPr>
            <p:cNvSpPr/>
            <p:nvPr/>
          </p:nvSpPr>
          <p:spPr>
            <a:xfrm>
              <a:off x="0" y="0"/>
              <a:ext cx="941701" cy="5088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032"/>
                  </a:lnTo>
                  <a:lnTo>
                    <a:pt x="18000" y="16032"/>
                  </a:lnTo>
                  <a:lnTo>
                    <a:pt x="12144" y="21600"/>
                  </a:lnTo>
                  <a:lnTo>
                    <a:pt x="12600" y="16032"/>
                  </a:lnTo>
                  <a:lnTo>
                    <a:pt x="0" y="16032"/>
                  </a:lnTo>
                  <a:lnTo>
                    <a:pt x="0" y="9352"/>
                  </a:lnTo>
                  <a:close/>
                </a:path>
              </a:pathLst>
            </a:custGeom>
            <a:solidFill>
              <a:srgbClr val="C0F9EA"/>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sz="1100">
                <a:latin typeface="Schibsted Grotesk Medium" pitchFamily="2" charset="77"/>
                <a:cs typeface="Schibsted Grotesk Medium" pitchFamily="2" charset="77"/>
              </a:endParaRPr>
            </a:p>
          </p:txBody>
        </p:sp>
        <p:sp>
          <p:nvSpPr>
            <p:cNvPr id="8945" name="Google Shape;5111;p43">
              <a:extLst>
                <a:ext uri="{FF2B5EF4-FFF2-40B4-BE49-F238E27FC236}">
                  <a16:creationId xmlns:a16="http://schemas.microsoft.com/office/drawing/2014/main" id="{62A8E14E-FA62-AB54-EE8C-2EDC73A47476}"/>
                </a:ext>
              </a:extLst>
            </p:cNvPr>
            <p:cNvSpPr txBox="1"/>
            <p:nvPr/>
          </p:nvSpPr>
          <p:spPr>
            <a:xfrm>
              <a:off x="39354" y="7938"/>
              <a:ext cx="859055" cy="15079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numCol="1" anchor="t">
              <a:spAutoFit/>
            </a:bodyPr>
            <a:lstStyle>
              <a:lvl1pPr algn="ctr" defTabSz="914400">
                <a:defRPr sz="900">
                  <a:solidFill>
                    <a:srgbClr val="E4FBF6"/>
                  </a:solidFill>
                  <a:latin typeface="Roboto Regular"/>
                  <a:ea typeface="Roboto Regular"/>
                  <a:cs typeface="Roboto Regular"/>
                  <a:sym typeface="Roboto Regular"/>
                </a:defRPr>
              </a:lvl1pPr>
            </a:lstStyle>
            <a:p>
              <a:r>
                <a:rPr lang="en-US" sz="1050">
                  <a:solidFill>
                    <a:srgbClr val="2F2766"/>
                  </a:solidFill>
                  <a:latin typeface="Schibsted Grotesk Medium" pitchFamily="2" charset="77"/>
                  <a:cs typeface="Schibsted Grotesk Medium" pitchFamily="2" charset="77"/>
                </a:rPr>
                <a:t>Mayotte</a:t>
              </a:r>
              <a:endParaRPr sz="1050">
                <a:solidFill>
                  <a:srgbClr val="2F2766"/>
                </a:solidFill>
                <a:latin typeface="Schibsted Grotesk Medium" pitchFamily="2" charset="77"/>
                <a:cs typeface="Schibsted Grotesk Medium" pitchFamily="2" charset="77"/>
              </a:endParaRPr>
            </a:p>
          </p:txBody>
        </p:sp>
      </p:grpSp>
      <p:sp>
        <p:nvSpPr>
          <p:cNvPr id="2" name="Google Shape;44;p8">
            <a:extLst>
              <a:ext uri="{FF2B5EF4-FFF2-40B4-BE49-F238E27FC236}">
                <a16:creationId xmlns:a16="http://schemas.microsoft.com/office/drawing/2014/main" id="{DBE58269-52E6-6B3A-A70E-3805CF1E65E8}"/>
              </a:ext>
            </a:extLst>
          </p:cNvPr>
          <p:cNvSpPr/>
          <p:nvPr/>
        </p:nvSpPr>
        <p:spPr>
          <a:xfrm>
            <a:off x="7685103" y="4478594"/>
            <a:ext cx="1" cy="666495"/>
          </a:xfrm>
          <a:prstGeom prst="line">
            <a:avLst/>
          </a:prstGeom>
          <a:ln w="19050">
            <a:solidFill>
              <a:srgbClr val="FFFFFF"/>
            </a:solidFill>
          </a:ln>
        </p:spPr>
        <p:txBody>
          <a:bodyPr lIns="45719" rIns="45719"/>
          <a:lstStyle/>
          <a:p>
            <a:endParaRPr/>
          </a:p>
        </p:txBody>
      </p:sp>
      <p:pic>
        <p:nvPicPr>
          <p:cNvPr id="4" name="Picture 4">
            <a:extLst>
              <a:ext uri="{FF2B5EF4-FFF2-40B4-BE49-F238E27FC236}">
                <a16:creationId xmlns:a16="http://schemas.microsoft.com/office/drawing/2014/main" id="{D60A009E-626C-DD69-F8CA-43645E1097C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57782" y="4404164"/>
            <a:ext cx="961140" cy="425283"/>
          </a:xfrm>
          <a:prstGeom prst="rect">
            <a:avLst/>
          </a:prstGeom>
          <a:ln w="12700">
            <a:miter lim="400000"/>
          </a:ln>
        </p:spPr>
      </p:pic>
    </p:spTree>
    <p:extLst>
      <p:ext uri="{BB962C8B-B14F-4D97-AF65-F5344CB8AC3E}">
        <p14:creationId xmlns:p14="http://schemas.microsoft.com/office/powerpoint/2010/main" val="24786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13C39-61C3-CB30-00B4-F3314BE096AA}"/>
            </a:ext>
          </a:extLst>
        </p:cNvPr>
        <p:cNvGrpSpPr/>
        <p:nvPr/>
      </p:nvGrpSpPr>
      <p:grpSpPr>
        <a:xfrm>
          <a:off x="0" y="0"/>
          <a:ext cx="0" cy="0"/>
          <a:chOff x="0" y="0"/>
          <a:chExt cx="0" cy="0"/>
        </a:xfrm>
      </p:grpSpPr>
      <p:sp>
        <p:nvSpPr>
          <p:cNvPr id="67" name="Rectangle 32">
            <a:extLst>
              <a:ext uri="{FF2B5EF4-FFF2-40B4-BE49-F238E27FC236}">
                <a16:creationId xmlns:a16="http://schemas.microsoft.com/office/drawing/2014/main" id="{A04C041B-6C4C-19B7-BC2D-8426F8CE7120}"/>
              </a:ext>
            </a:extLst>
          </p:cNvPr>
          <p:cNvSpPr/>
          <p:nvPr/>
        </p:nvSpPr>
        <p:spPr>
          <a:xfrm>
            <a:off x="-1834" y="1753253"/>
            <a:ext cx="9144000" cy="2532282"/>
          </a:xfrm>
          <a:prstGeom prst="rect">
            <a:avLst/>
          </a:prstGeom>
          <a:solidFill>
            <a:srgbClr val="E4FBF6"/>
          </a:solidFill>
          <a:ln w="12700">
            <a:miter lim="400000"/>
          </a:ln>
        </p:spPr>
        <p:txBody>
          <a:bodyPr lIns="45719" rIns="45719" anchor="ctr"/>
          <a:lstStyle/>
          <a:p>
            <a:pPr algn="ctr">
              <a:defRPr>
                <a:solidFill>
                  <a:srgbClr val="FFFFFF"/>
                </a:solidFill>
              </a:defRPr>
            </a:pPr>
            <a:endParaRPr/>
          </a:p>
        </p:txBody>
      </p:sp>
      <p:sp>
        <p:nvSpPr>
          <p:cNvPr id="68" name="Google Shape;206;p38">
            <a:extLst>
              <a:ext uri="{FF2B5EF4-FFF2-40B4-BE49-F238E27FC236}">
                <a16:creationId xmlns:a16="http://schemas.microsoft.com/office/drawing/2014/main" id="{E836E1E9-4EBE-C0CA-E486-214DBBACF01E}"/>
              </a:ext>
            </a:extLst>
          </p:cNvPr>
          <p:cNvSpPr txBox="1"/>
          <p:nvPr/>
        </p:nvSpPr>
        <p:spPr>
          <a:xfrm>
            <a:off x="430041" y="976283"/>
            <a:ext cx="8283918" cy="5847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nchor="t">
            <a:spAutoFit/>
          </a:bodyPr>
          <a:lstStyle>
            <a:lvl1pPr algn="ctr" defTabSz="914400">
              <a:defRPr sz="2400">
                <a:solidFill>
                  <a:srgbClr val="193441"/>
                </a:solidFill>
                <a:latin typeface="Antonio Regular"/>
                <a:ea typeface="Antonio Regular"/>
                <a:cs typeface="Antonio Regular"/>
                <a:sym typeface="Antonio Regular"/>
              </a:defRPr>
            </a:lvl1pPr>
          </a:lstStyle>
          <a:p>
            <a:r>
              <a:rPr lang="en-US" sz="2600" b="1">
                <a:latin typeface="Big Shoulders Display SemiBold"/>
              </a:rPr>
              <a:t>Mayotte: Involving communities in riverway restoration</a:t>
            </a:r>
            <a:endParaRPr sz="2600" b="1">
              <a:latin typeface="Big Shoulders Display SemiBold"/>
              <a:ea typeface="Roboto Medium"/>
              <a:cs typeface="Roboto Medium"/>
              <a:sym typeface="Roboto Medium"/>
            </a:endParaRPr>
          </a:p>
        </p:txBody>
      </p:sp>
      <p:sp>
        <p:nvSpPr>
          <p:cNvPr id="70" name="Google Shape;208;p38">
            <a:extLst>
              <a:ext uri="{FF2B5EF4-FFF2-40B4-BE49-F238E27FC236}">
                <a16:creationId xmlns:a16="http://schemas.microsoft.com/office/drawing/2014/main" id="{6E675AB4-0246-F75B-4DCD-31E1A2FA397F}"/>
              </a:ext>
            </a:extLst>
          </p:cNvPr>
          <p:cNvSpPr txBox="1"/>
          <p:nvPr/>
        </p:nvSpPr>
        <p:spPr>
          <a:xfrm>
            <a:off x="280106" y="2462417"/>
            <a:ext cx="2446758" cy="12618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nchor="t">
            <a:spAutoFit/>
          </a:bodyPr>
          <a:lstStyle>
            <a:lvl1pPr algn="ctr" defTabSz="914400">
              <a:defRPr sz="1600">
                <a:solidFill>
                  <a:srgbClr val="193441"/>
                </a:solidFill>
                <a:latin typeface="Roboto Regular"/>
                <a:ea typeface="Roboto Regular"/>
                <a:cs typeface="Roboto Regular"/>
                <a:sym typeface="Roboto Regular"/>
              </a:defRPr>
            </a:lvl1pPr>
          </a:lstStyle>
          <a:p>
            <a:r>
              <a:rPr lang="en-US" sz="1400">
                <a:solidFill>
                  <a:schemeClr val="bg2">
                    <a:lumMod val="50000"/>
                  </a:schemeClr>
                </a:solidFill>
                <a:latin typeface="Schibsted Grotesk Medium"/>
                <a:cs typeface="Schibsted Grotesk Medium"/>
              </a:rPr>
              <a:t>Mayotte's waterways are under serious threat, with native fishes and crustaceans </a:t>
            </a:r>
            <a:r>
              <a:rPr lang="fr-FR" sz="1400" err="1">
                <a:solidFill>
                  <a:schemeClr val="bg2">
                    <a:lumMod val="50000"/>
                  </a:schemeClr>
                </a:solidFill>
                <a:latin typeface="Schibsted Grotesk Medium"/>
                <a:cs typeface="Schibsted Grotesk Medium"/>
              </a:rPr>
              <a:t>becoming</a:t>
            </a:r>
            <a:r>
              <a:rPr lang="fr-FR" sz="1400">
                <a:solidFill>
                  <a:schemeClr val="bg2">
                    <a:lumMod val="50000"/>
                  </a:schemeClr>
                </a:solidFill>
                <a:latin typeface="Schibsted Grotesk Medium"/>
                <a:cs typeface="Schibsted Grotesk Medium"/>
              </a:rPr>
              <a:t> </a:t>
            </a:r>
            <a:r>
              <a:rPr lang="fr-FR" sz="1400" err="1">
                <a:solidFill>
                  <a:schemeClr val="bg2">
                    <a:lumMod val="50000"/>
                  </a:schemeClr>
                </a:solidFill>
                <a:latin typeface="Schibsted Grotesk Medium"/>
                <a:cs typeface="Schibsted Grotesk Medium"/>
              </a:rPr>
              <a:t>increasingly</a:t>
            </a:r>
            <a:r>
              <a:rPr lang="fr-FR" sz="1400">
                <a:solidFill>
                  <a:schemeClr val="bg2">
                    <a:lumMod val="50000"/>
                  </a:schemeClr>
                </a:solidFill>
                <a:latin typeface="Schibsted Grotesk Medium"/>
                <a:cs typeface="Schibsted Grotesk Medium"/>
              </a:rPr>
              <a:t> </a:t>
            </a:r>
            <a:r>
              <a:rPr lang="fr-FR" sz="1400" err="1">
                <a:solidFill>
                  <a:schemeClr val="bg2">
                    <a:lumMod val="50000"/>
                  </a:schemeClr>
                </a:solidFill>
                <a:latin typeface="Schibsted Grotesk Medium"/>
                <a:cs typeface="Schibsted Grotesk Medium"/>
              </a:rPr>
              <a:t>vulnerable</a:t>
            </a:r>
            <a:r>
              <a:rPr lang="fr-FR" sz="1400">
                <a:solidFill>
                  <a:schemeClr val="bg2">
                    <a:lumMod val="50000"/>
                  </a:schemeClr>
                </a:solidFill>
                <a:latin typeface="Schibsted Grotesk Medium"/>
                <a:cs typeface="Schibsted Grotesk Medium"/>
              </a:rPr>
              <a:t>.</a:t>
            </a:r>
            <a:endParaRPr lang="en-US" sz="1400">
              <a:solidFill>
                <a:schemeClr val="bg2">
                  <a:lumMod val="50000"/>
                </a:schemeClr>
              </a:solidFill>
              <a:latin typeface="Schibsted Grotesk Medium"/>
              <a:cs typeface="Schibsted Grotesk Medium"/>
            </a:endParaRPr>
          </a:p>
        </p:txBody>
      </p:sp>
      <p:sp>
        <p:nvSpPr>
          <p:cNvPr id="72" name="Google Shape;210;p38">
            <a:extLst>
              <a:ext uri="{FF2B5EF4-FFF2-40B4-BE49-F238E27FC236}">
                <a16:creationId xmlns:a16="http://schemas.microsoft.com/office/drawing/2014/main" id="{035A9ABB-D236-31D5-2E0D-0AE00C02611E}"/>
              </a:ext>
            </a:extLst>
          </p:cNvPr>
          <p:cNvSpPr txBox="1"/>
          <p:nvPr/>
        </p:nvSpPr>
        <p:spPr>
          <a:xfrm>
            <a:off x="3337917" y="2462417"/>
            <a:ext cx="2184085" cy="12618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nchor="t">
            <a:spAutoFit/>
          </a:bodyPr>
          <a:lstStyle>
            <a:lvl1pPr algn="ctr" defTabSz="914400">
              <a:defRPr sz="1600">
                <a:solidFill>
                  <a:srgbClr val="193441"/>
                </a:solidFill>
                <a:latin typeface="Roboto Regular"/>
                <a:ea typeface="Roboto Regular"/>
                <a:cs typeface="Roboto Regular"/>
                <a:sym typeface="Roboto Regular"/>
              </a:defRPr>
            </a:lvl1pPr>
          </a:lstStyle>
          <a:p>
            <a:r>
              <a:rPr lang="en-US" sz="1400">
                <a:solidFill>
                  <a:schemeClr val="bg2">
                    <a:lumMod val="50000"/>
                  </a:schemeClr>
                </a:solidFill>
                <a:latin typeface="Schibsted Grotesk Medium"/>
                <a:cs typeface="Schibsted Grotesk Medium"/>
              </a:rPr>
              <a:t>Restoration of habitat quality, education of community members, and assessment of ecological benefits.</a:t>
            </a:r>
          </a:p>
        </p:txBody>
      </p:sp>
      <p:sp>
        <p:nvSpPr>
          <p:cNvPr id="74" name="Google Shape;212;p38">
            <a:extLst>
              <a:ext uri="{FF2B5EF4-FFF2-40B4-BE49-F238E27FC236}">
                <a16:creationId xmlns:a16="http://schemas.microsoft.com/office/drawing/2014/main" id="{1F90A41A-7FF3-D8EE-3B19-817F359D4FC8}"/>
              </a:ext>
            </a:extLst>
          </p:cNvPr>
          <p:cNvSpPr txBox="1"/>
          <p:nvPr/>
        </p:nvSpPr>
        <p:spPr>
          <a:xfrm>
            <a:off x="5983236" y="2462417"/>
            <a:ext cx="2953311" cy="12618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nchor="t">
            <a:spAutoFit/>
          </a:bodyPr>
          <a:lstStyle>
            <a:lvl1pPr algn="ctr" defTabSz="914400">
              <a:defRPr sz="1600">
                <a:solidFill>
                  <a:srgbClr val="193441"/>
                </a:solidFill>
                <a:latin typeface="Roboto Regular"/>
                <a:ea typeface="Roboto Regular"/>
                <a:cs typeface="Roboto Regular"/>
                <a:sym typeface="Roboto Regular"/>
              </a:defRPr>
            </a:lvl1pPr>
          </a:lstStyle>
          <a:p>
            <a:r>
              <a:rPr lang="en-US" sz="1400">
                <a:solidFill>
                  <a:schemeClr val="bg2">
                    <a:lumMod val="50000"/>
                  </a:schemeClr>
                </a:solidFill>
                <a:latin typeface="Schibsted Grotesk Medium"/>
                <a:cs typeface="Schibsted Grotesk Medium"/>
              </a:rPr>
              <a:t>Maintenance of 3 watersheds, training for 5 NGOs, public awareness campaigns; indicators of changes in habitats and wildlife populations</a:t>
            </a:r>
          </a:p>
        </p:txBody>
      </p:sp>
      <p:sp>
        <p:nvSpPr>
          <p:cNvPr id="75" name="Google Shape;43;p8">
            <a:extLst>
              <a:ext uri="{FF2B5EF4-FFF2-40B4-BE49-F238E27FC236}">
                <a16:creationId xmlns:a16="http://schemas.microsoft.com/office/drawing/2014/main" id="{45E1A30B-8FE6-7BBC-A888-115B462417CF}"/>
              </a:ext>
            </a:extLst>
          </p:cNvPr>
          <p:cNvSpPr/>
          <p:nvPr/>
        </p:nvSpPr>
        <p:spPr>
          <a:xfrm>
            <a:off x="2953303" y="2443344"/>
            <a:ext cx="1" cy="1391101"/>
          </a:xfrm>
          <a:prstGeom prst="line">
            <a:avLst/>
          </a:prstGeom>
          <a:ln w="19050">
            <a:solidFill>
              <a:srgbClr val="50548C"/>
            </a:solidFill>
          </a:ln>
        </p:spPr>
        <p:txBody>
          <a:bodyPr lIns="45719" rIns="45719"/>
          <a:lstStyle/>
          <a:p>
            <a:endParaRPr/>
          </a:p>
        </p:txBody>
      </p:sp>
      <p:sp>
        <p:nvSpPr>
          <p:cNvPr id="76" name="Google Shape;44;p8">
            <a:extLst>
              <a:ext uri="{FF2B5EF4-FFF2-40B4-BE49-F238E27FC236}">
                <a16:creationId xmlns:a16="http://schemas.microsoft.com/office/drawing/2014/main" id="{6EB2D534-AE57-E269-629B-B5AEE92748FE}"/>
              </a:ext>
            </a:extLst>
          </p:cNvPr>
          <p:cNvSpPr/>
          <p:nvPr/>
        </p:nvSpPr>
        <p:spPr>
          <a:xfrm>
            <a:off x="5944925" y="2443344"/>
            <a:ext cx="1" cy="1391101"/>
          </a:xfrm>
          <a:prstGeom prst="line">
            <a:avLst/>
          </a:prstGeom>
          <a:ln w="19050">
            <a:solidFill>
              <a:srgbClr val="50548C"/>
            </a:solidFill>
          </a:ln>
        </p:spPr>
        <p:txBody>
          <a:bodyPr lIns="45719" rIns="45719"/>
          <a:lstStyle/>
          <a:p>
            <a:endParaRPr/>
          </a:p>
        </p:txBody>
      </p:sp>
      <p:pic>
        <p:nvPicPr>
          <p:cNvPr id="77" name="Picture 1">
            <a:extLst>
              <a:ext uri="{FF2B5EF4-FFF2-40B4-BE49-F238E27FC236}">
                <a16:creationId xmlns:a16="http://schemas.microsoft.com/office/drawing/2014/main" id="{2397ADAB-E508-60FA-1449-7CFAA8B592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33982" y="4489644"/>
            <a:ext cx="961139" cy="425283"/>
          </a:xfrm>
          <a:prstGeom prst="rect">
            <a:avLst/>
          </a:prstGeom>
          <a:ln w="12700">
            <a:miter lim="400000"/>
          </a:ln>
        </p:spPr>
      </p:pic>
      <p:sp>
        <p:nvSpPr>
          <p:cNvPr id="78" name="Google Shape;44;p8">
            <a:extLst>
              <a:ext uri="{FF2B5EF4-FFF2-40B4-BE49-F238E27FC236}">
                <a16:creationId xmlns:a16="http://schemas.microsoft.com/office/drawing/2014/main" id="{D92B7134-120A-59F8-12C6-73E5D2A91E81}"/>
              </a:ext>
            </a:extLst>
          </p:cNvPr>
          <p:cNvSpPr/>
          <p:nvPr/>
        </p:nvSpPr>
        <p:spPr>
          <a:xfrm>
            <a:off x="7685103" y="4545522"/>
            <a:ext cx="1" cy="599567"/>
          </a:xfrm>
          <a:prstGeom prst="line">
            <a:avLst/>
          </a:prstGeom>
          <a:ln w="19050">
            <a:solidFill>
              <a:srgbClr val="193441"/>
            </a:solidFill>
          </a:ln>
        </p:spPr>
        <p:txBody>
          <a:bodyPr lIns="45719" rIns="45719"/>
          <a:lstStyle/>
          <a:p>
            <a:endParaRPr/>
          </a:p>
        </p:txBody>
      </p:sp>
      <p:pic>
        <p:nvPicPr>
          <p:cNvPr id="7" name="Picture 6">
            <a:extLst>
              <a:ext uri="{FF2B5EF4-FFF2-40B4-BE49-F238E27FC236}">
                <a16:creationId xmlns:a16="http://schemas.microsoft.com/office/drawing/2014/main" id="{7698AF4A-4FFD-7526-F616-0D5E8C0160D8}"/>
              </a:ext>
            </a:extLst>
          </p:cNvPr>
          <p:cNvPicPr>
            <a:picLocks noChangeAspect="1"/>
          </p:cNvPicPr>
          <p:nvPr/>
        </p:nvPicPr>
        <p:blipFill>
          <a:blip r:embed="rId4" cstate="print">
            <a:extLst>
              <a:ext uri="{28A0092B-C50C-407E-A947-70E740481C1C}">
                <a14:useLocalDpi xmlns:a14="http://schemas.microsoft.com/office/drawing/2010/main" val="0"/>
              </a:ext>
            </a:extLst>
          </a:blip>
          <a:srcRect t="19490" b="17628"/>
          <a:stretch>
            <a:fillRect/>
          </a:stretch>
        </p:blipFill>
        <p:spPr>
          <a:xfrm>
            <a:off x="4011003" y="273353"/>
            <a:ext cx="1118326" cy="703230"/>
          </a:xfrm>
          <a:prstGeom prst="rect">
            <a:avLst/>
          </a:prstGeom>
        </p:spPr>
      </p:pic>
      <p:sp>
        <p:nvSpPr>
          <p:cNvPr id="2" name="Google Shape;207;p38">
            <a:extLst>
              <a:ext uri="{FF2B5EF4-FFF2-40B4-BE49-F238E27FC236}">
                <a16:creationId xmlns:a16="http://schemas.microsoft.com/office/drawing/2014/main" id="{9860D20E-91BF-AA95-E25F-BBCC3039A685}"/>
              </a:ext>
            </a:extLst>
          </p:cNvPr>
          <p:cNvSpPr txBox="1"/>
          <p:nvPr/>
        </p:nvSpPr>
        <p:spPr>
          <a:xfrm>
            <a:off x="324334" y="1908451"/>
            <a:ext cx="2358302" cy="5539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chor="b">
            <a:spAutoFit/>
          </a:bodyPr>
          <a:lstStyle>
            <a:lvl1pPr algn="ctr" defTabSz="914400">
              <a:defRPr>
                <a:solidFill>
                  <a:srgbClr val="193441"/>
                </a:solidFill>
                <a:latin typeface="Antonio Regular"/>
                <a:ea typeface="Antonio Regular"/>
                <a:cs typeface="Antonio Regular"/>
                <a:sym typeface="Antonio Regular"/>
              </a:defRPr>
            </a:lvl1pPr>
          </a:lstStyle>
          <a:p>
            <a:r>
              <a:rPr lang="en-US" sz="2400">
                <a:latin typeface="Big Shoulders Display Light" pitchFamily="2" charset="77"/>
              </a:rPr>
              <a:t>Issue</a:t>
            </a:r>
            <a:endParaRPr sz="2400">
              <a:latin typeface="Big Shoulders Display Light" pitchFamily="2" charset="77"/>
            </a:endParaRPr>
          </a:p>
        </p:txBody>
      </p:sp>
      <p:sp>
        <p:nvSpPr>
          <p:cNvPr id="3" name="Google Shape;209;p38">
            <a:extLst>
              <a:ext uri="{FF2B5EF4-FFF2-40B4-BE49-F238E27FC236}">
                <a16:creationId xmlns:a16="http://schemas.microsoft.com/office/drawing/2014/main" id="{BA9F453F-8F61-A5F8-217B-2DCCB19FF635}"/>
              </a:ext>
            </a:extLst>
          </p:cNvPr>
          <p:cNvSpPr txBox="1"/>
          <p:nvPr/>
        </p:nvSpPr>
        <p:spPr>
          <a:xfrm>
            <a:off x="3250809" y="1908451"/>
            <a:ext cx="2358301" cy="5539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chor="b">
            <a:spAutoFit/>
          </a:bodyPr>
          <a:lstStyle>
            <a:lvl1pPr algn="ctr" defTabSz="914400">
              <a:defRPr>
                <a:solidFill>
                  <a:srgbClr val="193441"/>
                </a:solidFill>
                <a:latin typeface="Antonio Regular"/>
                <a:ea typeface="Antonio Regular"/>
                <a:cs typeface="Antonio Regular"/>
                <a:sym typeface="Antonio Regular"/>
              </a:defRPr>
            </a:lvl1pPr>
          </a:lstStyle>
          <a:p>
            <a:r>
              <a:rPr lang="en-US" sz="2400">
                <a:latin typeface="Big Shoulders Display Light" pitchFamily="2" charset="77"/>
              </a:rPr>
              <a:t>Action</a:t>
            </a:r>
            <a:endParaRPr sz="2400">
              <a:latin typeface="Big Shoulders Display Light" pitchFamily="2" charset="77"/>
            </a:endParaRPr>
          </a:p>
        </p:txBody>
      </p:sp>
      <p:sp>
        <p:nvSpPr>
          <p:cNvPr id="4" name="Google Shape;211;p38">
            <a:extLst>
              <a:ext uri="{FF2B5EF4-FFF2-40B4-BE49-F238E27FC236}">
                <a16:creationId xmlns:a16="http://schemas.microsoft.com/office/drawing/2014/main" id="{18C84646-D25A-37B8-C87D-4F518675E717}"/>
              </a:ext>
            </a:extLst>
          </p:cNvPr>
          <p:cNvSpPr txBox="1"/>
          <p:nvPr/>
        </p:nvSpPr>
        <p:spPr>
          <a:xfrm>
            <a:off x="6280741" y="1916618"/>
            <a:ext cx="2358301" cy="5539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chor="b">
            <a:spAutoFit/>
          </a:bodyPr>
          <a:lstStyle>
            <a:lvl1pPr algn="ctr" defTabSz="914400">
              <a:defRPr>
                <a:solidFill>
                  <a:srgbClr val="193441"/>
                </a:solidFill>
                <a:latin typeface="Antonio Regular"/>
                <a:ea typeface="Antonio Regular"/>
                <a:cs typeface="Antonio Regular"/>
                <a:sym typeface="Antonio Regular"/>
              </a:defRPr>
            </a:lvl1pPr>
          </a:lstStyle>
          <a:p>
            <a:r>
              <a:rPr lang="en-US" sz="2400">
                <a:latin typeface="Big Shoulders Display Light" pitchFamily="2" charset="77"/>
              </a:rPr>
              <a:t>Impact</a:t>
            </a:r>
            <a:endParaRPr sz="2400">
              <a:latin typeface="Big Shoulders Display Light" pitchFamily="2" charset="77"/>
            </a:endParaRPr>
          </a:p>
        </p:txBody>
      </p:sp>
    </p:spTree>
    <p:extLst>
      <p:ext uri="{BB962C8B-B14F-4D97-AF65-F5344CB8AC3E}">
        <p14:creationId xmlns:p14="http://schemas.microsoft.com/office/powerpoint/2010/main" val="67131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3B47F-1779-8591-5906-E8CFF3E0944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CAF7A41-1B06-DE22-5385-DADD57F04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7" name="Picture 1">
            <a:extLst>
              <a:ext uri="{FF2B5EF4-FFF2-40B4-BE49-F238E27FC236}">
                <a16:creationId xmlns:a16="http://schemas.microsoft.com/office/drawing/2014/main" id="{B74195B1-64F7-5F93-D1AE-4DFCCA17943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933982" y="4489644"/>
            <a:ext cx="961139" cy="425283"/>
          </a:xfrm>
          <a:prstGeom prst="rect">
            <a:avLst/>
          </a:prstGeom>
          <a:ln w="12700">
            <a:miter lim="400000"/>
          </a:ln>
        </p:spPr>
      </p:pic>
      <p:sp>
        <p:nvSpPr>
          <p:cNvPr id="78" name="Google Shape;44;p8">
            <a:extLst>
              <a:ext uri="{FF2B5EF4-FFF2-40B4-BE49-F238E27FC236}">
                <a16:creationId xmlns:a16="http://schemas.microsoft.com/office/drawing/2014/main" id="{6444B9CF-C89C-AC13-1EBF-9EB83B104ED6}"/>
              </a:ext>
            </a:extLst>
          </p:cNvPr>
          <p:cNvSpPr/>
          <p:nvPr/>
        </p:nvSpPr>
        <p:spPr>
          <a:xfrm>
            <a:off x="7685103" y="4545522"/>
            <a:ext cx="1" cy="599567"/>
          </a:xfrm>
          <a:prstGeom prst="line">
            <a:avLst/>
          </a:prstGeom>
          <a:ln w="19050">
            <a:solidFill>
              <a:srgbClr val="193441"/>
            </a:solidFill>
          </a:ln>
        </p:spPr>
        <p:txBody>
          <a:bodyPr lIns="45719" rIns="45719"/>
          <a:lstStyle/>
          <a:p>
            <a:endParaRPr/>
          </a:p>
        </p:txBody>
      </p:sp>
      <p:sp>
        <p:nvSpPr>
          <p:cNvPr id="7" name="Google Shape;208;p38">
            <a:extLst>
              <a:ext uri="{FF2B5EF4-FFF2-40B4-BE49-F238E27FC236}">
                <a16:creationId xmlns:a16="http://schemas.microsoft.com/office/drawing/2014/main" id="{9F6F0CC0-2E83-B57E-1027-E3405EC14433}"/>
              </a:ext>
            </a:extLst>
          </p:cNvPr>
          <p:cNvSpPr txBox="1"/>
          <p:nvPr/>
        </p:nvSpPr>
        <p:spPr>
          <a:xfrm>
            <a:off x="268070" y="4332969"/>
            <a:ext cx="7168154" cy="715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nchor="t">
            <a:spAutoFit/>
          </a:bodyPr>
          <a:lstStyle>
            <a:lvl1pPr algn="ctr" defTabSz="914400">
              <a:defRPr sz="1600">
                <a:solidFill>
                  <a:srgbClr val="193441"/>
                </a:solidFill>
                <a:latin typeface="Roboto Regular"/>
                <a:ea typeface="Roboto Regular"/>
                <a:cs typeface="Roboto Regular"/>
                <a:sym typeface="Roboto Regular"/>
              </a:defRPr>
            </a:lvl1pPr>
          </a:lstStyle>
          <a:p>
            <a:pPr algn="l"/>
            <a:r>
              <a:rPr lang="en-US" sz="1150">
                <a:solidFill>
                  <a:schemeClr val="tx1"/>
                </a:solidFill>
                <a:latin typeface="Schibsted Grotesk Medium"/>
                <a:cs typeface="Schibsted Grotesk Medium"/>
              </a:rPr>
              <a:t>In Mayotte, coordinating the efforts of socio-environmental stakeholders is essential for the long-term preservation of biodiversity and water resources. </a:t>
            </a:r>
            <a:r>
              <a:rPr lang="en-US" sz="1150" b="1">
                <a:solidFill>
                  <a:schemeClr val="tx1"/>
                </a:solidFill>
                <a:latin typeface="Schibsted Grotesk" pitchFamily="2" charset="77"/>
                <a:cs typeface="Schibsted Grotesk" pitchFamily="2" charset="77"/>
              </a:rPr>
              <a:t>BESTLIFE2030 allows us to bring together the efforts of social NGOs, local populations, managers, local authorities,  and scientists.</a:t>
            </a:r>
            <a:endParaRPr sz="1150" b="1">
              <a:solidFill>
                <a:schemeClr val="tx1"/>
              </a:solidFill>
              <a:latin typeface="Schibsted Grotesk" pitchFamily="2" charset="77"/>
              <a:cs typeface="Schibsted Grotesk" pitchFamily="2" charset="77"/>
            </a:endParaRPr>
          </a:p>
        </p:txBody>
      </p:sp>
    </p:spTree>
    <p:extLst>
      <p:ext uri="{BB962C8B-B14F-4D97-AF65-F5344CB8AC3E}">
        <p14:creationId xmlns:p14="http://schemas.microsoft.com/office/powerpoint/2010/main" val="121522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17FE1-C994-3E78-0307-ADC5C8387E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7081960-4048-CB6B-E9C0-BA5228D4E621}"/>
              </a:ext>
            </a:extLst>
          </p:cNvPr>
          <p:cNvPicPr>
            <a:picLocks noChangeAspect="1"/>
          </p:cNvPicPr>
          <p:nvPr/>
        </p:nvPicPr>
        <p:blipFill>
          <a:blip r:embed="rId3">
            <a:extLst>
              <a:ext uri="{28A0092B-C50C-407E-A947-70E740481C1C}">
                <a14:useLocalDpi xmlns:a14="http://schemas.microsoft.com/office/drawing/2010/main" val="0"/>
              </a:ext>
            </a:extLst>
          </a:blip>
          <a:srcRect l="1366" t="35308" r="48639" b="20149"/>
          <a:stretch>
            <a:fillRect/>
          </a:stretch>
        </p:blipFill>
        <p:spPr>
          <a:xfrm>
            <a:off x="0" y="3374"/>
            <a:ext cx="9144000" cy="5145087"/>
          </a:xfrm>
          <a:prstGeom prst="rect">
            <a:avLst/>
          </a:prstGeom>
        </p:spPr>
      </p:pic>
      <p:sp>
        <p:nvSpPr>
          <p:cNvPr id="4904" name="Rectangle 1">
            <a:extLst>
              <a:ext uri="{FF2B5EF4-FFF2-40B4-BE49-F238E27FC236}">
                <a16:creationId xmlns:a16="http://schemas.microsoft.com/office/drawing/2014/main" id="{64A4D821-08ED-88AE-D307-A9FF81608236}"/>
              </a:ext>
            </a:extLst>
          </p:cNvPr>
          <p:cNvSpPr/>
          <p:nvPr/>
        </p:nvSpPr>
        <p:spPr>
          <a:xfrm>
            <a:off x="0" y="4961"/>
            <a:ext cx="9144000" cy="5143500"/>
          </a:xfrm>
          <a:prstGeom prst="rect">
            <a:avLst/>
          </a:prstGeom>
          <a:solidFill>
            <a:srgbClr val="2F2766">
              <a:alpha val="50196"/>
            </a:srgbClr>
          </a:solidFill>
          <a:ln w="12700">
            <a:miter lim="400000"/>
          </a:ln>
        </p:spPr>
        <p:txBody>
          <a:bodyPr lIns="45719" rIns="45719" anchor="ctr"/>
          <a:lstStyle/>
          <a:p>
            <a:pPr algn="ctr">
              <a:defRPr>
                <a:solidFill>
                  <a:srgbClr val="FFFFFF"/>
                </a:solidFill>
              </a:defRPr>
            </a:pPr>
            <a:endParaRPr dirty="0"/>
          </a:p>
        </p:txBody>
      </p:sp>
      <p:sp>
        <p:nvSpPr>
          <p:cNvPr id="4896" name="Rectangle 1">
            <a:extLst>
              <a:ext uri="{FF2B5EF4-FFF2-40B4-BE49-F238E27FC236}">
                <a16:creationId xmlns:a16="http://schemas.microsoft.com/office/drawing/2014/main" id="{217B2107-E241-5177-D282-A59960C610FF}"/>
              </a:ext>
            </a:extLst>
          </p:cNvPr>
          <p:cNvSpPr/>
          <p:nvPr/>
        </p:nvSpPr>
        <p:spPr>
          <a:xfrm>
            <a:off x="1892789" y="885690"/>
            <a:ext cx="5358421" cy="3372120"/>
          </a:xfrm>
          <a:prstGeom prst="rect">
            <a:avLst/>
          </a:prstGeom>
          <a:solidFill>
            <a:schemeClr val="tx1">
              <a:lumMod val="90000"/>
              <a:lumOff val="10000"/>
              <a:alpha val="74902"/>
            </a:schemeClr>
          </a:solidFill>
          <a:ln w="12700">
            <a:miter lim="400000"/>
          </a:ln>
        </p:spPr>
        <p:txBody>
          <a:bodyPr lIns="45719" rIns="45719" anchor="ctr"/>
          <a:lstStyle/>
          <a:p>
            <a:pPr algn="ctr">
              <a:defRPr>
                <a:solidFill>
                  <a:srgbClr val="FFFFFF"/>
                </a:solidFill>
              </a:defRPr>
            </a:pPr>
            <a:endParaRPr dirty="0"/>
          </a:p>
        </p:txBody>
      </p:sp>
      <p:sp>
        <p:nvSpPr>
          <p:cNvPr id="4891" name="Google Shape;190;p36">
            <a:extLst>
              <a:ext uri="{FF2B5EF4-FFF2-40B4-BE49-F238E27FC236}">
                <a16:creationId xmlns:a16="http://schemas.microsoft.com/office/drawing/2014/main" id="{3E8BB8A6-49D8-247E-77A0-7B41CC8E6EA5}"/>
              </a:ext>
            </a:extLst>
          </p:cNvPr>
          <p:cNvSpPr txBox="1"/>
          <p:nvPr/>
        </p:nvSpPr>
        <p:spPr>
          <a:xfrm>
            <a:off x="1979450" y="3089229"/>
            <a:ext cx="5185097" cy="11202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pPr algn="ctr" defTabSz="685800">
              <a:lnSpc>
                <a:spcPct val="114000"/>
              </a:lnSpc>
              <a:defRPr>
                <a:solidFill>
                  <a:srgbClr val="193441"/>
                </a:solidFill>
                <a:latin typeface="Roboto Regular"/>
                <a:ea typeface="Roboto Regular"/>
                <a:cs typeface="Roboto Regular"/>
                <a:sym typeface="Roboto Regular"/>
              </a:defRPr>
            </a:pPr>
            <a:r>
              <a:rPr lang="en-US" sz="1400" b="1">
                <a:solidFill>
                  <a:schemeClr val="bg1"/>
                </a:solidFill>
                <a:latin typeface="Schibsted Grotesk Medium" pitchFamily="2" charset="77"/>
                <a:cs typeface="Schibsted Grotesk Medium" pitchFamily="2" charset="77"/>
              </a:rPr>
              <a:t>MAC Puffinus: Conservation of the Manx Shearwater in Madeira and the Canary Islands</a:t>
            </a:r>
          </a:p>
          <a:p>
            <a:pPr algn="ctr" defTabSz="685800">
              <a:lnSpc>
                <a:spcPct val="114000"/>
              </a:lnSpc>
              <a:defRPr>
                <a:solidFill>
                  <a:srgbClr val="193441"/>
                </a:solidFill>
                <a:latin typeface="Roboto Regular"/>
                <a:ea typeface="Roboto Regular"/>
                <a:cs typeface="Roboto Regular"/>
                <a:sym typeface="Roboto Regular"/>
              </a:defRPr>
            </a:pPr>
            <a:endParaRPr lang="en-US" sz="600" b="1">
              <a:solidFill>
                <a:schemeClr val="bg1"/>
              </a:solidFill>
              <a:latin typeface="Schibsted Grotesk Medium" pitchFamily="2" charset="77"/>
              <a:cs typeface="Schibsted Grotesk Medium" pitchFamily="2" charset="77"/>
            </a:endParaRPr>
          </a:p>
          <a:p>
            <a:pPr algn="ctr" defTabSz="685800">
              <a:lnSpc>
                <a:spcPct val="114000"/>
              </a:lnSpc>
              <a:defRPr>
                <a:solidFill>
                  <a:srgbClr val="193441"/>
                </a:solidFill>
                <a:latin typeface="Roboto Regular"/>
                <a:ea typeface="Roboto Regular"/>
                <a:cs typeface="Roboto Regular"/>
                <a:sym typeface="Roboto Regular"/>
              </a:defRPr>
            </a:pPr>
            <a:r>
              <a:rPr lang="en-US" sz="1000">
                <a:solidFill>
                  <a:schemeClr val="bg1"/>
                </a:solidFill>
                <a:latin typeface="Schibsted Grotesk Medium" pitchFamily="2" charset="77"/>
                <a:cs typeface="Schibsted Grotesk Medium" pitchFamily="2" charset="77"/>
              </a:rPr>
              <a:t>Implemented by Funchal City Council, Ecological Park of Funchal, ARDITI, MARE-Madeira, and the University of Barcelona - Seabird Ecology Lab</a:t>
            </a:r>
          </a:p>
        </p:txBody>
      </p:sp>
      <p:grpSp>
        <p:nvGrpSpPr>
          <p:cNvPr id="8941" name="Group 8940">
            <a:extLst>
              <a:ext uri="{FF2B5EF4-FFF2-40B4-BE49-F238E27FC236}">
                <a16:creationId xmlns:a16="http://schemas.microsoft.com/office/drawing/2014/main" id="{C0846FE5-01AD-1208-FE7F-EE47D08D5418}"/>
              </a:ext>
            </a:extLst>
          </p:cNvPr>
          <p:cNvGrpSpPr/>
          <p:nvPr/>
        </p:nvGrpSpPr>
        <p:grpSpPr>
          <a:xfrm>
            <a:off x="2390128" y="1017993"/>
            <a:ext cx="1395805" cy="2050763"/>
            <a:chOff x="2037205" y="2138432"/>
            <a:chExt cx="1357296" cy="2240926"/>
          </a:xfrm>
        </p:grpSpPr>
        <p:sp>
          <p:nvSpPr>
            <p:cNvPr id="7" name="Google Shape;255;p43">
              <a:extLst>
                <a:ext uri="{FF2B5EF4-FFF2-40B4-BE49-F238E27FC236}">
                  <a16:creationId xmlns:a16="http://schemas.microsoft.com/office/drawing/2014/main" id="{32EE5EBB-2635-9A1B-C584-EAE2CE43B494}"/>
                </a:ext>
              </a:extLst>
            </p:cNvPr>
            <p:cNvSpPr/>
            <p:nvPr/>
          </p:nvSpPr>
          <p:spPr>
            <a:xfrm>
              <a:off x="3161639" y="392803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0" y="5549"/>
                    <a:pt x="0" y="5549"/>
                  </a:cubicBezTo>
                  <a:cubicBezTo>
                    <a:pt x="0" y="10899"/>
                    <a:pt x="0" y="16250"/>
                    <a:pt x="21600" y="21600"/>
                  </a:cubicBezTo>
                  <a:cubicBezTo>
                    <a:pt x="0" y="16250"/>
                    <a:pt x="0" y="5549"/>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76" name="Google Shape;1871;p43">
              <a:extLst>
                <a:ext uri="{FF2B5EF4-FFF2-40B4-BE49-F238E27FC236}">
                  <a16:creationId xmlns:a16="http://schemas.microsoft.com/office/drawing/2014/main" id="{FD115555-1BF7-0FD5-7916-37068843474E}"/>
                </a:ext>
              </a:extLst>
            </p:cNvPr>
            <p:cNvSpPr/>
            <p:nvPr/>
          </p:nvSpPr>
          <p:spPr>
            <a:xfrm>
              <a:off x="3370376" y="2138432"/>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27"/>
                    <a:pt x="5383" y="21600"/>
                    <a:pt x="10833" y="21600"/>
                  </a:cubicBezTo>
                  <a:cubicBezTo>
                    <a:pt x="16217" y="21600"/>
                    <a:pt x="21600" y="17627"/>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78" name="Google Shape;1873;p43">
              <a:extLst>
                <a:ext uri="{FF2B5EF4-FFF2-40B4-BE49-F238E27FC236}">
                  <a16:creationId xmlns:a16="http://schemas.microsoft.com/office/drawing/2014/main" id="{CF2F6587-0513-50C6-ED89-6A754E6BF769}"/>
                </a:ext>
              </a:extLst>
            </p:cNvPr>
            <p:cNvSpPr/>
            <p:nvPr/>
          </p:nvSpPr>
          <p:spPr>
            <a:xfrm>
              <a:off x="3342169" y="2168644"/>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858"/>
                  </a:cubicBezTo>
                  <a:cubicBezTo>
                    <a:pt x="0" y="15729"/>
                    <a:pt x="5871" y="21600"/>
                    <a:pt x="11815" y="21600"/>
                  </a:cubicBezTo>
                  <a:cubicBezTo>
                    <a:pt x="17686" y="21600"/>
                    <a:pt x="21600" y="15729"/>
                    <a:pt x="21600" y="9858"/>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79" name="Google Shape;1874;p43">
              <a:extLst>
                <a:ext uri="{FF2B5EF4-FFF2-40B4-BE49-F238E27FC236}">
                  <a16:creationId xmlns:a16="http://schemas.microsoft.com/office/drawing/2014/main" id="{B1DA8275-749C-ACE7-BCFB-098A61C333F5}"/>
                </a:ext>
              </a:extLst>
            </p:cNvPr>
            <p:cNvSpPr/>
            <p:nvPr/>
          </p:nvSpPr>
          <p:spPr>
            <a:xfrm>
              <a:off x="3370376" y="2196851"/>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81" name="Google Shape;1876;p43">
              <a:extLst>
                <a:ext uri="{FF2B5EF4-FFF2-40B4-BE49-F238E27FC236}">
                  <a16:creationId xmlns:a16="http://schemas.microsoft.com/office/drawing/2014/main" id="{4A5310D2-826A-6270-74F2-D336EC5BD5A3}"/>
                </a:ext>
              </a:extLst>
            </p:cNvPr>
            <p:cNvSpPr/>
            <p:nvPr/>
          </p:nvSpPr>
          <p:spPr>
            <a:xfrm>
              <a:off x="3342169" y="2227063"/>
              <a:ext cx="22121"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785"/>
                  </a:cubicBezTo>
                  <a:cubicBezTo>
                    <a:pt x="0" y="15729"/>
                    <a:pt x="5871"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82" name="Google Shape;1877;p43">
              <a:extLst>
                <a:ext uri="{FF2B5EF4-FFF2-40B4-BE49-F238E27FC236}">
                  <a16:creationId xmlns:a16="http://schemas.microsoft.com/office/drawing/2014/main" id="{5541D660-564D-9596-CE82-6F88D6AD8A96}"/>
                </a:ext>
              </a:extLst>
            </p:cNvPr>
            <p:cNvSpPr/>
            <p:nvPr/>
          </p:nvSpPr>
          <p:spPr>
            <a:xfrm>
              <a:off x="3370376" y="2255196"/>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99"/>
                    <a:pt x="5383" y="21600"/>
                    <a:pt x="10833" y="21600"/>
                  </a:cubicBezTo>
                  <a:cubicBezTo>
                    <a:pt x="16217" y="21600"/>
                    <a:pt x="21600" y="17699"/>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84" name="Google Shape;1879;p43">
              <a:extLst>
                <a:ext uri="{FF2B5EF4-FFF2-40B4-BE49-F238E27FC236}">
                  <a16:creationId xmlns:a16="http://schemas.microsoft.com/office/drawing/2014/main" id="{527BEC7D-C771-6242-B18C-B757BE65546A}"/>
                </a:ext>
              </a:extLst>
            </p:cNvPr>
            <p:cNvSpPr/>
            <p:nvPr/>
          </p:nvSpPr>
          <p:spPr>
            <a:xfrm>
              <a:off x="3342169" y="2285408"/>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73"/>
                    <a:pt x="0" y="9825"/>
                  </a:cubicBezTo>
                  <a:cubicBezTo>
                    <a:pt x="0" y="15676"/>
                    <a:pt x="5871" y="21600"/>
                    <a:pt x="11815" y="21600"/>
                  </a:cubicBezTo>
                  <a:cubicBezTo>
                    <a:pt x="17686" y="21600"/>
                    <a:pt x="21600" y="15676"/>
                    <a:pt x="21600" y="982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85" name="Google Shape;1880;p43">
              <a:extLst>
                <a:ext uri="{FF2B5EF4-FFF2-40B4-BE49-F238E27FC236}">
                  <a16:creationId xmlns:a16="http://schemas.microsoft.com/office/drawing/2014/main" id="{02A7B3D4-7A53-1E36-7AF1-5BF753E84515}"/>
                </a:ext>
              </a:extLst>
            </p:cNvPr>
            <p:cNvSpPr/>
            <p:nvPr/>
          </p:nvSpPr>
          <p:spPr>
            <a:xfrm>
              <a:off x="3370376" y="2313615"/>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87" name="Google Shape;1882;p43">
              <a:extLst>
                <a:ext uri="{FF2B5EF4-FFF2-40B4-BE49-F238E27FC236}">
                  <a16:creationId xmlns:a16="http://schemas.microsoft.com/office/drawing/2014/main" id="{5D187363-5BCA-D00E-EF3B-A9CD1E638B05}"/>
                </a:ext>
              </a:extLst>
            </p:cNvPr>
            <p:cNvSpPr/>
            <p:nvPr/>
          </p:nvSpPr>
          <p:spPr>
            <a:xfrm>
              <a:off x="3342169" y="2343827"/>
              <a:ext cx="22121"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785"/>
                  </a:cubicBezTo>
                  <a:cubicBezTo>
                    <a:pt x="0" y="15729"/>
                    <a:pt x="5871"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88" name="Google Shape;1883;p43">
              <a:extLst>
                <a:ext uri="{FF2B5EF4-FFF2-40B4-BE49-F238E27FC236}">
                  <a16:creationId xmlns:a16="http://schemas.microsoft.com/office/drawing/2014/main" id="{CCC1046A-A3F8-FB6D-63ED-F5E073D0CB9C}"/>
                </a:ext>
              </a:extLst>
            </p:cNvPr>
            <p:cNvSpPr/>
            <p:nvPr/>
          </p:nvSpPr>
          <p:spPr>
            <a:xfrm>
              <a:off x="3370376" y="237203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90" name="Google Shape;1885;p43">
              <a:extLst>
                <a:ext uri="{FF2B5EF4-FFF2-40B4-BE49-F238E27FC236}">
                  <a16:creationId xmlns:a16="http://schemas.microsoft.com/office/drawing/2014/main" id="{A419D17D-11D1-2C7E-A513-153ABD7FD713}"/>
                </a:ext>
              </a:extLst>
            </p:cNvPr>
            <p:cNvSpPr/>
            <p:nvPr/>
          </p:nvSpPr>
          <p:spPr>
            <a:xfrm>
              <a:off x="3342169" y="2402172"/>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73"/>
                    <a:pt x="0" y="9825"/>
                  </a:cubicBezTo>
                  <a:cubicBezTo>
                    <a:pt x="0" y="15676"/>
                    <a:pt x="5871" y="21600"/>
                    <a:pt x="11815" y="21600"/>
                  </a:cubicBezTo>
                  <a:cubicBezTo>
                    <a:pt x="17686" y="21600"/>
                    <a:pt x="21600" y="15676"/>
                    <a:pt x="21600" y="982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91" name="Google Shape;1886;p43">
              <a:extLst>
                <a:ext uri="{FF2B5EF4-FFF2-40B4-BE49-F238E27FC236}">
                  <a16:creationId xmlns:a16="http://schemas.microsoft.com/office/drawing/2014/main" id="{FBEB9526-1280-A07B-2176-27EA9E597737}"/>
                </a:ext>
              </a:extLst>
            </p:cNvPr>
            <p:cNvSpPr/>
            <p:nvPr/>
          </p:nvSpPr>
          <p:spPr>
            <a:xfrm>
              <a:off x="3370376" y="2430379"/>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93" name="Google Shape;1888;p43">
              <a:extLst>
                <a:ext uri="{FF2B5EF4-FFF2-40B4-BE49-F238E27FC236}">
                  <a16:creationId xmlns:a16="http://schemas.microsoft.com/office/drawing/2014/main" id="{BECEBD9D-56E8-5678-D61C-C70E6EAEDBB2}"/>
                </a:ext>
              </a:extLst>
            </p:cNvPr>
            <p:cNvSpPr/>
            <p:nvPr/>
          </p:nvSpPr>
          <p:spPr>
            <a:xfrm>
              <a:off x="3342169" y="2460590"/>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858"/>
                  </a:cubicBezTo>
                  <a:cubicBezTo>
                    <a:pt x="0" y="17686"/>
                    <a:pt x="5871" y="21600"/>
                    <a:pt x="11815" y="21600"/>
                  </a:cubicBezTo>
                  <a:cubicBezTo>
                    <a:pt x="17686" y="21600"/>
                    <a:pt x="21600" y="17686"/>
                    <a:pt x="21600" y="9858"/>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94" name="Google Shape;1889;p43">
              <a:extLst>
                <a:ext uri="{FF2B5EF4-FFF2-40B4-BE49-F238E27FC236}">
                  <a16:creationId xmlns:a16="http://schemas.microsoft.com/office/drawing/2014/main" id="{3555EDD0-8D0C-0839-1BEF-9657C06DC3FF}"/>
                </a:ext>
              </a:extLst>
            </p:cNvPr>
            <p:cNvSpPr/>
            <p:nvPr/>
          </p:nvSpPr>
          <p:spPr>
            <a:xfrm>
              <a:off x="3370376" y="2488798"/>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96" name="Google Shape;1891;p43">
              <a:extLst>
                <a:ext uri="{FF2B5EF4-FFF2-40B4-BE49-F238E27FC236}">
                  <a16:creationId xmlns:a16="http://schemas.microsoft.com/office/drawing/2014/main" id="{A2C7FD72-62ED-2B69-8FDD-E1AC4C8D795E}"/>
                </a:ext>
              </a:extLst>
            </p:cNvPr>
            <p:cNvSpPr/>
            <p:nvPr/>
          </p:nvSpPr>
          <p:spPr>
            <a:xfrm>
              <a:off x="3342169" y="2519009"/>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785"/>
                  </a:cubicBezTo>
                  <a:cubicBezTo>
                    <a:pt x="0" y="17686"/>
                    <a:pt x="5871" y="21600"/>
                    <a:pt x="11815" y="21600"/>
                  </a:cubicBezTo>
                  <a:cubicBezTo>
                    <a:pt x="17686" y="21600"/>
                    <a:pt x="21600" y="17686"/>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97" name="Google Shape;1892;p43">
              <a:extLst>
                <a:ext uri="{FF2B5EF4-FFF2-40B4-BE49-F238E27FC236}">
                  <a16:creationId xmlns:a16="http://schemas.microsoft.com/office/drawing/2014/main" id="{95AFAEB5-9CBC-082A-0424-6D8DBCCD4FE1}"/>
                </a:ext>
              </a:extLst>
            </p:cNvPr>
            <p:cNvSpPr/>
            <p:nvPr/>
          </p:nvSpPr>
          <p:spPr>
            <a:xfrm>
              <a:off x="3370376" y="2547142"/>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699" name="Google Shape;1894;p43">
              <a:extLst>
                <a:ext uri="{FF2B5EF4-FFF2-40B4-BE49-F238E27FC236}">
                  <a16:creationId xmlns:a16="http://schemas.microsoft.com/office/drawing/2014/main" id="{67FA6045-1781-ABD2-0F12-25DC9C01CBB2}"/>
                </a:ext>
              </a:extLst>
            </p:cNvPr>
            <p:cNvSpPr/>
            <p:nvPr/>
          </p:nvSpPr>
          <p:spPr>
            <a:xfrm>
              <a:off x="3342169" y="2577354"/>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01"/>
                    <a:pt x="0" y="9825"/>
                  </a:cubicBezTo>
                  <a:cubicBezTo>
                    <a:pt x="0" y="17627"/>
                    <a:pt x="5871" y="21600"/>
                    <a:pt x="11815" y="21600"/>
                  </a:cubicBezTo>
                  <a:cubicBezTo>
                    <a:pt x="17686" y="21600"/>
                    <a:pt x="21600" y="17627"/>
                    <a:pt x="21600" y="9825"/>
                  </a:cubicBezTo>
                  <a:cubicBezTo>
                    <a:pt x="21600" y="390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00" name="Google Shape;1895;p43">
              <a:extLst>
                <a:ext uri="{FF2B5EF4-FFF2-40B4-BE49-F238E27FC236}">
                  <a16:creationId xmlns:a16="http://schemas.microsoft.com/office/drawing/2014/main" id="{9A7358A1-E994-0DB7-2929-DE2CCA015999}"/>
                </a:ext>
              </a:extLst>
            </p:cNvPr>
            <p:cNvSpPr/>
            <p:nvPr/>
          </p:nvSpPr>
          <p:spPr>
            <a:xfrm>
              <a:off x="3370376" y="2605561"/>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03" name="Google Shape;1898;p43">
              <a:extLst>
                <a:ext uri="{FF2B5EF4-FFF2-40B4-BE49-F238E27FC236}">
                  <a16:creationId xmlns:a16="http://schemas.microsoft.com/office/drawing/2014/main" id="{1642C5DF-B6F3-260F-5D3D-D797BBAE924E}"/>
                </a:ext>
              </a:extLst>
            </p:cNvPr>
            <p:cNvSpPr/>
            <p:nvPr/>
          </p:nvSpPr>
          <p:spPr>
            <a:xfrm>
              <a:off x="3342169" y="2635472"/>
              <a:ext cx="22121" cy="1270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7156"/>
                    <a:pt x="0" y="21600"/>
                  </a:cubicBezTo>
                  <a:lnTo>
                    <a:pt x="21600" y="21600"/>
                  </a:lnTo>
                  <a:cubicBezTo>
                    <a:pt x="21600" y="7156"/>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04" name="Google Shape;1899;p43">
              <a:extLst>
                <a:ext uri="{FF2B5EF4-FFF2-40B4-BE49-F238E27FC236}">
                  <a16:creationId xmlns:a16="http://schemas.microsoft.com/office/drawing/2014/main" id="{CB1FF50D-E6A8-9CEC-DCA5-12F622EFF30B}"/>
                </a:ext>
              </a:extLst>
            </p:cNvPr>
            <p:cNvSpPr/>
            <p:nvPr/>
          </p:nvSpPr>
          <p:spPr>
            <a:xfrm>
              <a:off x="3370376" y="2663980"/>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06" name="Google Shape;1901;p43">
              <a:extLst>
                <a:ext uri="{FF2B5EF4-FFF2-40B4-BE49-F238E27FC236}">
                  <a16:creationId xmlns:a16="http://schemas.microsoft.com/office/drawing/2014/main" id="{17783245-AB5E-23A0-6E70-0F901F3C1BEC}"/>
                </a:ext>
              </a:extLst>
            </p:cNvPr>
            <p:cNvSpPr/>
            <p:nvPr/>
          </p:nvSpPr>
          <p:spPr>
            <a:xfrm>
              <a:off x="3342169" y="2645494"/>
              <a:ext cx="2212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4444"/>
                    <a:pt x="5871" y="21600"/>
                    <a:pt x="11815" y="21600"/>
                  </a:cubicBezTo>
                  <a:cubicBezTo>
                    <a:pt x="17686" y="21600"/>
                    <a:pt x="21600" y="14444"/>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07" name="Google Shape;1902;p43">
              <a:extLst>
                <a:ext uri="{FF2B5EF4-FFF2-40B4-BE49-F238E27FC236}">
                  <a16:creationId xmlns:a16="http://schemas.microsoft.com/office/drawing/2014/main" id="{412223D2-AFD8-0462-8412-2CC4C9F13391}"/>
                </a:ext>
              </a:extLst>
            </p:cNvPr>
            <p:cNvSpPr/>
            <p:nvPr/>
          </p:nvSpPr>
          <p:spPr>
            <a:xfrm>
              <a:off x="3342169" y="2694118"/>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73"/>
                    <a:pt x="0" y="11775"/>
                  </a:cubicBezTo>
                  <a:cubicBezTo>
                    <a:pt x="0" y="17699"/>
                    <a:pt x="5871" y="21600"/>
                    <a:pt x="11815" y="21600"/>
                  </a:cubicBezTo>
                  <a:cubicBezTo>
                    <a:pt x="17686" y="21600"/>
                    <a:pt x="21600" y="17699"/>
                    <a:pt x="21600" y="1177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08" name="Google Shape;1903;p43">
              <a:extLst>
                <a:ext uri="{FF2B5EF4-FFF2-40B4-BE49-F238E27FC236}">
                  <a16:creationId xmlns:a16="http://schemas.microsoft.com/office/drawing/2014/main" id="{15E6A98A-A522-6DB1-52ED-1821F9AAC1A3}"/>
                </a:ext>
              </a:extLst>
            </p:cNvPr>
            <p:cNvSpPr/>
            <p:nvPr/>
          </p:nvSpPr>
          <p:spPr>
            <a:xfrm>
              <a:off x="3370376" y="2722325"/>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10" name="Google Shape;1905;p43">
              <a:extLst>
                <a:ext uri="{FF2B5EF4-FFF2-40B4-BE49-F238E27FC236}">
                  <a16:creationId xmlns:a16="http://schemas.microsoft.com/office/drawing/2014/main" id="{7A6905C6-22F5-A535-E879-29061E9E48F8}"/>
                </a:ext>
              </a:extLst>
            </p:cNvPr>
            <p:cNvSpPr/>
            <p:nvPr/>
          </p:nvSpPr>
          <p:spPr>
            <a:xfrm>
              <a:off x="3342169" y="2752536"/>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11815"/>
                  </a:cubicBezTo>
                  <a:cubicBezTo>
                    <a:pt x="0" y="17686"/>
                    <a:pt x="5871" y="21600"/>
                    <a:pt x="11815" y="21600"/>
                  </a:cubicBezTo>
                  <a:cubicBezTo>
                    <a:pt x="17686" y="21600"/>
                    <a:pt x="21600" y="17686"/>
                    <a:pt x="21600" y="1181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11" name="Google Shape;1906;p43">
              <a:extLst>
                <a:ext uri="{FF2B5EF4-FFF2-40B4-BE49-F238E27FC236}">
                  <a16:creationId xmlns:a16="http://schemas.microsoft.com/office/drawing/2014/main" id="{14FD222B-7F41-3A6D-482B-3DE228ACF09A}"/>
                </a:ext>
              </a:extLst>
            </p:cNvPr>
            <p:cNvSpPr/>
            <p:nvPr/>
          </p:nvSpPr>
          <p:spPr>
            <a:xfrm>
              <a:off x="3370376" y="278074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13" name="Google Shape;1908;p43">
              <a:extLst>
                <a:ext uri="{FF2B5EF4-FFF2-40B4-BE49-F238E27FC236}">
                  <a16:creationId xmlns:a16="http://schemas.microsoft.com/office/drawing/2014/main" id="{1E4FD801-0645-D657-EE8A-D2C9A7C7CC77}"/>
                </a:ext>
              </a:extLst>
            </p:cNvPr>
            <p:cNvSpPr/>
            <p:nvPr/>
          </p:nvSpPr>
          <p:spPr>
            <a:xfrm>
              <a:off x="3342169" y="2810955"/>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11742"/>
                  </a:cubicBezTo>
                  <a:cubicBezTo>
                    <a:pt x="0" y="17686"/>
                    <a:pt x="5871" y="21600"/>
                    <a:pt x="11815" y="21600"/>
                  </a:cubicBezTo>
                  <a:cubicBezTo>
                    <a:pt x="17686" y="21600"/>
                    <a:pt x="21600" y="17686"/>
                    <a:pt x="21600" y="11742"/>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14" name="Google Shape;1909;p43">
              <a:extLst>
                <a:ext uri="{FF2B5EF4-FFF2-40B4-BE49-F238E27FC236}">
                  <a16:creationId xmlns:a16="http://schemas.microsoft.com/office/drawing/2014/main" id="{5A1CF8F2-823A-55DC-91F2-C85F3DBBD11B}"/>
                </a:ext>
              </a:extLst>
            </p:cNvPr>
            <p:cNvSpPr/>
            <p:nvPr/>
          </p:nvSpPr>
          <p:spPr>
            <a:xfrm>
              <a:off x="3370376" y="2839088"/>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16" name="Google Shape;1911;p43">
              <a:extLst>
                <a:ext uri="{FF2B5EF4-FFF2-40B4-BE49-F238E27FC236}">
                  <a16:creationId xmlns:a16="http://schemas.microsoft.com/office/drawing/2014/main" id="{D3B02610-083C-A793-D287-C37CC244935D}"/>
                </a:ext>
              </a:extLst>
            </p:cNvPr>
            <p:cNvSpPr/>
            <p:nvPr/>
          </p:nvSpPr>
          <p:spPr>
            <a:xfrm>
              <a:off x="3342169" y="2869300"/>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01"/>
                    <a:pt x="0" y="11775"/>
                  </a:cubicBezTo>
                  <a:cubicBezTo>
                    <a:pt x="0" y="17627"/>
                    <a:pt x="5871" y="21600"/>
                    <a:pt x="11815" y="21600"/>
                  </a:cubicBezTo>
                  <a:cubicBezTo>
                    <a:pt x="17686" y="21600"/>
                    <a:pt x="21600" y="17627"/>
                    <a:pt x="21600" y="11775"/>
                  </a:cubicBezTo>
                  <a:cubicBezTo>
                    <a:pt x="21600" y="390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17" name="Google Shape;1912;p43">
              <a:extLst>
                <a:ext uri="{FF2B5EF4-FFF2-40B4-BE49-F238E27FC236}">
                  <a16:creationId xmlns:a16="http://schemas.microsoft.com/office/drawing/2014/main" id="{8AE835C5-2DEC-E18A-3D09-AE27E94DC717}"/>
                </a:ext>
              </a:extLst>
            </p:cNvPr>
            <p:cNvSpPr/>
            <p:nvPr/>
          </p:nvSpPr>
          <p:spPr>
            <a:xfrm>
              <a:off x="3370376" y="2897507"/>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20" name="Google Shape;1915;p43">
              <a:extLst>
                <a:ext uri="{FF2B5EF4-FFF2-40B4-BE49-F238E27FC236}">
                  <a16:creationId xmlns:a16="http://schemas.microsoft.com/office/drawing/2014/main" id="{ABBCB06F-9B84-0786-55BB-314CD103BD4C}"/>
                </a:ext>
              </a:extLst>
            </p:cNvPr>
            <p:cNvSpPr/>
            <p:nvPr/>
          </p:nvSpPr>
          <p:spPr>
            <a:xfrm>
              <a:off x="3370376" y="2955926"/>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21" name="Google Shape;1916;p43">
              <a:extLst>
                <a:ext uri="{FF2B5EF4-FFF2-40B4-BE49-F238E27FC236}">
                  <a16:creationId xmlns:a16="http://schemas.microsoft.com/office/drawing/2014/main" id="{91425F76-BF15-8B11-4B9C-B0E8137F45D8}"/>
                </a:ext>
              </a:extLst>
            </p:cNvPr>
            <p:cNvSpPr/>
            <p:nvPr/>
          </p:nvSpPr>
          <p:spPr>
            <a:xfrm>
              <a:off x="3342169" y="2927719"/>
              <a:ext cx="22121"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871"/>
                    <a:pt x="0" y="11815"/>
                  </a:cubicBezTo>
                  <a:cubicBezTo>
                    <a:pt x="0" y="17686"/>
                    <a:pt x="5871" y="21600"/>
                    <a:pt x="11815" y="21600"/>
                  </a:cubicBezTo>
                  <a:cubicBezTo>
                    <a:pt x="17686" y="21600"/>
                    <a:pt x="21600" y="17686"/>
                    <a:pt x="21600" y="11815"/>
                  </a:cubicBezTo>
                  <a:cubicBezTo>
                    <a:pt x="21600" y="587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22" name="Google Shape;1917;p43">
              <a:extLst>
                <a:ext uri="{FF2B5EF4-FFF2-40B4-BE49-F238E27FC236}">
                  <a16:creationId xmlns:a16="http://schemas.microsoft.com/office/drawing/2014/main" id="{C7B11F70-5299-44A9-3A30-AA20FAD64402}"/>
                </a:ext>
              </a:extLst>
            </p:cNvPr>
            <p:cNvSpPr/>
            <p:nvPr/>
          </p:nvSpPr>
          <p:spPr>
            <a:xfrm>
              <a:off x="3342169" y="2986064"/>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924"/>
                    <a:pt x="0" y="11775"/>
                  </a:cubicBezTo>
                  <a:cubicBezTo>
                    <a:pt x="0" y="17627"/>
                    <a:pt x="5871" y="21600"/>
                    <a:pt x="11815" y="21600"/>
                  </a:cubicBezTo>
                  <a:cubicBezTo>
                    <a:pt x="17686" y="21600"/>
                    <a:pt x="21600" y="17627"/>
                    <a:pt x="21600" y="11775"/>
                  </a:cubicBezTo>
                  <a:cubicBezTo>
                    <a:pt x="21600" y="592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23" name="Google Shape;1918;p43">
              <a:extLst>
                <a:ext uri="{FF2B5EF4-FFF2-40B4-BE49-F238E27FC236}">
                  <a16:creationId xmlns:a16="http://schemas.microsoft.com/office/drawing/2014/main" id="{C43FC067-E0CD-845E-C86F-6729DC04D00D}"/>
                </a:ext>
              </a:extLst>
            </p:cNvPr>
            <p:cNvSpPr/>
            <p:nvPr/>
          </p:nvSpPr>
          <p:spPr>
            <a:xfrm>
              <a:off x="3370376" y="3016275"/>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01"/>
                    <a:pt x="0" y="9825"/>
                  </a:cubicBezTo>
                  <a:cubicBezTo>
                    <a:pt x="0" y="15676"/>
                    <a:pt x="5383" y="21600"/>
                    <a:pt x="10833" y="21600"/>
                  </a:cubicBezTo>
                  <a:cubicBezTo>
                    <a:pt x="16217" y="21600"/>
                    <a:pt x="21600" y="15676"/>
                    <a:pt x="21600" y="9825"/>
                  </a:cubicBezTo>
                  <a:cubicBezTo>
                    <a:pt x="21600" y="390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26" name="Google Shape;1921;p43">
              <a:extLst>
                <a:ext uri="{FF2B5EF4-FFF2-40B4-BE49-F238E27FC236}">
                  <a16:creationId xmlns:a16="http://schemas.microsoft.com/office/drawing/2014/main" id="{6C61590D-2F41-33B7-C0F9-0A74ADA0193E}"/>
                </a:ext>
              </a:extLst>
            </p:cNvPr>
            <p:cNvSpPr/>
            <p:nvPr/>
          </p:nvSpPr>
          <p:spPr>
            <a:xfrm>
              <a:off x="3370376" y="3074694"/>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5729"/>
                    <a:pt x="5383" y="21600"/>
                    <a:pt x="10833" y="21600"/>
                  </a:cubicBezTo>
                  <a:cubicBezTo>
                    <a:pt x="16217" y="21600"/>
                    <a:pt x="21600" y="15729"/>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27" name="Google Shape;1922;p43">
              <a:extLst>
                <a:ext uri="{FF2B5EF4-FFF2-40B4-BE49-F238E27FC236}">
                  <a16:creationId xmlns:a16="http://schemas.microsoft.com/office/drawing/2014/main" id="{DD3F01D7-F651-6589-D38B-B1FFB53429C2}"/>
                </a:ext>
              </a:extLst>
            </p:cNvPr>
            <p:cNvSpPr/>
            <p:nvPr/>
          </p:nvSpPr>
          <p:spPr>
            <a:xfrm>
              <a:off x="3342169" y="3044483"/>
              <a:ext cx="22121"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871"/>
                    <a:pt x="0" y="11815"/>
                  </a:cubicBezTo>
                  <a:cubicBezTo>
                    <a:pt x="0" y="17686"/>
                    <a:pt x="5871" y="21600"/>
                    <a:pt x="11815" y="21600"/>
                  </a:cubicBezTo>
                  <a:cubicBezTo>
                    <a:pt x="17686" y="21600"/>
                    <a:pt x="21600" y="17686"/>
                    <a:pt x="21600" y="11815"/>
                  </a:cubicBezTo>
                  <a:cubicBezTo>
                    <a:pt x="21600" y="587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28" name="Google Shape;1923;p43">
              <a:extLst>
                <a:ext uri="{FF2B5EF4-FFF2-40B4-BE49-F238E27FC236}">
                  <a16:creationId xmlns:a16="http://schemas.microsoft.com/office/drawing/2014/main" id="{84D1BFAF-2044-330E-D407-343E7B22CF78}"/>
                </a:ext>
              </a:extLst>
            </p:cNvPr>
            <p:cNvSpPr/>
            <p:nvPr/>
          </p:nvSpPr>
          <p:spPr>
            <a:xfrm>
              <a:off x="3344174" y="3101561"/>
              <a:ext cx="20116" cy="12701"/>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cubicBezTo>
                    <a:pt x="4304" y="0"/>
                    <a:pt x="2152" y="4320"/>
                    <a:pt x="0" y="12960"/>
                  </a:cubicBezTo>
                  <a:cubicBezTo>
                    <a:pt x="8688" y="17280"/>
                    <a:pt x="17296" y="21600"/>
                    <a:pt x="21600" y="21600"/>
                  </a:cubicBezTo>
                  <a:cubicBezTo>
                    <a:pt x="21600" y="8640"/>
                    <a:pt x="17296" y="0"/>
                    <a:pt x="1084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39" name="Google Shape;1934;p43">
              <a:extLst>
                <a:ext uri="{FF2B5EF4-FFF2-40B4-BE49-F238E27FC236}">
                  <a16:creationId xmlns:a16="http://schemas.microsoft.com/office/drawing/2014/main" id="{847CF06B-81DC-8633-3AB7-5D7B30171F55}"/>
                </a:ext>
              </a:extLst>
            </p:cNvPr>
            <p:cNvSpPr/>
            <p:nvPr/>
          </p:nvSpPr>
          <p:spPr>
            <a:xfrm>
              <a:off x="3311957" y="2138432"/>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24"/>
                    <a:pt x="0" y="11775"/>
                  </a:cubicBezTo>
                  <a:cubicBezTo>
                    <a:pt x="0" y="17627"/>
                    <a:pt x="5433" y="21600"/>
                    <a:pt x="10800" y="21600"/>
                  </a:cubicBezTo>
                  <a:cubicBezTo>
                    <a:pt x="16167" y="21600"/>
                    <a:pt x="21600" y="17627"/>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40" name="Google Shape;1935;p43">
              <a:extLst>
                <a:ext uri="{FF2B5EF4-FFF2-40B4-BE49-F238E27FC236}">
                  <a16:creationId xmlns:a16="http://schemas.microsoft.com/office/drawing/2014/main" id="{1AD1E1D1-9B3B-30F2-496B-9B32EE226AFE}"/>
                </a:ext>
              </a:extLst>
            </p:cNvPr>
            <p:cNvSpPr/>
            <p:nvPr/>
          </p:nvSpPr>
          <p:spPr>
            <a:xfrm>
              <a:off x="3283824" y="2168644"/>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858"/>
                  </a:cubicBezTo>
                  <a:cubicBezTo>
                    <a:pt x="0" y="15729"/>
                    <a:pt x="3914" y="21600"/>
                    <a:pt x="11742" y="21600"/>
                  </a:cubicBezTo>
                  <a:cubicBezTo>
                    <a:pt x="17686" y="21600"/>
                    <a:pt x="21600" y="15729"/>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41" name="Google Shape;1936;p43">
              <a:extLst>
                <a:ext uri="{FF2B5EF4-FFF2-40B4-BE49-F238E27FC236}">
                  <a16:creationId xmlns:a16="http://schemas.microsoft.com/office/drawing/2014/main" id="{1C4150C9-4D2F-6398-1E4B-4461D5FA8B0F}"/>
                </a:ext>
              </a:extLst>
            </p:cNvPr>
            <p:cNvSpPr/>
            <p:nvPr/>
          </p:nvSpPr>
          <p:spPr>
            <a:xfrm>
              <a:off x="3311957" y="2196851"/>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42" name="Google Shape;1937;p43">
              <a:extLst>
                <a:ext uri="{FF2B5EF4-FFF2-40B4-BE49-F238E27FC236}">
                  <a16:creationId xmlns:a16="http://schemas.microsoft.com/office/drawing/2014/main" id="{6EF30EC2-CB68-4C7E-F0C9-00DE725FBC72}"/>
                </a:ext>
              </a:extLst>
            </p:cNvPr>
            <p:cNvSpPr/>
            <p:nvPr/>
          </p:nvSpPr>
          <p:spPr>
            <a:xfrm>
              <a:off x="3283824" y="2227063"/>
              <a:ext cx="22121"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5729"/>
                    <a:pt x="3914"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43" name="Google Shape;1938;p43">
              <a:extLst>
                <a:ext uri="{FF2B5EF4-FFF2-40B4-BE49-F238E27FC236}">
                  <a16:creationId xmlns:a16="http://schemas.microsoft.com/office/drawing/2014/main" id="{F06FC639-5A66-3A0B-8641-D2874DA2BADD}"/>
                </a:ext>
              </a:extLst>
            </p:cNvPr>
            <p:cNvSpPr/>
            <p:nvPr/>
          </p:nvSpPr>
          <p:spPr>
            <a:xfrm>
              <a:off x="3311957" y="2255196"/>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24"/>
                    <a:pt x="0" y="11775"/>
                  </a:cubicBezTo>
                  <a:cubicBezTo>
                    <a:pt x="0" y="17699"/>
                    <a:pt x="5433" y="21600"/>
                    <a:pt x="10800" y="21600"/>
                  </a:cubicBezTo>
                  <a:cubicBezTo>
                    <a:pt x="16167" y="21600"/>
                    <a:pt x="21600" y="17699"/>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44" name="Google Shape;1939;p43">
              <a:extLst>
                <a:ext uri="{FF2B5EF4-FFF2-40B4-BE49-F238E27FC236}">
                  <a16:creationId xmlns:a16="http://schemas.microsoft.com/office/drawing/2014/main" id="{BEF8772C-C329-5AE2-F823-023C32EEA72E}"/>
                </a:ext>
              </a:extLst>
            </p:cNvPr>
            <p:cNvSpPr/>
            <p:nvPr/>
          </p:nvSpPr>
          <p:spPr>
            <a:xfrm>
              <a:off x="3283824" y="2285408"/>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73"/>
                    <a:pt x="0" y="9825"/>
                  </a:cubicBezTo>
                  <a:cubicBezTo>
                    <a:pt x="0" y="15676"/>
                    <a:pt x="3914" y="21600"/>
                    <a:pt x="11742" y="21600"/>
                  </a:cubicBezTo>
                  <a:cubicBezTo>
                    <a:pt x="17686" y="21600"/>
                    <a:pt x="21600" y="15676"/>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45" name="Google Shape;1940;p43">
              <a:extLst>
                <a:ext uri="{FF2B5EF4-FFF2-40B4-BE49-F238E27FC236}">
                  <a16:creationId xmlns:a16="http://schemas.microsoft.com/office/drawing/2014/main" id="{F35B5B72-D1F0-52E8-56CF-896BED41A1BA}"/>
                </a:ext>
              </a:extLst>
            </p:cNvPr>
            <p:cNvSpPr/>
            <p:nvPr/>
          </p:nvSpPr>
          <p:spPr>
            <a:xfrm>
              <a:off x="3311957" y="2313615"/>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46" name="Google Shape;1941;p43">
              <a:extLst>
                <a:ext uri="{FF2B5EF4-FFF2-40B4-BE49-F238E27FC236}">
                  <a16:creationId xmlns:a16="http://schemas.microsoft.com/office/drawing/2014/main" id="{7B109C72-DAF8-6EBD-8C0F-C7F7A9037A5E}"/>
                </a:ext>
              </a:extLst>
            </p:cNvPr>
            <p:cNvSpPr/>
            <p:nvPr/>
          </p:nvSpPr>
          <p:spPr>
            <a:xfrm>
              <a:off x="3283824" y="2343827"/>
              <a:ext cx="22121"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5729"/>
                    <a:pt x="3914"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47" name="Google Shape;1942;p43">
              <a:extLst>
                <a:ext uri="{FF2B5EF4-FFF2-40B4-BE49-F238E27FC236}">
                  <a16:creationId xmlns:a16="http://schemas.microsoft.com/office/drawing/2014/main" id="{5E02E628-9066-FE83-49E9-524169D68981}"/>
                </a:ext>
              </a:extLst>
            </p:cNvPr>
            <p:cNvSpPr/>
            <p:nvPr/>
          </p:nvSpPr>
          <p:spPr>
            <a:xfrm>
              <a:off x="3311957" y="2372034"/>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48" name="Google Shape;1943;p43">
              <a:extLst>
                <a:ext uri="{FF2B5EF4-FFF2-40B4-BE49-F238E27FC236}">
                  <a16:creationId xmlns:a16="http://schemas.microsoft.com/office/drawing/2014/main" id="{E13E53B1-206D-B353-344A-6FE3D538FE41}"/>
                </a:ext>
              </a:extLst>
            </p:cNvPr>
            <p:cNvSpPr/>
            <p:nvPr/>
          </p:nvSpPr>
          <p:spPr>
            <a:xfrm>
              <a:off x="3283824" y="2402172"/>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73"/>
                    <a:pt x="0" y="9825"/>
                  </a:cubicBezTo>
                  <a:cubicBezTo>
                    <a:pt x="0" y="15676"/>
                    <a:pt x="3914" y="21600"/>
                    <a:pt x="11742" y="21600"/>
                  </a:cubicBezTo>
                  <a:cubicBezTo>
                    <a:pt x="17686" y="21600"/>
                    <a:pt x="21600" y="15676"/>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49" name="Google Shape;1944;p43">
              <a:extLst>
                <a:ext uri="{FF2B5EF4-FFF2-40B4-BE49-F238E27FC236}">
                  <a16:creationId xmlns:a16="http://schemas.microsoft.com/office/drawing/2014/main" id="{1F43F084-1315-35C2-1414-B35C21348B76}"/>
                </a:ext>
              </a:extLst>
            </p:cNvPr>
            <p:cNvSpPr/>
            <p:nvPr/>
          </p:nvSpPr>
          <p:spPr>
            <a:xfrm>
              <a:off x="3311957" y="2430379"/>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50" name="Google Shape;1945;p43">
              <a:extLst>
                <a:ext uri="{FF2B5EF4-FFF2-40B4-BE49-F238E27FC236}">
                  <a16:creationId xmlns:a16="http://schemas.microsoft.com/office/drawing/2014/main" id="{082EA9FE-8D0E-A91B-5D38-F52F1301F70C}"/>
                </a:ext>
              </a:extLst>
            </p:cNvPr>
            <p:cNvSpPr/>
            <p:nvPr/>
          </p:nvSpPr>
          <p:spPr>
            <a:xfrm>
              <a:off x="3283824" y="2460590"/>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858"/>
                  </a:cubicBezTo>
                  <a:cubicBezTo>
                    <a:pt x="0" y="17686"/>
                    <a:pt x="3914" y="21600"/>
                    <a:pt x="11742" y="21600"/>
                  </a:cubicBezTo>
                  <a:cubicBezTo>
                    <a:pt x="17686" y="21600"/>
                    <a:pt x="21600" y="17686"/>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51" name="Google Shape;1946;p43">
              <a:extLst>
                <a:ext uri="{FF2B5EF4-FFF2-40B4-BE49-F238E27FC236}">
                  <a16:creationId xmlns:a16="http://schemas.microsoft.com/office/drawing/2014/main" id="{F2E039C5-8F99-FE36-293E-D2B02EEC273F}"/>
                </a:ext>
              </a:extLst>
            </p:cNvPr>
            <p:cNvSpPr/>
            <p:nvPr/>
          </p:nvSpPr>
          <p:spPr>
            <a:xfrm>
              <a:off x="3311957" y="2488798"/>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52" name="Google Shape;1947;p43">
              <a:extLst>
                <a:ext uri="{FF2B5EF4-FFF2-40B4-BE49-F238E27FC236}">
                  <a16:creationId xmlns:a16="http://schemas.microsoft.com/office/drawing/2014/main" id="{FD64095D-1318-81B6-4607-E8C95E38B3B4}"/>
                </a:ext>
              </a:extLst>
            </p:cNvPr>
            <p:cNvSpPr/>
            <p:nvPr/>
          </p:nvSpPr>
          <p:spPr>
            <a:xfrm>
              <a:off x="3283824" y="2519009"/>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7686"/>
                    <a:pt x="3914" y="21600"/>
                    <a:pt x="11742" y="21600"/>
                  </a:cubicBezTo>
                  <a:cubicBezTo>
                    <a:pt x="17686" y="21600"/>
                    <a:pt x="21600" y="17686"/>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53" name="Google Shape;1948;p43">
              <a:extLst>
                <a:ext uri="{FF2B5EF4-FFF2-40B4-BE49-F238E27FC236}">
                  <a16:creationId xmlns:a16="http://schemas.microsoft.com/office/drawing/2014/main" id="{6AD00531-477E-5A84-D0B5-11EACFC46274}"/>
                </a:ext>
              </a:extLst>
            </p:cNvPr>
            <p:cNvSpPr/>
            <p:nvPr/>
          </p:nvSpPr>
          <p:spPr>
            <a:xfrm>
              <a:off x="3311957" y="2547142"/>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54" name="Google Shape;1949;p43">
              <a:extLst>
                <a:ext uri="{FF2B5EF4-FFF2-40B4-BE49-F238E27FC236}">
                  <a16:creationId xmlns:a16="http://schemas.microsoft.com/office/drawing/2014/main" id="{FC1CB8B7-8887-F760-2D3A-11477588DAE6}"/>
                </a:ext>
              </a:extLst>
            </p:cNvPr>
            <p:cNvSpPr/>
            <p:nvPr/>
          </p:nvSpPr>
          <p:spPr>
            <a:xfrm>
              <a:off x="3283824" y="2577354"/>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01"/>
                    <a:pt x="0" y="9825"/>
                  </a:cubicBezTo>
                  <a:cubicBezTo>
                    <a:pt x="0" y="17627"/>
                    <a:pt x="3914" y="21600"/>
                    <a:pt x="11742" y="21600"/>
                  </a:cubicBezTo>
                  <a:cubicBezTo>
                    <a:pt x="17686" y="21600"/>
                    <a:pt x="21600" y="17627"/>
                    <a:pt x="21600" y="982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55" name="Google Shape;1950;p43">
              <a:extLst>
                <a:ext uri="{FF2B5EF4-FFF2-40B4-BE49-F238E27FC236}">
                  <a16:creationId xmlns:a16="http://schemas.microsoft.com/office/drawing/2014/main" id="{15DD0155-49AC-BB7C-2BF8-8579444A439B}"/>
                </a:ext>
              </a:extLst>
            </p:cNvPr>
            <p:cNvSpPr/>
            <p:nvPr/>
          </p:nvSpPr>
          <p:spPr>
            <a:xfrm>
              <a:off x="3311957" y="2605561"/>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56" name="Google Shape;1951;p43">
              <a:extLst>
                <a:ext uri="{FF2B5EF4-FFF2-40B4-BE49-F238E27FC236}">
                  <a16:creationId xmlns:a16="http://schemas.microsoft.com/office/drawing/2014/main" id="{48086383-FB52-B866-F76F-C4418CE67262}"/>
                </a:ext>
              </a:extLst>
            </p:cNvPr>
            <p:cNvSpPr/>
            <p:nvPr/>
          </p:nvSpPr>
          <p:spPr>
            <a:xfrm>
              <a:off x="3283824" y="2635773"/>
              <a:ext cx="22121"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7686"/>
                    <a:pt x="3914" y="21600"/>
                    <a:pt x="11742" y="21600"/>
                  </a:cubicBezTo>
                  <a:cubicBezTo>
                    <a:pt x="17686" y="21600"/>
                    <a:pt x="21600" y="17686"/>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57" name="Google Shape;1952;p43">
              <a:extLst>
                <a:ext uri="{FF2B5EF4-FFF2-40B4-BE49-F238E27FC236}">
                  <a16:creationId xmlns:a16="http://schemas.microsoft.com/office/drawing/2014/main" id="{F975398E-3593-B451-9CFE-C70ADBEB41C2}"/>
                </a:ext>
              </a:extLst>
            </p:cNvPr>
            <p:cNvSpPr/>
            <p:nvPr/>
          </p:nvSpPr>
          <p:spPr>
            <a:xfrm>
              <a:off x="3311957" y="2663980"/>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58" name="Google Shape;1953;p43">
              <a:extLst>
                <a:ext uri="{FF2B5EF4-FFF2-40B4-BE49-F238E27FC236}">
                  <a16:creationId xmlns:a16="http://schemas.microsoft.com/office/drawing/2014/main" id="{01C29A5F-058A-B00D-034D-E07E21B93373}"/>
                </a:ext>
              </a:extLst>
            </p:cNvPr>
            <p:cNvSpPr/>
            <p:nvPr/>
          </p:nvSpPr>
          <p:spPr>
            <a:xfrm>
              <a:off x="3283824" y="2694118"/>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73"/>
                    <a:pt x="0" y="11775"/>
                  </a:cubicBezTo>
                  <a:cubicBezTo>
                    <a:pt x="0" y="17699"/>
                    <a:pt x="3914" y="21600"/>
                    <a:pt x="11742" y="21600"/>
                  </a:cubicBezTo>
                  <a:cubicBezTo>
                    <a:pt x="17686" y="21600"/>
                    <a:pt x="21600" y="17699"/>
                    <a:pt x="21600" y="1177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59" name="Google Shape;1954;p43">
              <a:extLst>
                <a:ext uri="{FF2B5EF4-FFF2-40B4-BE49-F238E27FC236}">
                  <a16:creationId xmlns:a16="http://schemas.microsoft.com/office/drawing/2014/main" id="{F9473A39-A1E7-24F4-7510-07B3B67F53BE}"/>
                </a:ext>
              </a:extLst>
            </p:cNvPr>
            <p:cNvSpPr/>
            <p:nvPr/>
          </p:nvSpPr>
          <p:spPr>
            <a:xfrm>
              <a:off x="3311957" y="2722325"/>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60" name="Google Shape;1955;p43">
              <a:extLst>
                <a:ext uri="{FF2B5EF4-FFF2-40B4-BE49-F238E27FC236}">
                  <a16:creationId xmlns:a16="http://schemas.microsoft.com/office/drawing/2014/main" id="{BD0D9CAE-BDF7-3285-9D51-D900C422FAF4}"/>
                </a:ext>
              </a:extLst>
            </p:cNvPr>
            <p:cNvSpPr/>
            <p:nvPr/>
          </p:nvSpPr>
          <p:spPr>
            <a:xfrm>
              <a:off x="3283824" y="2752536"/>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11815"/>
                  </a:cubicBezTo>
                  <a:cubicBezTo>
                    <a:pt x="0" y="17686"/>
                    <a:pt x="3914" y="21600"/>
                    <a:pt x="11742" y="21600"/>
                  </a:cubicBezTo>
                  <a:cubicBezTo>
                    <a:pt x="17686" y="21600"/>
                    <a:pt x="21600" y="17686"/>
                    <a:pt x="21600" y="1181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61" name="Google Shape;1956;p43">
              <a:extLst>
                <a:ext uri="{FF2B5EF4-FFF2-40B4-BE49-F238E27FC236}">
                  <a16:creationId xmlns:a16="http://schemas.microsoft.com/office/drawing/2014/main" id="{CBCB529B-025B-1B69-6733-49F81DBDBFAD}"/>
                </a:ext>
              </a:extLst>
            </p:cNvPr>
            <p:cNvSpPr/>
            <p:nvPr/>
          </p:nvSpPr>
          <p:spPr>
            <a:xfrm>
              <a:off x="3311957" y="2780744"/>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62" name="Google Shape;1957;p43">
              <a:extLst>
                <a:ext uri="{FF2B5EF4-FFF2-40B4-BE49-F238E27FC236}">
                  <a16:creationId xmlns:a16="http://schemas.microsoft.com/office/drawing/2014/main" id="{73441CEE-D7DB-8ACE-BD7A-2730205FAF88}"/>
                </a:ext>
              </a:extLst>
            </p:cNvPr>
            <p:cNvSpPr/>
            <p:nvPr/>
          </p:nvSpPr>
          <p:spPr>
            <a:xfrm>
              <a:off x="3283824" y="2810955"/>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11742"/>
                  </a:cubicBezTo>
                  <a:cubicBezTo>
                    <a:pt x="0" y="17686"/>
                    <a:pt x="3914" y="21600"/>
                    <a:pt x="11742" y="21600"/>
                  </a:cubicBezTo>
                  <a:cubicBezTo>
                    <a:pt x="17686" y="21600"/>
                    <a:pt x="21600" y="17686"/>
                    <a:pt x="21600" y="11742"/>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63" name="Google Shape;1958;p43">
              <a:extLst>
                <a:ext uri="{FF2B5EF4-FFF2-40B4-BE49-F238E27FC236}">
                  <a16:creationId xmlns:a16="http://schemas.microsoft.com/office/drawing/2014/main" id="{7234F661-5203-E1DE-E311-878F96B188A7}"/>
                </a:ext>
              </a:extLst>
            </p:cNvPr>
            <p:cNvSpPr/>
            <p:nvPr/>
          </p:nvSpPr>
          <p:spPr>
            <a:xfrm>
              <a:off x="3311957" y="2839088"/>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64" name="Google Shape;1959;p43">
              <a:extLst>
                <a:ext uri="{FF2B5EF4-FFF2-40B4-BE49-F238E27FC236}">
                  <a16:creationId xmlns:a16="http://schemas.microsoft.com/office/drawing/2014/main" id="{483D3CDF-3A07-7E4D-A881-722F28587CBB}"/>
                </a:ext>
              </a:extLst>
            </p:cNvPr>
            <p:cNvSpPr/>
            <p:nvPr/>
          </p:nvSpPr>
          <p:spPr>
            <a:xfrm>
              <a:off x="3283824" y="2869300"/>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01"/>
                    <a:pt x="0" y="11775"/>
                  </a:cubicBezTo>
                  <a:cubicBezTo>
                    <a:pt x="0" y="17627"/>
                    <a:pt x="3914" y="21600"/>
                    <a:pt x="11742" y="21600"/>
                  </a:cubicBezTo>
                  <a:cubicBezTo>
                    <a:pt x="17686" y="21600"/>
                    <a:pt x="21600" y="17627"/>
                    <a:pt x="21600" y="1177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65" name="Google Shape;1960;p43">
              <a:extLst>
                <a:ext uri="{FF2B5EF4-FFF2-40B4-BE49-F238E27FC236}">
                  <a16:creationId xmlns:a16="http://schemas.microsoft.com/office/drawing/2014/main" id="{A3B5F988-2582-0372-319D-A3E0B150013C}"/>
                </a:ext>
              </a:extLst>
            </p:cNvPr>
            <p:cNvSpPr/>
            <p:nvPr/>
          </p:nvSpPr>
          <p:spPr>
            <a:xfrm>
              <a:off x="3311957" y="2897507"/>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66" name="Google Shape;1961;p43">
              <a:extLst>
                <a:ext uri="{FF2B5EF4-FFF2-40B4-BE49-F238E27FC236}">
                  <a16:creationId xmlns:a16="http://schemas.microsoft.com/office/drawing/2014/main" id="{0021DD23-0939-BC66-F03D-C9BC168AA70B}"/>
                </a:ext>
              </a:extLst>
            </p:cNvPr>
            <p:cNvSpPr/>
            <p:nvPr/>
          </p:nvSpPr>
          <p:spPr>
            <a:xfrm>
              <a:off x="3311957" y="2955926"/>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67" name="Google Shape;1962;p43">
              <a:extLst>
                <a:ext uri="{FF2B5EF4-FFF2-40B4-BE49-F238E27FC236}">
                  <a16:creationId xmlns:a16="http://schemas.microsoft.com/office/drawing/2014/main" id="{FAFB6B84-C765-53D2-C7FD-92C4F94C901A}"/>
                </a:ext>
              </a:extLst>
            </p:cNvPr>
            <p:cNvSpPr/>
            <p:nvPr/>
          </p:nvSpPr>
          <p:spPr>
            <a:xfrm>
              <a:off x="3283824" y="2927719"/>
              <a:ext cx="22121"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871"/>
                    <a:pt x="0" y="11815"/>
                  </a:cubicBezTo>
                  <a:cubicBezTo>
                    <a:pt x="0" y="17686"/>
                    <a:pt x="3914" y="21600"/>
                    <a:pt x="11742" y="21600"/>
                  </a:cubicBezTo>
                  <a:cubicBezTo>
                    <a:pt x="17686" y="21600"/>
                    <a:pt x="21600" y="17686"/>
                    <a:pt x="21600" y="11815"/>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68" name="Google Shape;1963;p43">
              <a:extLst>
                <a:ext uri="{FF2B5EF4-FFF2-40B4-BE49-F238E27FC236}">
                  <a16:creationId xmlns:a16="http://schemas.microsoft.com/office/drawing/2014/main" id="{B7079067-741F-9B09-3A73-9006D39FDC16}"/>
                </a:ext>
              </a:extLst>
            </p:cNvPr>
            <p:cNvSpPr/>
            <p:nvPr/>
          </p:nvSpPr>
          <p:spPr>
            <a:xfrm>
              <a:off x="3283824" y="2986064"/>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924"/>
                    <a:pt x="0" y="11775"/>
                  </a:cubicBezTo>
                  <a:cubicBezTo>
                    <a:pt x="0" y="17627"/>
                    <a:pt x="3914" y="21600"/>
                    <a:pt x="11742" y="21600"/>
                  </a:cubicBezTo>
                  <a:cubicBezTo>
                    <a:pt x="17686" y="21600"/>
                    <a:pt x="21600" y="17627"/>
                    <a:pt x="21600" y="11775"/>
                  </a:cubicBezTo>
                  <a:cubicBezTo>
                    <a:pt x="21600" y="592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69" name="Google Shape;1964;p43">
              <a:extLst>
                <a:ext uri="{FF2B5EF4-FFF2-40B4-BE49-F238E27FC236}">
                  <a16:creationId xmlns:a16="http://schemas.microsoft.com/office/drawing/2014/main" id="{C61FE33A-EDD1-8622-BC11-3DEA64BA2516}"/>
                </a:ext>
              </a:extLst>
            </p:cNvPr>
            <p:cNvSpPr/>
            <p:nvPr/>
          </p:nvSpPr>
          <p:spPr>
            <a:xfrm>
              <a:off x="3311957" y="3016275"/>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01"/>
                    <a:pt x="0" y="9825"/>
                  </a:cubicBezTo>
                  <a:cubicBezTo>
                    <a:pt x="0" y="15676"/>
                    <a:pt x="5433" y="21600"/>
                    <a:pt x="10800" y="21600"/>
                  </a:cubicBezTo>
                  <a:cubicBezTo>
                    <a:pt x="16167" y="21600"/>
                    <a:pt x="21600" y="15676"/>
                    <a:pt x="21600" y="982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70" name="Google Shape;1965;p43">
              <a:extLst>
                <a:ext uri="{FF2B5EF4-FFF2-40B4-BE49-F238E27FC236}">
                  <a16:creationId xmlns:a16="http://schemas.microsoft.com/office/drawing/2014/main" id="{ECC83E56-C55F-B1A3-5927-A78760C8A781}"/>
                </a:ext>
              </a:extLst>
            </p:cNvPr>
            <p:cNvSpPr/>
            <p:nvPr/>
          </p:nvSpPr>
          <p:spPr>
            <a:xfrm>
              <a:off x="3311957" y="3074694"/>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5729"/>
                    <a:pt x="5433" y="21600"/>
                    <a:pt x="10800" y="21600"/>
                  </a:cubicBezTo>
                  <a:cubicBezTo>
                    <a:pt x="16167" y="21600"/>
                    <a:pt x="21600" y="15729"/>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71" name="Google Shape;1966;p43">
              <a:extLst>
                <a:ext uri="{FF2B5EF4-FFF2-40B4-BE49-F238E27FC236}">
                  <a16:creationId xmlns:a16="http://schemas.microsoft.com/office/drawing/2014/main" id="{EAE67B4B-848A-E182-A87C-31563DD27F47}"/>
                </a:ext>
              </a:extLst>
            </p:cNvPr>
            <p:cNvSpPr/>
            <p:nvPr/>
          </p:nvSpPr>
          <p:spPr>
            <a:xfrm>
              <a:off x="3283824" y="3044483"/>
              <a:ext cx="22121"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871"/>
                    <a:pt x="0" y="11815"/>
                  </a:cubicBezTo>
                  <a:cubicBezTo>
                    <a:pt x="0" y="17686"/>
                    <a:pt x="3914" y="21600"/>
                    <a:pt x="11742" y="21600"/>
                  </a:cubicBezTo>
                  <a:cubicBezTo>
                    <a:pt x="17686" y="21600"/>
                    <a:pt x="21600" y="17686"/>
                    <a:pt x="21600" y="11815"/>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72" name="Google Shape;1967;p43">
              <a:extLst>
                <a:ext uri="{FF2B5EF4-FFF2-40B4-BE49-F238E27FC236}">
                  <a16:creationId xmlns:a16="http://schemas.microsoft.com/office/drawing/2014/main" id="{0B41E0E5-6CCF-D567-5663-534FBC11E977}"/>
                </a:ext>
              </a:extLst>
            </p:cNvPr>
            <p:cNvSpPr/>
            <p:nvPr/>
          </p:nvSpPr>
          <p:spPr>
            <a:xfrm>
              <a:off x="3311657" y="3191457"/>
              <a:ext cx="12701" cy="161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66" y="0"/>
                    <a:pt x="0" y="5375"/>
                    <a:pt x="0" y="13537"/>
                  </a:cubicBezTo>
                  <a:cubicBezTo>
                    <a:pt x="0" y="16225"/>
                    <a:pt x="3578" y="18912"/>
                    <a:pt x="3578" y="21600"/>
                  </a:cubicBezTo>
                  <a:cubicBezTo>
                    <a:pt x="7156" y="13537"/>
                    <a:pt x="14444" y="5375"/>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73" name="Google Shape;1968;p43">
              <a:extLst>
                <a:ext uri="{FF2B5EF4-FFF2-40B4-BE49-F238E27FC236}">
                  <a16:creationId xmlns:a16="http://schemas.microsoft.com/office/drawing/2014/main" id="{BCF51605-A3E8-283B-254D-5C336C22F832}"/>
                </a:ext>
              </a:extLst>
            </p:cNvPr>
            <p:cNvSpPr/>
            <p:nvPr/>
          </p:nvSpPr>
          <p:spPr>
            <a:xfrm>
              <a:off x="3283824" y="3161246"/>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944"/>
                    <a:pt x="0" y="11815"/>
                  </a:cubicBezTo>
                  <a:cubicBezTo>
                    <a:pt x="0" y="17686"/>
                    <a:pt x="3914" y="21600"/>
                    <a:pt x="11742" y="21600"/>
                  </a:cubicBezTo>
                  <a:cubicBezTo>
                    <a:pt x="17686" y="21600"/>
                    <a:pt x="21600" y="17686"/>
                    <a:pt x="21600" y="11815"/>
                  </a:cubicBezTo>
                  <a:cubicBezTo>
                    <a:pt x="21600" y="594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74" name="Google Shape;1969;p43">
              <a:extLst>
                <a:ext uri="{FF2B5EF4-FFF2-40B4-BE49-F238E27FC236}">
                  <a16:creationId xmlns:a16="http://schemas.microsoft.com/office/drawing/2014/main" id="{BC3BECAD-334E-F71D-CECC-0222E6D157CF}"/>
                </a:ext>
              </a:extLst>
            </p:cNvPr>
            <p:cNvSpPr/>
            <p:nvPr/>
          </p:nvSpPr>
          <p:spPr>
            <a:xfrm>
              <a:off x="3283824" y="3219665"/>
              <a:ext cx="14030" cy="22120"/>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cubicBezTo>
                    <a:pt x="6171" y="0"/>
                    <a:pt x="0" y="5871"/>
                    <a:pt x="0" y="11742"/>
                  </a:cubicBezTo>
                  <a:cubicBezTo>
                    <a:pt x="0" y="15729"/>
                    <a:pt x="6171" y="21600"/>
                    <a:pt x="12343" y="21600"/>
                  </a:cubicBezTo>
                  <a:cubicBezTo>
                    <a:pt x="15429" y="17686"/>
                    <a:pt x="18514" y="9785"/>
                    <a:pt x="18514" y="3914"/>
                  </a:cubicBezTo>
                  <a:cubicBezTo>
                    <a:pt x="21600" y="3914"/>
                    <a:pt x="21600" y="1957"/>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89" name="Google Shape;1984;p43">
              <a:extLst>
                <a:ext uri="{FF2B5EF4-FFF2-40B4-BE49-F238E27FC236}">
                  <a16:creationId xmlns:a16="http://schemas.microsoft.com/office/drawing/2014/main" id="{891A8B8A-4ECC-6BC0-2C2D-00967E36116B}"/>
                </a:ext>
              </a:extLst>
            </p:cNvPr>
            <p:cNvSpPr/>
            <p:nvPr/>
          </p:nvSpPr>
          <p:spPr>
            <a:xfrm>
              <a:off x="3253613" y="2138432"/>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27"/>
                    <a:pt x="5383" y="21600"/>
                    <a:pt x="10767" y="21600"/>
                  </a:cubicBezTo>
                  <a:cubicBezTo>
                    <a:pt x="16217" y="21600"/>
                    <a:pt x="21600" y="17627"/>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90" name="Google Shape;1985;p43">
              <a:extLst>
                <a:ext uri="{FF2B5EF4-FFF2-40B4-BE49-F238E27FC236}">
                  <a16:creationId xmlns:a16="http://schemas.microsoft.com/office/drawing/2014/main" id="{083C4A95-E05B-09F3-C5AF-CB0C684C1FB5}"/>
                </a:ext>
              </a:extLst>
            </p:cNvPr>
            <p:cNvSpPr/>
            <p:nvPr/>
          </p:nvSpPr>
          <p:spPr>
            <a:xfrm>
              <a:off x="3225406" y="21686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858"/>
                  </a:cubicBezTo>
                  <a:cubicBezTo>
                    <a:pt x="0" y="15729"/>
                    <a:pt x="3914" y="21600"/>
                    <a:pt x="11815" y="21600"/>
                  </a:cubicBezTo>
                  <a:cubicBezTo>
                    <a:pt x="17686" y="21600"/>
                    <a:pt x="21600" y="15729"/>
                    <a:pt x="21600" y="9858"/>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91" name="Google Shape;1986;p43">
              <a:extLst>
                <a:ext uri="{FF2B5EF4-FFF2-40B4-BE49-F238E27FC236}">
                  <a16:creationId xmlns:a16="http://schemas.microsoft.com/office/drawing/2014/main" id="{ADF804DE-6485-E357-4268-FF442A0428EE}"/>
                </a:ext>
              </a:extLst>
            </p:cNvPr>
            <p:cNvSpPr/>
            <p:nvPr/>
          </p:nvSpPr>
          <p:spPr>
            <a:xfrm>
              <a:off x="3253613" y="2196851"/>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92" name="Google Shape;1987;p43">
              <a:extLst>
                <a:ext uri="{FF2B5EF4-FFF2-40B4-BE49-F238E27FC236}">
                  <a16:creationId xmlns:a16="http://schemas.microsoft.com/office/drawing/2014/main" id="{BBD4160E-A2B7-DD72-4EEF-796292FBF24E}"/>
                </a:ext>
              </a:extLst>
            </p:cNvPr>
            <p:cNvSpPr/>
            <p:nvPr/>
          </p:nvSpPr>
          <p:spPr>
            <a:xfrm>
              <a:off x="3225406" y="222706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785"/>
                  </a:cubicBezTo>
                  <a:cubicBezTo>
                    <a:pt x="0" y="15729"/>
                    <a:pt x="3914"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93" name="Google Shape;1988;p43">
              <a:extLst>
                <a:ext uri="{FF2B5EF4-FFF2-40B4-BE49-F238E27FC236}">
                  <a16:creationId xmlns:a16="http://schemas.microsoft.com/office/drawing/2014/main" id="{4DDB1508-5D2D-DAE5-B68D-0AE3ADF7D66C}"/>
                </a:ext>
              </a:extLst>
            </p:cNvPr>
            <p:cNvSpPr/>
            <p:nvPr/>
          </p:nvSpPr>
          <p:spPr>
            <a:xfrm>
              <a:off x="3253613" y="2255196"/>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99"/>
                    <a:pt x="5383" y="21600"/>
                    <a:pt x="10767" y="21600"/>
                  </a:cubicBezTo>
                  <a:cubicBezTo>
                    <a:pt x="16217" y="21600"/>
                    <a:pt x="21600" y="17699"/>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94" name="Google Shape;1989;p43">
              <a:extLst>
                <a:ext uri="{FF2B5EF4-FFF2-40B4-BE49-F238E27FC236}">
                  <a16:creationId xmlns:a16="http://schemas.microsoft.com/office/drawing/2014/main" id="{9E48486A-1913-A846-43A3-D4DE28020FDC}"/>
                </a:ext>
              </a:extLst>
            </p:cNvPr>
            <p:cNvSpPr/>
            <p:nvPr/>
          </p:nvSpPr>
          <p:spPr>
            <a:xfrm>
              <a:off x="3225406" y="228540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73"/>
                    <a:pt x="0" y="9825"/>
                  </a:cubicBezTo>
                  <a:cubicBezTo>
                    <a:pt x="0" y="15676"/>
                    <a:pt x="3914" y="21600"/>
                    <a:pt x="11815" y="21600"/>
                  </a:cubicBezTo>
                  <a:cubicBezTo>
                    <a:pt x="17686" y="21600"/>
                    <a:pt x="21600" y="15676"/>
                    <a:pt x="21600" y="982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95" name="Google Shape;1990;p43">
              <a:extLst>
                <a:ext uri="{FF2B5EF4-FFF2-40B4-BE49-F238E27FC236}">
                  <a16:creationId xmlns:a16="http://schemas.microsoft.com/office/drawing/2014/main" id="{843DB2BC-ADE7-654C-AAF6-AA3AAACE1271}"/>
                </a:ext>
              </a:extLst>
            </p:cNvPr>
            <p:cNvSpPr/>
            <p:nvPr/>
          </p:nvSpPr>
          <p:spPr>
            <a:xfrm>
              <a:off x="3253613" y="2313615"/>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96" name="Google Shape;1991;p43">
              <a:extLst>
                <a:ext uri="{FF2B5EF4-FFF2-40B4-BE49-F238E27FC236}">
                  <a16:creationId xmlns:a16="http://schemas.microsoft.com/office/drawing/2014/main" id="{07CC0AD2-E0AB-E2AB-C19B-7B2F6C5C27AF}"/>
                </a:ext>
              </a:extLst>
            </p:cNvPr>
            <p:cNvSpPr/>
            <p:nvPr/>
          </p:nvSpPr>
          <p:spPr>
            <a:xfrm>
              <a:off x="3225406" y="2343827"/>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785"/>
                  </a:cubicBezTo>
                  <a:cubicBezTo>
                    <a:pt x="0" y="15729"/>
                    <a:pt x="3914"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97" name="Google Shape;1992;p43">
              <a:extLst>
                <a:ext uri="{FF2B5EF4-FFF2-40B4-BE49-F238E27FC236}">
                  <a16:creationId xmlns:a16="http://schemas.microsoft.com/office/drawing/2014/main" id="{2CBB6DCC-EC64-5763-AE8E-99AA677FA683}"/>
                </a:ext>
              </a:extLst>
            </p:cNvPr>
            <p:cNvSpPr/>
            <p:nvPr/>
          </p:nvSpPr>
          <p:spPr>
            <a:xfrm>
              <a:off x="3253613" y="237203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98" name="Google Shape;1993;p43">
              <a:extLst>
                <a:ext uri="{FF2B5EF4-FFF2-40B4-BE49-F238E27FC236}">
                  <a16:creationId xmlns:a16="http://schemas.microsoft.com/office/drawing/2014/main" id="{58CD4F7A-C715-BFF4-6AC1-46EEEFD835F0}"/>
                </a:ext>
              </a:extLst>
            </p:cNvPr>
            <p:cNvSpPr/>
            <p:nvPr/>
          </p:nvSpPr>
          <p:spPr>
            <a:xfrm>
              <a:off x="3225406" y="2402172"/>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73"/>
                    <a:pt x="0" y="9825"/>
                  </a:cubicBezTo>
                  <a:cubicBezTo>
                    <a:pt x="0" y="15676"/>
                    <a:pt x="3914" y="21600"/>
                    <a:pt x="11815" y="21600"/>
                  </a:cubicBezTo>
                  <a:cubicBezTo>
                    <a:pt x="17686" y="21600"/>
                    <a:pt x="21600" y="15676"/>
                    <a:pt x="21600" y="982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799" name="Google Shape;1994;p43">
              <a:extLst>
                <a:ext uri="{FF2B5EF4-FFF2-40B4-BE49-F238E27FC236}">
                  <a16:creationId xmlns:a16="http://schemas.microsoft.com/office/drawing/2014/main" id="{FDD771B9-491C-F852-52E1-9FE09C2BBD46}"/>
                </a:ext>
              </a:extLst>
            </p:cNvPr>
            <p:cNvSpPr/>
            <p:nvPr/>
          </p:nvSpPr>
          <p:spPr>
            <a:xfrm>
              <a:off x="3253613" y="2430379"/>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00" name="Google Shape;1995;p43">
              <a:extLst>
                <a:ext uri="{FF2B5EF4-FFF2-40B4-BE49-F238E27FC236}">
                  <a16:creationId xmlns:a16="http://schemas.microsoft.com/office/drawing/2014/main" id="{4E9475A3-BE52-9D41-49EF-851ED9F4416C}"/>
                </a:ext>
              </a:extLst>
            </p:cNvPr>
            <p:cNvSpPr/>
            <p:nvPr/>
          </p:nvSpPr>
          <p:spPr>
            <a:xfrm>
              <a:off x="3225406" y="246059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858"/>
                  </a:cubicBezTo>
                  <a:cubicBezTo>
                    <a:pt x="0" y="17686"/>
                    <a:pt x="3914" y="21600"/>
                    <a:pt x="11815" y="21600"/>
                  </a:cubicBezTo>
                  <a:cubicBezTo>
                    <a:pt x="17686" y="21600"/>
                    <a:pt x="21600" y="17686"/>
                    <a:pt x="21600" y="9858"/>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01" name="Google Shape;1996;p43">
              <a:extLst>
                <a:ext uri="{FF2B5EF4-FFF2-40B4-BE49-F238E27FC236}">
                  <a16:creationId xmlns:a16="http://schemas.microsoft.com/office/drawing/2014/main" id="{5A7D8369-3343-7DF9-43BF-F56583B7E9C9}"/>
                </a:ext>
              </a:extLst>
            </p:cNvPr>
            <p:cNvSpPr/>
            <p:nvPr/>
          </p:nvSpPr>
          <p:spPr>
            <a:xfrm>
              <a:off x="3253613" y="2488798"/>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02" name="Google Shape;1997;p43">
              <a:extLst>
                <a:ext uri="{FF2B5EF4-FFF2-40B4-BE49-F238E27FC236}">
                  <a16:creationId xmlns:a16="http://schemas.microsoft.com/office/drawing/2014/main" id="{94596BB6-0371-7D0B-E9C7-050884D650AF}"/>
                </a:ext>
              </a:extLst>
            </p:cNvPr>
            <p:cNvSpPr/>
            <p:nvPr/>
          </p:nvSpPr>
          <p:spPr>
            <a:xfrm>
              <a:off x="3225406" y="2519009"/>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785"/>
                  </a:cubicBezTo>
                  <a:cubicBezTo>
                    <a:pt x="0" y="17686"/>
                    <a:pt x="3914" y="21600"/>
                    <a:pt x="11815" y="21600"/>
                  </a:cubicBezTo>
                  <a:cubicBezTo>
                    <a:pt x="17686" y="21600"/>
                    <a:pt x="21600" y="17686"/>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03" name="Google Shape;1998;p43">
              <a:extLst>
                <a:ext uri="{FF2B5EF4-FFF2-40B4-BE49-F238E27FC236}">
                  <a16:creationId xmlns:a16="http://schemas.microsoft.com/office/drawing/2014/main" id="{49C207A3-38B4-3635-4BD9-AD9DEC26CA41}"/>
                </a:ext>
              </a:extLst>
            </p:cNvPr>
            <p:cNvSpPr/>
            <p:nvPr/>
          </p:nvSpPr>
          <p:spPr>
            <a:xfrm>
              <a:off x="3253613" y="2547142"/>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04" name="Google Shape;1999;p43">
              <a:extLst>
                <a:ext uri="{FF2B5EF4-FFF2-40B4-BE49-F238E27FC236}">
                  <a16:creationId xmlns:a16="http://schemas.microsoft.com/office/drawing/2014/main" id="{6E21A446-81FB-D446-604C-87333ACCBC68}"/>
                </a:ext>
              </a:extLst>
            </p:cNvPr>
            <p:cNvSpPr/>
            <p:nvPr/>
          </p:nvSpPr>
          <p:spPr>
            <a:xfrm>
              <a:off x="3225406" y="257735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01"/>
                    <a:pt x="0" y="9825"/>
                  </a:cubicBezTo>
                  <a:cubicBezTo>
                    <a:pt x="0" y="17627"/>
                    <a:pt x="3914" y="21600"/>
                    <a:pt x="11815" y="21600"/>
                  </a:cubicBezTo>
                  <a:cubicBezTo>
                    <a:pt x="17686" y="21600"/>
                    <a:pt x="21600" y="17627"/>
                    <a:pt x="21600" y="9825"/>
                  </a:cubicBezTo>
                  <a:cubicBezTo>
                    <a:pt x="21600" y="390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05" name="Google Shape;2000;p43">
              <a:extLst>
                <a:ext uri="{FF2B5EF4-FFF2-40B4-BE49-F238E27FC236}">
                  <a16:creationId xmlns:a16="http://schemas.microsoft.com/office/drawing/2014/main" id="{381CEDE7-5CC7-526B-C358-51140E92BE09}"/>
                </a:ext>
              </a:extLst>
            </p:cNvPr>
            <p:cNvSpPr/>
            <p:nvPr/>
          </p:nvSpPr>
          <p:spPr>
            <a:xfrm>
              <a:off x="3253613" y="2897507"/>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06" name="Google Shape;2001;p43">
              <a:extLst>
                <a:ext uri="{FF2B5EF4-FFF2-40B4-BE49-F238E27FC236}">
                  <a16:creationId xmlns:a16="http://schemas.microsoft.com/office/drawing/2014/main" id="{EBFD8047-8DB0-2322-ED36-0D8494B64B38}"/>
                </a:ext>
              </a:extLst>
            </p:cNvPr>
            <p:cNvSpPr/>
            <p:nvPr/>
          </p:nvSpPr>
          <p:spPr>
            <a:xfrm>
              <a:off x="3253613" y="2955926"/>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07" name="Google Shape;2002;p43">
              <a:extLst>
                <a:ext uri="{FF2B5EF4-FFF2-40B4-BE49-F238E27FC236}">
                  <a16:creationId xmlns:a16="http://schemas.microsoft.com/office/drawing/2014/main" id="{EFF96EAE-EC97-E958-58D8-FAE87F2ED231}"/>
                </a:ext>
              </a:extLst>
            </p:cNvPr>
            <p:cNvSpPr/>
            <p:nvPr/>
          </p:nvSpPr>
          <p:spPr>
            <a:xfrm>
              <a:off x="3225406" y="2927719"/>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871"/>
                    <a:pt x="0" y="11815"/>
                  </a:cubicBezTo>
                  <a:cubicBezTo>
                    <a:pt x="0" y="17686"/>
                    <a:pt x="3914" y="21600"/>
                    <a:pt x="11815" y="21600"/>
                  </a:cubicBezTo>
                  <a:cubicBezTo>
                    <a:pt x="17686" y="21600"/>
                    <a:pt x="21600" y="17686"/>
                    <a:pt x="21600" y="11815"/>
                  </a:cubicBezTo>
                  <a:cubicBezTo>
                    <a:pt x="21600" y="587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08" name="Google Shape;2003;p43">
              <a:extLst>
                <a:ext uri="{FF2B5EF4-FFF2-40B4-BE49-F238E27FC236}">
                  <a16:creationId xmlns:a16="http://schemas.microsoft.com/office/drawing/2014/main" id="{DD336D50-3263-B288-353F-795A335FF190}"/>
                </a:ext>
              </a:extLst>
            </p:cNvPr>
            <p:cNvSpPr/>
            <p:nvPr/>
          </p:nvSpPr>
          <p:spPr>
            <a:xfrm>
              <a:off x="3225406" y="298606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924"/>
                    <a:pt x="0" y="11775"/>
                  </a:cubicBezTo>
                  <a:cubicBezTo>
                    <a:pt x="0" y="17627"/>
                    <a:pt x="3914" y="21600"/>
                    <a:pt x="11815" y="21600"/>
                  </a:cubicBezTo>
                  <a:cubicBezTo>
                    <a:pt x="17686" y="21600"/>
                    <a:pt x="21600" y="17627"/>
                    <a:pt x="21600" y="11775"/>
                  </a:cubicBezTo>
                  <a:cubicBezTo>
                    <a:pt x="21600" y="592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09" name="Google Shape;2004;p43">
              <a:extLst>
                <a:ext uri="{FF2B5EF4-FFF2-40B4-BE49-F238E27FC236}">
                  <a16:creationId xmlns:a16="http://schemas.microsoft.com/office/drawing/2014/main" id="{0FBC8A4B-6008-B839-E466-D2D91C745FB3}"/>
                </a:ext>
              </a:extLst>
            </p:cNvPr>
            <p:cNvSpPr/>
            <p:nvPr/>
          </p:nvSpPr>
          <p:spPr>
            <a:xfrm>
              <a:off x="3253613" y="3016275"/>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01"/>
                    <a:pt x="0" y="9825"/>
                  </a:cubicBezTo>
                  <a:cubicBezTo>
                    <a:pt x="0" y="15676"/>
                    <a:pt x="5383" y="21600"/>
                    <a:pt x="10767" y="21600"/>
                  </a:cubicBezTo>
                  <a:cubicBezTo>
                    <a:pt x="16217" y="21600"/>
                    <a:pt x="21600" y="15676"/>
                    <a:pt x="21600" y="9825"/>
                  </a:cubicBezTo>
                  <a:cubicBezTo>
                    <a:pt x="21600" y="390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10" name="Google Shape;2005;p43">
              <a:extLst>
                <a:ext uri="{FF2B5EF4-FFF2-40B4-BE49-F238E27FC236}">
                  <a16:creationId xmlns:a16="http://schemas.microsoft.com/office/drawing/2014/main" id="{B9402662-06F5-4855-A883-AD45FDF23D57}"/>
                </a:ext>
              </a:extLst>
            </p:cNvPr>
            <p:cNvSpPr/>
            <p:nvPr/>
          </p:nvSpPr>
          <p:spPr>
            <a:xfrm>
              <a:off x="3253275" y="30713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5400" y="7200"/>
                    <a:pt x="0" y="21600"/>
                  </a:cubicBezTo>
                  <a:lnTo>
                    <a:pt x="10800" y="21600"/>
                  </a:lnTo>
                  <a:cubicBezTo>
                    <a:pt x="16200" y="14400"/>
                    <a:pt x="21600" y="720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11" name="Google Shape;2006;p43">
              <a:extLst>
                <a:ext uri="{FF2B5EF4-FFF2-40B4-BE49-F238E27FC236}">
                  <a16:creationId xmlns:a16="http://schemas.microsoft.com/office/drawing/2014/main" id="{8EAD79D2-43D1-7C2E-C31C-97314A42E7F3}"/>
                </a:ext>
              </a:extLst>
            </p:cNvPr>
            <p:cNvSpPr/>
            <p:nvPr/>
          </p:nvSpPr>
          <p:spPr>
            <a:xfrm>
              <a:off x="3261329" y="30864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250" y="5400"/>
                    <a:pt x="10899" y="10800"/>
                    <a:pt x="0" y="21600"/>
                  </a:cubicBezTo>
                  <a:lnTo>
                    <a:pt x="5350" y="21600"/>
                  </a:lnTo>
                  <a:cubicBezTo>
                    <a:pt x="10899" y="21600"/>
                    <a:pt x="16250" y="21600"/>
                    <a:pt x="21600" y="162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12" name="Google Shape;2007;p43">
              <a:extLst>
                <a:ext uri="{FF2B5EF4-FFF2-40B4-BE49-F238E27FC236}">
                  <a16:creationId xmlns:a16="http://schemas.microsoft.com/office/drawing/2014/main" id="{0DACEAE6-782C-D9BB-79C2-7772F74DEB98}"/>
                </a:ext>
              </a:extLst>
            </p:cNvPr>
            <p:cNvSpPr/>
            <p:nvPr/>
          </p:nvSpPr>
          <p:spPr>
            <a:xfrm>
              <a:off x="3225406" y="304448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871"/>
                    <a:pt x="0" y="11815"/>
                  </a:cubicBezTo>
                  <a:cubicBezTo>
                    <a:pt x="0" y="17686"/>
                    <a:pt x="3914" y="21600"/>
                    <a:pt x="11815" y="21600"/>
                  </a:cubicBezTo>
                  <a:cubicBezTo>
                    <a:pt x="17686" y="21600"/>
                    <a:pt x="21600" y="17686"/>
                    <a:pt x="21600" y="11815"/>
                  </a:cubicBezTo>
                  <a:cubicBezTo>
                    <a:pt x="21600" y="587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13" name="Google Shape;2008;p43">
              <a:extLst>
                <a:ext uri="{FF2B5EF4-FFF2-40B4-BE49-F238E27FC236}">
                  <a16:creationId xmlns:a16="http://schemas.microsoft.com/office/drawing/2014/main" id="{704A774D-F70C-3DCE-96C8-481C5570C0BD}"/>
                </a:ext>
              </a:extLst>
            </p:cNvPr>
            <p:cNvSpPr/>
            <p:nvPr/>
          </p:nvSpPr>
          <p:spPr>
            <a:xfrm>
              <a:off x="3253613" y="3133039"/>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73"/>
                    <a:pt x="0" y="9825"/>
                  </a:cubicBezTo>
                  <a:cubicBezTo>
                    <a:pt x="0" y="15676"/>
                    <a:pt x="5383" y="21600"/>
                    <a:pt x="10767" y="21600"/>
                  </a:cubicBezTo>
                  <a:cubicBezTo>
                    <a:pt x="16217" y="21600"/>
                    <a:pt x="21600" y="15676"/>
                    <a:pt x="21600" y="9825"/>
                  </a:cubicBezTo>
                  <a:cubicBezTo>
                    <a:pt x="21600" y="397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grpSp>
          <p:nvGrpSpPr>
            <p:cNvPr id="5814" name="Google Shape;2009;p43">
              <a:extLst>
                <a:ext uri="{FF2B5EF4-FFF2-40B4-BE49-F238E27FC236}">
                  <a16:creationId xmlns:a16="http://schemas.microsoft.com/office/drawing/2014/main" id="{C29AE0B8-0CD2-E9A7-02AA-8E3F2F697191}"/>
                </a:ext>
              </a:extLst>
            </p:cNvPr>
            <p:cNvGrpSpPr/>
            <p:nvPr/>
          </p:nvGrpSpPr>
          <p:grpSpPr>
            <a:xfrm>
              <a:off x="3238170" y="3115665"/>
              <a:ext cx="12701" cy="12701"/>
              <a:chOff x="0" y="0"/>
              <a:chExt cx="12700" cy="12700"/>
            </a:xfrm>
          </p:grpSpPr>
          <p:sp>
            <p:nvSpPr>
              <p:cNvPr id="8927" name="Line">
                <a:extLst>
                  <a:ext uri="{FF2B5EF4-FFF2-40B4-BE49-F238E27FC236}">
                    <a16:creationId xmlns:a16="http://schemas.microsoft.com/office/drawing/2014/main" id="{1DA978F0-AA9A-B97B-2BFE-C824FDCA1F92}"/>
                  </a:ext>
                </a:extLst>
              </p:cNvPr>
              <p:cNvSpPr/>
              <p:nvPr/>
            </p:nvSpPr>
            <p:spPr>
              <a:xfrm>
                <a:off x="0"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0" y="21600"/>
                      <a:pt x="0" y="21600"/>
                    </a:cubicBezTo>
                  </a:path>
                </a:pathLst>
              </a:custGeom>
              <a:no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8928" name="Line">
                <a:extLst>
                  <a:ext uri="{FF2B5EF4-FFF2-40B4-BE49-F238E27FC236}">
                    <a16:creationId xmlns:a16="http://schemas.microsoft.com/office/drawing/2014/main" id="{EB0E7FF2-54C9-6A53-0AFC-8AF372F7CE17}"/>
                  </a:ext>
                </a:extLst>
              </p:cNvPr>
              <p:cNvSpPr/>
              <p:nvPr/>
            </p:nvSpPr>
            <p:spPr>
              <a:xfrm>
                <a:off x="0"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21600" y="21600"/>
                      <a:pt x="21600" y="0"/>
                    </a:cubicBezTo>
                  </a:path>
                </a:pathLst>
              </a:custGeom>
              <a:no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grpSp>
        <p:sp>
          <p:nvSpPr>
            <p:cNvPr id="5815" name="Google Shape;2010;p43">
              <a:extLst>
                <a:ext uri="{FF2B5EF4-FFF2-40B4-BE49-F238E27FC236}">
                  <a16:creationId xmlns:a16="http://schemas.microsoft.com/office/drawing/2014/main" id="{AD31190B-1CD3-3EBF-5404-C46E40F54341}"/>
                </a:ext>
              </a:extLst>
            </p:cNvPr>
            <p:cNvSpPr/>
            <p:nvPr/>
          </p:nvSpPr>
          <p:spPr>
            <a:xfrm>
              <a:off x="3253613" y="3191457"/>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858"/>
                  </a:cubicBezTo>
                  <a:cubicBezTo>
                    <a:pt x="0" y="15729"/>
                    <a:pt x="5383" y="21600"/>
                    <a:pt x="10767" y="21600"/>
                  </a:cubicBezTo>
                  <a:cubicBezTo>
                    <a:pt x="16217" y="21600"/>
                    <a:pt x="21600" y="15729"/>
                    <a:pt x="21600" y="9858"/>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16" name="Google Shape;2011;p43">
              <a:extLst>
                <a:ext uri="{FF2B5EF4-FFF2-40B4-BE49-F238E27FC236}">
                  <a16:creationId xmlns:a16="http://schemas.microsoft.com/office/drawing/2014/main" id="{2EE984C2-EE37-B723-A9DA-BD5C04883D24}"/>
                </a:ext>
              </a:extLst>
            </p:cNvPr>
            <p:cNvSpPr/>
            <p:nvPr/>
          </p:nvSpPr>
          <p:spPr>
            <a:xfrm>
              <a:off x="3225406" y="316124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944"/>
                    <a:pt x="0" y="11815"/>
                  </a:cubicBezTo>
                  <a:cubicBezTo>
                    <a:pt x="0" y="17686"/>
                    <a:pt x="3914" y="21600"/>
                    <a:pt x="11815" y="21600"/>
                  </a:cubicBezTo>
                  <a:cubicBezTo>
                    <a:pt x="17686" y="21600"/>
                    <a:pt x="21600" y="17686"/>
                    <a:pt x="21600" y="11815"/>
                  </a:cubicBezTo>
                  <a:cubicBezTo>
                    <a:pt x="21600" y="594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17" name="Google Shape;2012;p43">
              <a:extLst>
                <a:ext uri="{FF2B5EF4-FFF2-40B4-BE49-F238E27FC236}">
                  <a16:creationId xmlns:a16="http://schemas.microsoft.com/office/drawing/2014/main" id="{FC77E4C9-8589-6CF6-E23A-E62EFD368D19}"/>
                </a:ext>
              </a:extLst>
            </p:cNvPr>
            <p:cNvSpPr/>
            <p:nvPr/>
          </p:nvSpPr>
          <p:spPr>
            <a:xfrm>
              <a:off x="3253613" y="3249876"/>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5729"/>
                    <a:pt x="3589" y="19643"/>
                    <a:pt x="7178" y="21600"/>
                  </a:cubicBezTo>
                  <a:cubicBezTo>
                    <a:pt x="10767" y="17686"/>
                    <a:pt x="12628" y="15729"/>
                    <a:pt x="14422" y="15729"/>
                  </a:cubicBezTo>
                  <a:cubicBezTo>
                    <a:pt x="18011" y="15729"/>
                    <a:pt x="19806" y="13699"/>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18" name="Google Shape;2013;p43">
              <a:extLst>
                <a:ext uri="{FF2B5EF4-FFF2-40B4-BE49-F238E27FC236}">
                  <a16:creationId xmlns:a16="http://schemas.microsoft.com/office/drawing/2014/main" id="{6CF1710B-2643-C72C-A7BA-FA01034A13AC}"/>
                </a:ext>
              </a:extLst>
            </p:cNvPr>
            <p:cNvSpPr/>
            <p:nvPr/>
          </p:nvSpPr>
          <p:spPr>
            <a:xfrm>
              <a:off x="3225406" y="3278010"/>
              <a:ext cx="22122" cy="16108"/>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8162"/>
                    <a:pt x="0" y="16225"/>
                  </a:cubicBezTo>
                  <a:cubicBezTo>
                    <a:pt x="0" y="18912"/>
                    <a:pt x="0" y="18912"/>
                    <a:pt x="0" y="21600"/>
                  </a:cubicBezTo>
                  <a:cubicBezTo>
                    <a:pt x="7828" y="16225"/>
                    <a:pt x="15729" y="13537"/>
                    <a:pt x="21600" y="13537"/>
                  </a:cubicBezTo>
                  <a:cubicBezTo>
                    <a:pt x="21600" y="5475"/>
                    <a:pt x="15729"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25" name="Google Shape;2020;p43">
              <a:extLst>
                <a:ext uri="{FF2B5EF4-FFF2-40B4-BE49-F238E27FC236}">
                  <a16:creationId xmlns:a16="http://schemas.microsoft.com/office/drawing/2014/main" id="{18B03F3C-9D67-4033-B44B-4FBE0C00FD5B}"/>
                </a:ext>
              </a:extLst>
            </p:cNvPr>
            <p:cNvSpPr/>
            <p:nvPr/>
          </p:nvSpPr>
          <p:spPr>
            <a:xfrm>
              <a:off x="3195194" y="2138432"/>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924"/>
                    <a:pt x="0" y="11775"/>
                  </a:cubicBezTo>
                  <a:cubicBezTo>
                    <a:pt x="0" y="17627"/>
                    <a:pt x="5367" y="21600"/>
                    <a:pt x="10800" y="21600"/>
                  </a:cubicBezTo>
                  <a:cubicBezTo>
                    <a:pt x="16167" y="21600"/>
                    <a:pt x="21600" y="17627"/>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26" name="Google Shape;2021;p43">
              <a:extLst>
                <a:ext uri="{FF2B5EF4-FFF2-40B4-BE49-F238E27FC236}">
                  <a16:creationId xmlns:a16="http://schemas.microsoft.com/office/drawing/2014/main" id="{55CBFD09-152B-B519-924A-7A7FB1CB6A1E}"/>
                </a:ext>
              </a:extLst>
            </p:cNvPr>
            <p:cNvSpPr/>
            <p:nvPr/>
          </p:nvSpPr>
          <p:spPr>
            <a:xfrm>
              <a:off x="3195194" y="2196851"/>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815"/>
                  </a:cubicBezTo>
                  <a:cubicBezTo>
                    <a:pt x="0" y="17686"/>
                    <a:pt x="5367"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27" name="Google Shape;2022;p43">
              <a:extLst>
                <a:ext uri="{FF2B5EF4-FFF2-40B4-BE49-F238E27FC236}">
                  <a16:creationId xmlns:a16="http://schemas.microsoft.com/office/drawing/2014/main" id="{2CA3B31F-3BE6-C9C7-4B37-13C4FEF4DEB7}"/>
                </a:ext>
              </a:extLst>
            </p:cNvPr>
            <p:cNvSpPr/>
            <p:nvPr/>
          </p:nvSpPr>
          <p:spPr>
            <a:xfrm>
              <a:off x="3195194" y="2255196"/>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924"/>
                    <a:pt x="0" y="11775"/>
                  </a:cubicBezTo>
                  <a:cubicBezTo>
                    <a:pt x="0" y="17699"/>
                    <a:pt x="5367" y="21600"/>
                    <a:pt x="10800" y="21600"/>
                  </a:cubicBezTo>
                  <a:cubicBezTo>
                    <a:pt x="16167" y="21600"/>
                    <a:pt x="21600" y="17699"/>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28" name="Google Shape;2023;p43">
              <a:extLst>
                <a:ext uri="{FF2B5EF4-FFF2-40B4-BE49-F238E27FC236}">
                  <a16:creationId xmlns:a16="http://schemas.microsoft.com/office/drawing/2014/main" id="{753C3D59-C797-303E-ACFF-AC9EA0D48D20}"/>
                </a:ext>
              </a:extLst>
            </p:cNvPr>
            <p:cNvSpPr/>
            <p:nvPr/>
          </p:nvSpPr>
          <p:spPr>
            <a:xfrm>
              <a:off x="3195194" y="2313615"/>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815"/>
                  </a:cubicBezTo>
                  <a:cubicBezTo>
                    <a:pt x="0" y="17686"/>
                    <a:pt x="5367"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29" name="Google Shape;2024;p43">
              <a:extLst>
                <a:ext uri="{FF2B5EF4-FFF2-40B4-BE49-F238E27FC236}">
                  <a16:creationId xmlns:a16="http://schemas.microsoft.com/office/drawing/2014/main" id="{ECE20E5B-078F-97C4-F9BB-05DF3A7DF56E}"/>
                </a:ext>
              </a:extLst>
            </p:cNvPr>
            <p:cNvSpPr/>
            <p:nvPr/>
          </p:nvSpPr>
          <p:spPr>
            <a:xfrm>
              <a:off x="3195194" y="2372034"/>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767"/>
                  </a:cubicBezTo>
                  <a:cubicBezTo>
                    <a:pt x="0" y="16217"/>
                    <a:pt x="5367"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30" name="Google Shape;2025;p43">
              <a:extLst>
                <a:ext uri="{FF2B5EF4-FFF2-40B4-BE49-F238E27FC236}">
                  <a16:creationId xmlns:a16="http://schemas.microsoft.com/office/drawing/2014/main" id="{E32D120E-8E0F-2ADF-DFFC-65832B8BDCD1}"/>
                </a:ext>
              </a:extLst>
            </p:cNvPr>
            <p:cNvSpPr/>
            <p:nvPr/>
          </p:nvSpPr>
          <p:spPr>
            <a:xfrm>
              <a:off x="3195194" y="2430379"/>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433"/>
                    <a:pt x="0" y="10800"/>
                  </a:cubicBezTo>
                  <a:cubicBezTo>
                    <a:pt x="0" y="16167"/>
                    <a:pt x="5367"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31" name="Google Shape;2026;p43">
              <a:extLst>
                <a:ext uri="{FF2B5EF4-FFF2-40B4-BE49-F238E27FC236}">
                  <a16:creationId xmlns:a16="http://schemas.microsoft.com/office/drawing/2014/main" id="{4B1737E8-B218-0FF7-3F98-44E38D67EFC0}"/>
                </a:ext>
              </a:extLst>
            </p:cNvPr>
            <p:cNvSpPr/>
            <p:nvPr/>
          </p:nvSpPr>
          <p:spPr>
            <a:xfrm>
              <a:off x="3195194" y="2488798"/>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833"/>
                  </a:cubicBezTo>
                  <a:cubicBezTo>
                    <a:pt x="0" y="16217"/>
                    <a:pt x="5367"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32" name="Google Shape;2027;p43">
              <a:extLst>
                <a:ext uri="{FF2B5EF4-FFF2-40B4-BE49-F238E27FC236}">
                  <a16:creationId xmlns:a16="http://schemas.microsoft.com/office/drawing/2014/main" id="{4A927D15-F001-FE70-AF1A-F3CF7E1DC6A0}"/>
                </a:ext>
              </a:extLst>
            </p:cNvPr>
            <p:cNvSpPr/>
            <p:nvPr/>
          </p:nvSpPr>
          <p:spPr>
            <a:xfrm>
              <a:off x="3195194" y="2547142"/>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433"/>
                    <a:pt x="0" y="10800"/>
                  </a:cubicBezTo>
                  <a:cubicBezTo>
                    <a:pt x="0" y="16167"/>
                    <a:pt x="5367"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33" name="Google Shape;2028;p43">
              <a:extLst>
                <a:ext uri="{FF2B5EF4-FFF2-40B4-BE49-F238E27FC236}">
                  <a16:creationId xmlns:a16="http://schemas.microsoft.com/office/drawing/2014/main" id="{46026B95-D9A8-68D5-F740-1B251903005A}"/>
                </a:ext>
              </a:extLst>
            </p:cNvPr>
            <p:cNvSpPr/>
            <p:nvPr/>
          </p:nvSpPr>
          <p:spPr>
            <a:xfrm>
              <a:off x="3195194" y="2897507"/>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833"/>
                  </a:cubicBezTo>
                  <a:cubicBezTo>
                    <a:pt x="0" y="16217"/>
                    <a:pt x="5367"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34" name="Google Shape;2029;p43">
              <a:extLst>
                <a:ext uri="{FF2B5EF4-FFF2-40B4-BE49-F238E27FC236}">
                  <a16:creationId xmlns:a16="http://schemas.microsoft.com/office/drawing/2014/main" id="{AE41669E-9244-6885-7D60-8A4F89B8FA48}"/>
                </a:ext>
              </a:extLst>
            </p:cNvPr>
            <p:cNvSpPr/>
            <p:nvPr/>
          </p:nvSpPr>
          <p:spPr>
            <a:xfrm>
              <a:off x="3195194" y="2955926"/>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767"/>
                  </a:cubicBezTo>
                  <a:cubicBezTo>
                    <a:pt x="0" y="16217"/>
                    <a:pt x="5367"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35" name="Google Shape;2030;p43">
              <a:extLst>
                <a:ext uri="{FF2B5EF4-FFF2-40B4-BE49-F238E27FC236}">
                  <a16:creationId xmlns:a16="http://schemas.microsoft.com/office/drawing/2014/main" id="{4CF28B84-6DC2-7CD0-FBF3-6AB908E1CC2B}"/>
                </a:ext>
              </a:extLst>
            </p:cNvPr>
            <p:cNvSpPr/>
            <p:nvPr/>
          </p:nvSpPr>
          <p:spPr>
            <a:xfrm>
              <a:off x="3166987" y="2927719"/>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5871"/>
                    <a:pt x="0" y="11815"/>
                  </a:cubicBezTo>
                  <a:cubicBezTo>
                    <a:pt x="0" y="17686"/>
                    <a:pt x="3973" y="21600"/>
                    <a:pt x="11775" y="21600"/>
                  </a:cubicBezTo>
                  <a:cubicBezTo>
                    <a:pt x="17627" y="21600"/>
                    <a:pt x="21600" y="17686"/>
                    <a:pt x="21600" y="11815"/>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36" name="Google Shape;2031;p43">
              <a:extLst>
                <a:ext uri="{FF2B5EF4-FFF2-40B4-BE49-F238E27FC236}">
                  <a16:creationId xmlns:a16="http://schemas.microsoft.com/office/drawing/2014/main" id="{72D08743-58A5-512A-2529-985AF08F6139}"/>
                </a:ext>
              </a:extLst>
            </p:cNvPr>
            <p:cNvSpPr/>
            <p:nvPr/>
          </p:nvSpPr>
          <p:spPr>
            <a:xfrm>
              <a:off x="3166987" y="2986064"/>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5924"/>
                    <a:pt x="0" y="11775"/>
                  </a:cubicBezTo>
                  <a:cubicBezTo>
                    <a:pt x="0" y="17627"/>
                    <a:pt x="3973" y="21600"/>
                    <a:pt x="11775" y="21600"/>
                  </a:cubicBezTo>
                  <a:cubicBezTo>
                    <a:pt x="17627" y="21600"/>
                    <a:pt x="21600" y="17627"/>
                    <a:pt x="21600" y="11775"/>
                  </a:cubicBezTo>
                  <a:cubicBezTo>
                    <a:pt x="21600" y="592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37" name="Google Shape;2032;p43">
              <a:extLst>
                <a:ext uri="{FF2B5EF4-FFF2-40B4-BE49-F238E27FC236}">
                  <a16:creationId xmlns:a16="http://schemas.microsoft.com/office/drawing/2014/main" id="{8DD5BDBA-A2E6-C8DF-D7E2-200C2A21B2F8}"/>
                </a:ext>
              </a:extLst>
            </p:cNvPr>
            <p:cNvSpPr/>
            <p:nvPr/>
          </p:nvSpPr>
          <p:spPr>
            <a:xfrm>
              <a:off x="3195194" y="3016275"/>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01"/>
                    <a:pt x="0" y="9825"/>
                  </a:cubicBezTo>
                  <a:cubicBezTo>
                    <a:pt x="0" y="15676"/>
                    <a:pt x="5367" y="21600"/>
                    <a:pt x="10800" y="21600"/>
                  </a:cubicBezTo>
                  <a:cubicBezTo>
                    <a:pt x="16167" y="21600"/>
                    <a:pt x="21600" y="15676"/>
                    <a:pt x="21600" y="982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38" name="Google Shape;2033;p43">
              <a:extLst>
                <a:ext uri="{FF2B5EF4-FFF2-40B4-BE49-F238E27FC236}">
                  <a16:creationId xmlns:a16="http://schemas.microsoft.com/office/drawing/2014/main" id="{0415D82A-99CF-D00C-C136-C50504D0F925}"/>
                </a:ext>
              </a:extLst>
            </p:cNvPr>
            <p:cNvSpPr/>
            <p:nvPr/>
          </p:nvSpPr>
          <p:spPr>
            <a:xfrm>
              <a:off x="3195194" y="3135116"/>
              <a:ext cx="24199" cy="20117"/>
            </a:xfrm>
            <a:custGeom>
              <a:avLst/>
              <a:gdLst/>
              <a:ahLst/>
              <a:cxnLst>
                <a:cxn ang="0">
                  <a:pos x="wd2" y="hd2"/>
                </a:cxn>
                <a:cxn ang="5400000">
                  <a:pos x="wd2" y="hd2"/>
                </a:cxn>
                <a:cxn ang="10800000">
                  <a:pos x="wd2" y="hd2"/>
                </a:cxn>
                <a:cxn ang="16200000">
                  <a:pos x="wd2" y="hd2"/>
                </a:cxn>
              </a:cxnLst>
              <a:rect l="0" t="0" r="r" b="b"/>
              <a:pathLst>
                <a:path w="21600" h="21600" extrusionOk="0">
                  <a:moveTo>
                    <a:pt x="3578" y="0"/>
                  </a:moveTo>
                  <a:cubicBezTo>
                    <a:pt x="1789" y="4304"/>
                    <a:pt x="0" y="6456"/>
                    <a:pt x="0" y="8608"/>
                  </a:cubicBezTo>
                  <a:cubicBezTo>
                    <a:pt x="0" y="15064"/>
                    <a:pt x="5367" y="21600"/>
                    <a:pt x="10800" y="21600"/>
                  </a:cubicBezTo>
                  <a:cubicBezTo>
                    <a:pt x="16167" y="21600"/>
                    <a:pt x="21600" y="15064"/>
                    <a:pt x="21600" y="8608"/>
                  </a:cubicBezTo>
                  <a:cubicBezTo>
                    <a:pt x="21600" y="6456"/>
                    <a:pt x="19745" y="4304"/>
                    <a:pt x="17956" y="2152"/>
                  </a:cubicBezTo>
                  <a:lnTo>
                    <a:pt x="10800" y="2152"/>
                  </a:lnTo>
                  <a:cubicBezTo>
                    <a:pt x="9011" y="2152"/>
                    <a:pt x="5367" y="2152"/>
                    <a:pt x="357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39" name="Google Shape;2034;p43">
              <a:extLst>
                <a:ext uri="{FF2B5EF4-FFF2-40B4-BE49-F238E27FC236}">
                  <a16:creationId xmlns:a16="http://schemas.microsoft.com/office/drawing/2014/main" id="{1C5517EE-7C69-CFB7-89AB-54D831CC8ACF}"/>
                </a:ext>
              </a:extLst>
            </p:cNvPr>
            <p:cNvSpPr/>
            <p:nvPr/>
          </p:nvSpPr>
          <p:spPr>
            <a:xfrm>
              <a:off x="3195194" y="3191457"/>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858"/>
                  </a:cubicBezTo>
                  <a:cubicBezTo>
                    <a:pt x="0" y="15729"/>
                    <a:pt x="5367" y="21600"/>
                    <a:pt x="10800" y="21600"/>
                  </a:cubicBezTo>
                  <a:cubicBezTo>
                    <a:pt x="16167" y="21600"/>
                    <a:pt x="21600" y="15729"/>
                    <a:pt x="21600" y="9858"/>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40" name="Google Shape;2035;p43">
              <a:extLst>
                <a:ext uri="{FF2B5EF4-FFF2-40B4-BE49-F238E27FC236}">
                  <a16:creationId xmlns:a16="http://schemas.microsoft.com/office/drawing/2014/main" id="{1F5E86A5-1CA6-00ED-07D1-8E637CE22659}"/>
                </a:ext>
              </a:extLst>
            </p:cNvPr>
            <p:cNvSpPr/>
            <p:nvPr/>
          </p:nvSpPr>
          <p:spPr>
            <a:xfrm>
              <a:off x="3166987" y="316124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5944"/>
                    <a:pt x="0" y="11815"/>
                  </a:cubicBezTo>
                  <a:cubicBezTo>
                    <a:pt x="0" y="17686"/>
                    <a:pt x="3973" y="21600"/>
                    <a:pt x="11775" y="21600"/>
                  </a:cubicBezTo>
                  <a:cubicBezTo>
                    <a:pt x="17627" y="21600"/>
                    <a:pt x="21600" y="17686"/>
                    <a:pt x="21600" y="11815"/>
                  </a:cubicBezTo>
                  <a:cubicBezTo>
                    <a:pt x="21600" y="594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41" name="Google Shape;2036;p43">
              <a:extLst>
                <a:ext uri="{FF2B5EF4-FFF2-40B4-BE49-F238E27FC236}">
                  <a16:creationId xmlns:a16="http://schemas.microsoft.com/office/drawing/2014/main" id="{1984C2DB-950E-B639-D430-6D92E911CFE4}"/>
                </a:ext>
              </a:extLst>
            </p:cNvPr>
            <p:cNvSpPr/>
            <p:nvPr/>
          </p:nvSpPr>
          <p:spPr>
            <a:xfrm>
              <a:off x="3166987" y="3219665"/>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5871"/>
                    <a:pt x="0" y="11742"/>
                  </a:cubicBezTo>
                  <a:cubicBezTo>
                    <a:pt x="0" y="17686"/>
                    <a:pt x="3973" y="21600"/>
                    <a:pt x="11775" y="21600"/>
                  </a:cubicBezTo>
                  <a:cubicBezTo>
                    <a:pt x="17627" y="21600"/>
                    <a:pt x="21600" y="17686"/>
                    <a:pt x="21600" y="11742"/>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42" name="Google Shape;2037;p43">
              <a:extLst>
                <a:ext uri="{FF2B5EF4-FFF2-40B4-BE49-F238E27FC236}">
                  <a16:creationId xmlns:a16="http://schemas.microsoft.com/office/drawing/2014/main" id="{97F66C63-3DB5-ABAC-8E5A-F4484A9AC66B}"/>
                </a:ext>
              </a:extLst>
            </p:cNvPr>
            <p:cNvSpPr/>
            <p:nvPr/>
          </p:nvSpPr>
          <p:spPr>
            <a:xfrm>
              <a:off x="3195194" y="3249876"/>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785"/>
                  </a:cubicBezTo>
                  <a:cubicBezTo>
                    <a:pt x="0" y="15729"/>
                    <a:pt x="5367" y="21600"/>
                    <a:pt x="10800" y="21600"/>
                  </a:cubicBezTo>
                  <a:cubicBezTo>
                    <a:pt x="16167" y="21600"/>
                    <a:pt x="21600" y="15729"/>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43" name="Google Shape;2038;p43">
              <a:extLst>
                <a:ext uri="{FF2B5EF4-FFF2-40B4-BE49-F238E27FC236}">
                  <a16:creationId xmlns:a16="http://schemas.microsoft.com/office/drawing/2014/main" id="{52958CA6-4C7E-1900-ABC4-667E08FC0623}"/>
                </a:ext>
              </a:extLst>
            </p:cNvPr>
            <p:cNvSpPr/>
            <p:nvPr/>
          </p:nvSpPr>
          <p:spPr>
            <a:xfrm>
              <a:off x="3225406" y="3219665"/>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871"/>
                    <a:pt x="0" y="11742"/>
                  </a:cubicBezTo>
                  <a:cubicBezTo>
                    <a:pt x="0" y="17686"/>
                    <a:pt x="3914" y="21600"/>
                    <a:pt x="11815" y="21600"/>
                  </a:cubicBezTo>
                  <a:cubicBezTo>
                    <a:pt x="17686" y="21600"/>
                    <a:pt x="21600" y="17686"/>
                    <a:pt x="21600" y="11742"/>
                  </a:cubicBezTo>
                  <a:cubicBezTo>
                    <a:pt x="21600" y="587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44" name="Google Shape;2039;p43">
              <a:extLst>
                <a:ext uri="{FF2B5EF4-FFF2-40B4-BE49-F238E27FC236}">
                  <a16:creationId xmlns:a16="http://schemas.microsoft.com/office/drawing/2014/main" id="{FF8F12C3-6EC3-12DB-58CA-9A96578F9094}"/>
                </a:ext>
              </a:extLst>
            </p:cNvPr>
            <p:cNvSpPr/>
            <p:nvPr/>
          </p:nvSpPr>
          <p:spPr>
            <a:xfrm>
              <a:off x="3166987" y="3278010"/>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5433"/>
                    <a:pt x="0" y="10800"/>
                  </a:cubicBezTo>
                  <a:cubicBezTo>
                    <a:pt x="0" y="16167"/>
                    <a:pt x="3973"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45" name="Google Shape;2040;p43">
              <a:extLst>
                <a:ext uri="{FF2B5EF4-FFF2-40B4-BE49-F238E27FC236}">
                  <a16:creationId xmlns:a16="http://schemas.microsoft.com/office/drawing/2014/main" id="{B50F7078-51FD-D6E9-4FF0-C11184A6A7C5}"/>
                </a:ext>
              </a:extLst>
            </p:cNvPr>
            <p:cNvSpPr/>
            <p:nvPr/>
          </p:nvSpPr>
          <p:spPr>
            <a:xfrm>
              <a:off x="3192890" y="3308221"/>
              <a:ext cx="12701" cy="141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701" y="3069"/>
                    <a:pt x="0" y="9322"/>
                    <a:pt x="0" y="15461"/>
                  </a:cubicBezTo>
                  <a:cubicBezTo>
                    <a:pt x="0" y="18531"/>
                    <a:pt x="5350" y="21600"/>
                    <a:pt x="5350" y="21600"/>
                  </a:cubicBezTo>
                  <a:cubicBezTo>
                    <a:pt x="10701" y="21600"/>
                    <a:pt x="16051" y="18531"/>
                    <a:pt x="21600" y="18531"/>
                  </a:cubicBezTo>
                  <a:cubicBezTo>
                    <a:pt x="21600" y="15461"/>
                    <a:pt x="16051" y="12392"/>
                    <a:pt x="16051" y="9322"/>
                  </a:cubicBezTo>
                  <a:cubicBezTo>
                    <a:pt x="16051" y="6139"/>
                    <a:pt x="16051" y="3069"/>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52" name="Google Shape;2047;p43">
              <a:extLst>
                <a:ext uri="{FF2B5EF4-FFF2-40B4-BE49-F238E27FC236}">
                  <a16:creationId xmlns:a16="http://schemas.microsoft.com/office/drawing/2014/main" id="{9E91B51C-7056-5C1A-690B-84E14032A935}"/>
                </a:ext>
              </a:extLst>
            </p:cNvPr>
            <p:cNvSpPr/>
            <p:nvPr/>
          </p:nvSpPr>
          <p:spPr>
            <a:xfrm>
              <a:off x="3136775" y="2138432"/>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24"/>
                    <a:pt x="0" y="11775"/>
                  </a:cubicBezTo>
                  <a:cubicBezTo>
                    <a:pt x="0" y="17627"/>
                    <a:pt x="5433" y="21600"/>
                    <a:pt x="10800" y="21600"/>
                  </a:cubicBezTo>
                  <a:cubicBezTo>
                    <a:pt x="16233" y="21600"/>
                    <a:pt x="21600" y="17627"/>
                    <a:pt x="21600" y="11775"/>
                  </a:cubicBezTo>
                  <a:cubicBezTo>
                    <a:pt x="21600" y="592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54" name="Google Shape;2049;p43">
              <a:extLst>
                <a:ext uri="{FF2B5EF4-FFF2-40B4-BE49-F238E27FC236}">
                  <a16:creationId xmlns:a16="http://schemas.microsoft.com/office/drawing/2014/main" id="{090E80C9-8964-D6EB-A3C0-0E8A8B0F0E77}"/>
                </a:ext>
              </a:extLst>
            </p:cNvPr>
            <p:cNvSpPr/>
            <p:nvPr/>
          </p:nvSpPr>
          <p:spPr>
            <a:xfrm>
              <a:off x="3136775" y="2196851"/>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233" y="21600"/>
                    <a:pt x="21600" y="17686"/>
                    <a:pt x="21600" y="11815"/>
                  </a:cubicBezTo>
                  <a:cubicBezTo>
                    <a:pt x="21600" y="5871"/>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55" name="Google Shape;2050;p43">
              <a:extLst>
                <a:ext uri="{FF2B5EF4-FFF2-40B4-BE49-F238E27FC236}">
                  <a16:creationId xmlns:a16="http://schemas.microsoft.com/office/drawing/2014/main" id="{0B04ED0A-5EB9-1C25-3021-8DB3C4344D9F}"/>
                </a:ext>
              </a:extLst>
            </p:cNvPr>
            <p:cNvSpPr/>
            <p:nvPr/>
          </p:nvSpPr>
          <p:spPr>
            <a:xfrm>
              <a:off x="3166987" y="216864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14"/>
                    <a:pt x="0" y="9858"/>
                  </a:cubicBezTo>
                  <a:cubicBezTo>
                    <a:pt x="0" y="15729"/>
                    <a:pt x="3973" y="21600"/>
                    <a:pt x="11775" y="21600"/>
                  </a:cubicBezTo>
                  <a:cubicBezTo>
                    <a:pt x="17627" y="21600"/>
                    <a:pt x="21600" y="15729"/>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56" name="Google Shape;2051;p43">
              <a:extLst>
                <a:ext uri="{FF2B5EF4-FFF2-40B4-BE49-F238E27FC236}">
                  <a16:creationId xmlns:a16="http://schemas.microsoft.com/office/drawing/2014/main" id="{9D7CDD0B-A720-5C09-43C6-DB4B5F168396}"/>
                </a:ext>
              </a:extLst>
            </p:cNvPr>
            <p:cNvSpPr/>
            <p:nvPr/>
          </p:nvSpPr>
          <p:spPr>
            <a:xfrm>
              <a:off x="3136775" y="2255196"/>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24"/>
                    <a:pt x="0" y="11775"/>
                  </a:cubicBezTo>
                  <a:cubicBezTo>
                    <a:pt x="0" y="17699"/>
                    <a:pt x="5433" y="21600"/>
                    <a:pt x="10800" y="21600"/>
                  </a:cubicBezTo>
                  <a:cubicBezTo>
                    <a:pt x="16233" y="21600"/>
                    <a:pt x="21600" y="17699"/>
                    <a:pt x="21600" y="11775"/>
                  </a:cubicBezTo>
                  <a:cubicBezTo>
                    <a:pt x="21600" y="592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57" name="Google Shape;2052;p43">
              <a:extLst>
                <a:ext uri="{FF2B5EF4-FFF2-40B4-BE49-F238E27FC236}">
                  <a16:creationId xmlns:a16="http://schemas.microsoft.com/office/drawing/2014/main" id="{6EE784E7-E975-6C10-6B54-24B92E3E2E49}"/>
                </a:ext>
              </a:extLst>
            </p:cNvPr>
            <p:cNvSpPr/>
            <p:nvPr/>
          </p:nvSpPr>
          <p:spPr>
            <a:xfrm>
              <a:off x="3166987" y="2227063"/>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14"/>
                    <a:pt x="0" y="9785"/>
                  </a:cubicBezTo>
                  <a:cubicBezTo>
                    <a:pt x="0" y="15729"/>
                    <a:pt x="3973"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58" name="Google Shape;2053;p43">
              <a:extLst>
                <a:ext uri="{FF2B5EF4-FFF2-40B4-BE49-F238E27FC236}">
                  <a16:creationId xmlns:a16="http://schemas.microsoft.com/office/drawing/2014/main" id="{B5410D8E-A464-7F38-9394-A89617DBB913}"/>
                </a:ext>
              </a:extLst>
            </p:cNvPr>
            <p:cNvSpPr/>
            <p:nvPr/>
          </p:nvSpPr>
          <p:spPr>
            <a:xfrm>
              <a:off x="3136775" y="2313615"/>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233" y="21600"/>
                    <a:pt x="21600" y="17686"/>
                    <a:pt x="21600" y="11815"/>
                  </a:cubicBezTo>
                  <a:cubicBezTo>
                    <a:pt x="21600" y="5871"/>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59" name="Google Shape;2054;p43">
              <a:extLst>
                <a:ext uri="{FF2B5EF4-FFF2-40B4-BE49-F238E27FC236}">
                  <a16:creationId xmlns:a16="http://schemas.microsoft.com/office/drawing/2014/main" id="{66828F88-2F1E-C925-4413-DBAB92DA12BE}"/>
                </a:ext>
              </a:extLst>
            </p:cNvPr>
            <p:cNvSpPr/>
            <p:nvPr/>
          </p:nvSpPr>
          <p:spPr>
            <a:xfrm>
              <a:off x="3166987" y="2285408"/>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73"/>
                    <a:pt x="0" y="9825"/>
                  </a:cubicBezTo>
                  <a:cubicBezTo>
                    <a:pt x="0" y="15676"/>
                    <a:pt x="3973" y="21600"/>
                    <a:pt x="11775" y="21600"/>
                  </a:cubicBezTo>
                  <a:cubicBezTo>
                    <a:pt x="17627" y="21600"/>
                    <a:pt x="21600" y="15676"/>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60" name="Google Shape;2055;p43">
              <a:extLst>
                <a:ext uri="{FF2B5EF4-FFF2-40B4-BE49-F238E27FC236}">
                  <a16:creationId xmlns:a16="http://schemas.microsoft.com/office/drawing/2014/main" id="{E250589F-FE0A-2C8D-4D35-A309B0086E9A}"/>
                </a:ext>
              </a:extLst>
            </p:cNvPr>
            <p:cNvSpPr/>
            <p:nvPr/>
          </p:nvSpPr>
          <p:spPr>
            <a:xfrm>
              <a:off x="3136775" y="2372034"/>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233" y="21600"/>
                    <a:pt x="21600" y="16217"/>
                    <a:pt x="21600" y="10767"/>
                  </a:cubicBezTo>
                  <a:cubicBezTo>
                    <a:pt x="21600" y="538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61" name="Google Shape;2056;p43">
              <a:extLst>
                <a:ext uri="{FF2B5EF4-FFF2-40B4-BE49-F238E27FC236}">
                  <a16:creationId xmlns:a16="http://schemas.microsoft.com/office/drawing/2014/main" id="{BAA71F4C-3F10-3CB1-E1EA-319AC2063EB8}"/>
                </a:ext>
              </a:extLst>
            </p:cNvPr>
            <p:cNvSpPr/>
            <p:nvPr/>
          </p:nvSpPr>
          <p:spPr>
            <a:xfrm>
              <a:off x="3166987" y="2343827"/>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14"/>
                    <a:pt x="0" y="9785"/>
                  </a:cubicBezTo>
                  <a:cubicBezTo>
                    <a:pt x="0" y="15729"/>
                    <a:pt x="3973"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62" name="Google Shape;2057;p43">
              <a:extLst>
                <a:ext uri="{FF2B5EF4-FFF2-40B4-BE49-F238E27FC236}">
                  <a16:creationId xmlns:a16="http://schemas.microsoft.com/office/drawing/2014/main" id="{19AB18C6-F9B8-65AC-D793-B3AFD045632D}"/>
                </a:ext>
              </a:extLst>
            </p:cNvPr>
            <p:cNvSpPr/>
            <p:nvPr/>
          </p:nvSpPr>
          <p:spPr>
            <a:xfrm>
              <a:off x="3136775" y="2430379"/>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233" y="21600"/>
                    <a:pt x="21600" y="16167"/>
                    <a:pt x="21600" y="10800"/>
                  </a:cubicBezTo>
                  <a:cubicBezTo>
                    <a:pt x="21600" y="543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63" name="Google Shape;2058;p43">
              <a:extLst>
                <a:ext uri="{FF2B5EF4-FFF2-40B4-BE49-F238E27FC236}">
                  <a16:creationId xmlns:a16="http://schemas.microsoft.com/office/drawing/2014/main" id="{3EB4D0AA-3E8F-3C54-587C-A78CCA4462B0}"/>
                </a:ext>
              </a:extLst>
            </p:cNvPr>
            <p:cNvSpPr/>
            <p:nvPr/>
          </p:nvSpPr>
          <p:spPr>
            <a:xfrm>
              <a:off x="3166987" y="2402172"/>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73"/>
                    <a:pt x="0" y="9825"/>
                  </a:cubicBezTo>
                  <a:cubicBezTo>
                    <a:pt x="0" y="15676"/>
                    <a:pt x="3973" y="21600"/>
                    <a:pt x="11775" y="21600"/>
                  </a:cubicBezTo>
                  <a:cubicBezTo>
                    <a:pt x="17627" y="21600"/>
                    <a:pt x="21600" y="15676"/>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64" name="Google Shape;2059;p43">
              <a:extLst>
                <a:ext uri="{FF2B5EF4-FFF2-40B4-BE49-F238E27FC236}">
                  <a16:creationId xmlns:a16="http://schemas.microsoft.com/office/drawing/2014/main" id="{860FC7EB-3951-0D5A-7D9A-BA686C47D9A7}"/>
                </a:ext>
              </a:extLst>
            </p:cNvPr>
            <p:cNvSpPr/>
            <p:nvPr/>
          </p:nvSpPr>
          <p:spPr>
            <a:xfrm>
              <a:off x="3136775" y="2488798"/>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233" y="21600"/>
                    <a:pt x="21600" y="16217"/>
                    <a:pt x="21600" y="10833"/>
                  </a:cubicBezTo>
                  <a:cubicBezTo>
                    <a:pt x="21600" y="538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65" name="Google Shape;2060;p43">
              <a:extLst>
                <a:ext uri="{FF2B5EF4-FFF2-40B4-BE49-F238E27FC236}">
                  <a16:creationId xmlns:a16="http://schemas.microsoft.com/office/drawing/2014/main" id="{CF5AAB82-71BC-6783-CB8B-281A6CF3889E}"/>
                </a:ext>
              </a:extLst>
            </p:cNvPr>
            <p:cNvSpPr/>
            <p:nvPr/>
          </p:nvSpPr>
          <p:spPr>
            <a:xfrm>
              <a:off x="3166987" y="246059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14"/>
                    <a:pt x="0" y="9858"/>
                  </a:cubicBezTo>
                  <a:cubicBezTo>
                    <a:pt x="0" y="17686"/>
                    <a:pt x="3973" y="21600"/>
                    <a:pt x="11775" y="21600"/>
                  </a:cubicBezTo>
                  <a:cubicBezTo>
                    <a:pt x="17627" y="21600"/>
                    <a:pt x="21600" y="17686"/>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66" name="Google Shape;2061;p43">
              <a:extLst>
                <a:ext uri="{FF2B5EF4-FFF2-40B4-BE49-F238E27FC236}">
                  <a16:creationId xmlns:a16="http://schemas.microsoft.com/office/drawing/2014/main" id="{E373560E-4D8C-E5F6-9CF7-10C11926C0EF}"/>
                </a:ext>
              </a:extLst>
            </p:cNvPr>
            <p:cNvSpPr/>
            <p:nvPr/>
          </p:nvSpPr>
          <p:spPr>
            <a:xfrm>
              <a:off x="3136775" y="2547142"/>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233" y="21600"/>
                    <a:pt x="21600" y="16167"/>
                    <a:pt x="21600" y="10800"/>
                  </a:cubicBezTo>
                  <a:cubicBezTo>
                    <a:pt x="21600" y="543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67" name="Google Shape;2062;p43">
              <a:extLst>
                <a:ext uri="{FF2B5EF4-FFF2-40B4-BE49-F238E27FC236}">
                  <a16:creationId xmlns:a16="http://schemas.microsoft.com/office/drawing/2014/main" id="{295D2F12-5144-9E81-2860-C551657877D0}"/>
                </a:ext>
              </a:extLst>
            </p:cNvPr>
            <p:cNvSpPr/>
            <p:nvPr/>
          </p:nvSpPr>
          <p:spPr>
            <a:xfrm>
              <a:off x="3166987" y="2519009"/>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14"/>
                    <a:pt x="0" y="9785"/>
                  </a:cubicBezTo>
                  <a:cubicBezTo>
                    <a:pt x="0" y="17686"/>
                    <a:pt x="3973" y="21600"/>
                    <a:pt x="11775" y="21600"/>
                  </a:cubicBezTo>
                  <a:cubicBezTo>
                    <a:pt x="17627" y="21600"/>
                    <a:pt x="21600" y="17686"/>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68" name="Google Shape;2063;p43">
              <a:extLst>
                <a:ext uri="{FF2B5EF4-FFF2-40B4-BE49-F238E27FC236}">
                  <a16:creationId xmlns:a16="http://schemas.microsoft.com/office/drawing/2014/main" id="{275992AC-A124-5A8B-0E9A-FF7BA1BD38F8}"/>
                </a:ext>
              </a:extLst>
            </p:cNvPr>
            <p:cNvSpPr/>
            <p:nvPr/>
          </p:nvSpPr>
          <p:spPr>
            <a:xfrm>
              <a:off x="3136775" y="2780744"/>
              <a:ext cx="16109" cy="18113"/>
            </a:xfrm>
            <a:custGeom>
              <a:avLst/>
              <a:gdLst/>
              <a:ahLst/>
              <a:cxnLst>
                <a:cxn ang="0">
                  <a:pos x="wd2" y="hd2"/>
                </a:cxn>
                <a:cxn ang="5400000">
                  <a:pos x="wd2" y="hd2"/>
                </a:cxn>
                <a:cxn ang="10800000">
                  <a:pos x="wd2" y="hd2"/>
                </a:cxn>
                <a:cxn ang="16200000">
                  <a:pos x="wd2" y="hd2"/>
                </a:cxn>
              </a:cxnLst>
              <a:rect l="0" t="0" r="r" b="b"/>
              <a:pathLst>
                <a:path w="21600" h="21600" extrusionOk="0">
                  <a:moveTo>
                    <a:pt x="16225" y="0"/>
                  </a:moveTo>
                  <a:cubicBezTo>
                    <a:pt x="8162" y="0"/>
                    <a:pt x="0" y="7170"/>
                    <a:pt x="0" y="14341"/>
                  </a:cubicBezTo>
                  <a:cubicBezTo>
                    <a:pt x="0" y="16820"/>
                    <a:pt x="2787" y="19210"/>
                    <a:pt x="2787" y="21600"/>
                  </a:cubicBezTo>
                  <a:cubicBezTo>
                    <a:pt x="2787" y="21600"/>
                    <a:pt x="2787" y="19210"/>
                    <a:pt x="2787" y="19210"/>
                  </a:cubicBezTo>
                  <a:cubicBezTo>
                    <a:pt x="4579" y="17616"/>
                    <a:pt x="6669" y="17085"/>
                    <a:pt x="8660" y="17085"/>
                  </a:cubicBezTo>
                  <a:cubicBezTo>
                    <a:pt x="12641" y="17085"/>
                    <a:pt x="16225" y="19210"/>
                    <a:pt x="16225" y="19210"/>
                  </a:cubicBezTo>
                  <a:cubicBezTo>
                    <a:pt x="18912" y="14341"/>
                    <a:pt x="21600" y="7170"/>
                    <a:pt x="21600" y="2390"/>
                  </a:cubicBezTo>
                  <a:cubicBezTo>
                    <a:pt x="21600" y="2390"/>
                    <a:pt x="18912" y="0"/>
                    <a:pt x="162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grpSp>
          <p:nvGrpSpPr>
            <p:cNvPr id="5869" name="Google Shape;2064;p43">
              <a:extLst>
                <a:ext uri="{FF2B5EF4-FFF2-40B4-BE49-F238E27FC236}">
                  <a16:creationId xmlns:a16="http://schemas.microsoft.com/office/drawing/2014/main" id="{65465FD3-7EE5-3ECD-6932-092FEE38E49C}"/>
                </a:ext>
              </a:extLst>
            </p:cNvPr>
            <p:cNvGrpSpPr/>
            <p:nvPr/>
          </p:nvGrpSpPr>
          <p:grpSpPr>
            <a:xfrm>
              <a:off x="3135510" y="2795512"/>
              <a:ext cx="12700" cy="12701"/>
              <a:chOff x="0" y="0"/>
              <a:chExt cx="12698" cy="12699"/>
            </a:xfrm>
          </p:grpSpPr>
          <p:sp>
            <p:nvSpPr>
              <p:cNvPr id="8925" name="Line">
                <a:extLst>
                  <a:ext uri="{FF2B5EF4-FFF2-40B4-BE49-F238E27FC236}">
                    <a16:creationId xmlns:a16="http://schemas.microsoft.com/office/drawing/2014/main" id="{A50714E3-CE56-316B-5CCD-C12524A8F6B6}"/>
                  </a:ext>
                </a:extLst>
              </p:cNvPr>
              <p:cNvSpPr/>
              <p:nvPr/>
            </p:nvSpPr>
            <p:spPr>
              <a:xfrm>
                <a:off x="0" y="0"/>
                <a:ext cx="12699" cy="12700"/>
              </a:xfrm>
              <a:prstGeom prst="line">
                <a:avLst/>
              </a:prstGeom>
              <a:noFill/>
              <a:ln w="12700" cap="flat">
                <a:noFill/>
                <a:miter lim="400000"/>
              </a:ln>
              <a:effectLst/>
            </p:spPr>
            <p:txBody>
              <a:bodyPr wrap="square" lIns="45719" tIns="45719" rIns="45719" bIns="45719" numCol="1" anchor="t">
                <a:noAutofit/>
              </a:bodyPr>
              <a:lstStyle/>
              <a:p>
                <a:endParaRPr/>
              </a:p>
            </p:txBody>
          </p:sp>
          <p:sp>
            <p:nvSpPr>
              <p:cNvPr id="8926" name="Line">
                <a:extLst>
                  <a:ext uri="{FF2B5EF4-FFF2-40B4-BE49-F238E27FC236}">
                    <a16:creationId xmlns:a16="http://schemas.microsoft.com/office/drawing/2014/main" id="{8174F833-58A6-CC69-584E-BBBCAB48667E}"/>
                  </a:ext>
                </a:extLst>
              </p:cNvPr>
              <p:cNvSpPr/>
              <p:nvPr/>
            </p:nvSpPr>
            <p:spPr>
              <a:xfrm flipH="1" flipV="1">
                <a:off x="0" y="0"/>
                <a:ext cx="12699" cy="12700"/>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5870" name="Google Shape;2065;p43">
              <a:extLst>
                <a:ext uri="{FF2B5EF4-FFF2-40B4-BE49-F238E27FC236}">
                  <a16:creationId xmlns:a16="http://schemas.microsoft.com/office/drawing/2014/main" id="{057ADE81-91F6-5A6E-8BC4-AD2AE470CC95}"/>
                </a:ext>
              </a:extLst>
            </p:cNvPr>
            <p:cNvSpPr/>
            <p:nvPr/>
          </p:nvSpPr>
          <p:spPr>
            <a:xfrm>
              <a:off x="3136775" y="2897507"/>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233" y="21600"/>
                    <a:pt x="21600" y="16217"/>
                    <a:pt x="21600" y="10833"/>
                  </a:cubicBezTo>
                  <a:cubicBezTo>
                    <a:pt x="21600" y="538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71" name="Google Shape;2066;p43">
              <a:extLst>
                <a:ext uri="{FF2B5EF4-FFF2-40B4-BE49-F238E27FC236}">
                  <a16:creationId xmlns:a16="http://schemas.microsoft.com/office/drawing/2014/main" id="{7FDFC6DF-5C72-A19F-42A4-232B7AADCA7B}"/>
                </a:ext>
              </a:extLst>
            </p:cNvPr>
            <p:cNvSpPr/>
            <p:nvPr/>
          </p:nvSpPr>
          <p:spPr>
            <a:xfrm>
              <a:off x="3136775" y="2957931"/>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5729"/>
                    <a:pt x="5433" y="21600"/>
                    <a:pt x="10800" y="21600"/>
                  </a:cubicBezTo>
                  <a:cubicBezTo>
                    <a:pt x="16233" y="21600"/>
                    <a:pt x="21600" y="15729"/>
                    <a:pt x="21600" y="9785"/>
                  </a:cubicBezTo>
                  <a:cubicBezTo>
                    <a:pt x="21600" y="391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72" name="Google Shape;2067;p43">
              <a:extLst>
                <a:ext uri="{FF2B5EF4-FFF2-40B4-BE49-F238E27FC236}">
                  <a16:creationId xmlns:a16="http://schemas.microsoft.com/office/drawing/2014/main" id="{151DB28E-969A-0C0F-56A6-6CA6FA28B530}"/>
                </a:ext>
              </a:extLst>
            </p:cNvPr>
            <p:cNvSpPr/>
            <p:nvPr/>
          </p:nvSpPr>
          <p:spPr>
            <a:xfrm>
              <a:off x="3108642" y="2927719"/>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871"/>
                    <a:pt x="0" y="11815"/>
                  </a:cubicBezTo>
                  <a:cubicBezTo>
                    <a:pt x="0" y="17686"/>
                    <a:pt x="3914" y="21600"/>
                    <a:pt x="11742" y="21600"/>
                  </a:cubicBezTo>
                  <a:cubicBezTo>
                    <a:pt x="17686" y="21600"/>
                    <a:pt x="21600" y="17686"/>
                    <a:pt x="21600" y="11815"/>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73" name="Google Shape;2068;p43">
              <a:extLst>
                <a:ext uri="{FF2B5EF4-FFF2-40B4-BE49-F238E27FC236}">
                  <a16:creationId xmlns:a16="http://schemas.microsoft.com/office/drawing/2014/main" id="{45BBAA28-545A-26F4-9184-26CC8D8F794D}"/>
                </a:ext>
              </a:extLst>
            </p:cNvPr>
            <p:cNvSpPr/>
            <p:nvPr/>
          </p:nvSpPr>
          <p:spPr>
            <a:xfrm>
              <a:off x="3108642" y="298606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924"/>
                    <a:pt x="0" y="11775"/>
                  </a:cubicBezTo>
                  <a:cubicBezTo>
                    <a:pt x="0" y="17627"/>
                    <a:pt x="3914" y="21600"/>
                    <a:pt x="11742" y="21600"/>
                  </a:cubicBezTo>
                  <a:cubicBezTo>
                    <a:pt x="17686" y="21600"/>
                    <a:pt x="21600" y="17627"/>
                    <a:pt x="21600" y="11775"/>
                  </a:cubicBezTo>
                  <a:cubicBezTo>
                    <a:pt x="21600" y="592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74" name="Google Shape;2069;p43">
              <a:extLst>
                <a:ext uri="{FF2B5EF4-FFF2-40B4-BE49-F238E27FC236}">
                  <a16:creationId xmlns:a16="http://schemas.microsoft.com/office/drawing/2014/main" id="{74505D40-82A2-0AE1-AC95-7823C20C673D}"/>
                </a:ext>
              </a:extLst>
            </p:cNvPr>
            <p:cNvSpPr/>
            <p:nvPr/>
          </p:nvSpPr>
          <p:spPr>
            <a:xfrm>
              <a:off x="3136775" y="3074694"/>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5729"/>
                    <a:pt x="5433" y="21600"/>
                    <a:pt x="10800" y="21600"/>
                  </a:cubicBezTo>
                  <a:cubicBezTo>
                    <a:pt x="16233" y="21600"/>
                    <a:pt x="21600" y="15729"/>
                    <a:pt x="21600" y="9785"/>
                  </a:cubicBezTo>
                  <a:cubicBezTo>
                    <a:pt x="21600" y="7828"/>
                    <a:pt x="19811" y="3914"/>
                    <a:pt x="18022" y="1957"/>
                  </a:cubicBezTo>
                  <a:cubicBezTo>
                    <a:pt x="16233" y="0"/>
                    <a:pt x="14378"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75" name="Google Shape;2070;p43">
              <a:extLst>
                <a:ext uri="{FF2B5EF4-FFF2-40B4-BE49-F238E27FC236}">
                  <a16:creationId xmlns:a16="http://schemas.microsoft.com/office/drawing/2014/main" id="{ECDB0745-7C7C-3506-BCE4-9DA02503E5DA}"/>
                </a:ext>
              </a:extLst>
            </p:cNvPr>
            <p:cNvSpPr/>
            <p:nvPr/>
          </p:nvSpPr>
          <p:spPr>
            <a:xfrm>
              <a:off x="3108642" y="304448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871"/>
                    <a:pt x="0" y="11815"/>
                  </a:cubicBezTo>
                  <a:cubicBezTo>
                    <a:pt x="0" y="17686"/>
                    <a:pt x="3914" y="21600"/>
                    <a:pt x="11742" y="21600"/>
                  </a:cubicBezTo>
                  <a:cubicBezTo>
                    <a:pt x="17686" y="21600"/>
                    <a:pt x="21600" y="17686"/>
                    <a:pt x="21600" y="11815"/>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76" name="Google Shape;2071;p43">
              <a:extLst>
                <a:ext uri="{FF2B5EF4-FFF2-40B4-BE49-F238E27FC236}">
                  <a16:creationId xmlns:a16="http://schemas.microsoft.com/office/drawing/2014/main" id="{1F8F416A-551B-F4AC-AF05-63F036380FFD}"/>
                </a:ext>
              </a:extLst>
            </p:cNvPr>
            <p:cNvSpPr/>
            <p:nvPr/>
          </p:nvSpPr>
          <p:spPr>
            <a:xfrm>
              <a:off x="3166987" y="3102901"/>
              <a:ext cx="20191" cy="22121"/>
            </a:xfrm>
            <a:custGeom>
              <a:avLst/>
              <a:gdLst/>
              <a:ahLst/>
              <a:cxnLst>
                <a:cxn ang="0">
                  <a:pos x="wd2" y="hd2"/>
                </a:cxn>
                <a:cxn ang="5400000">
                  <a:pos x="wd2" y="hd2"/>
                </a:cxn>
                <a:cxn ang="10800000">
                  <a:pos x="wd2" y="hd2"/>
                </a:cxn>
                <a:cxn ang="16200000">
                  <a:pos x="wd2" y="hd2"/>
                </a:cxn>
              </a:cxnLst>
              <a:rect l="0" t="0" r="r" b="b"/>
              <a:pathLst>
                <a:path w="21600" h="21600" extrusionOk="0">
                  <a:moveTo>
                    <a:pt x="8656" y="0"/>
                  </a:moveTo>
                  <a:cubicBezTo>
                    <a:pt x="4368" y="1957"/>
                    <a:pt x="0" y="5871"/>
                    <a:pt x="0" y="11742"/>
                  </a:cubicBezTo>
                  <a:cubicBezTo>
                    <a:pt x="0" y="17686"/>
                    <a:pt x="4368" y="21600"/>
                    <a:pt x="12944" y="21600"/>
                  </a:cubicBezTo>
                  <a:lnTo>
                    <a:pt x="17232" y="21600"/>
                  </a:lnTo>
                  <a:cubicBezTo>
                    <a:pt x="17232" y="19643"/>
                    <a:pt x="17232" y="19643"/>
                    <a:pt x="17232" y="19643"/>
                  </a:cubicBezTo>
                  <a:cubicBezTo>
                    <a:pt x="17232" y="13699"/>
                    <a:pt x="19376" y="7828"/>
                    <a:pt x="21600" y="3914"/>
                  </a:cubicBezTo>
                  <a:cubicBezTo>
                    <a:pt x="19376" y="1957"/>
                    <a:pt x="15088" y="0"/>
                    <a:pt x="12944" y="0"/>
                  </a:cubicBezTo>
                  <a:lnTo>
                    <a:pt x="10800" y="0"/>
                  </a:lnTo>
                  <a:cubicBezTo>
                    <a:pt x="8656" y="0"/>
                    <a:pt x="8656" y="1957"/>
                    <a:pt x="8656" y="1957"/>
                  </a:cubicBezTo>
                  <a:cubicBezTo>
                    <a:pt x="8656" y="1957"/>
                    <a:pt x="8656" y="1957"/>
                    <a:pt x="8656"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77" name="Google Shape;2072;p43">
              <a:extLst>
                <a:ext uri="{FF2B5EF4-FFF2-40B4-BE49-F238E27FC236}">
                  <a16:creationId xmlns:a16="http://schemas.microsoft.com/office/drawing/2014/main" id="{8A4086DA-8640-FA99-1C25-051FD3F17D93}"/>
                </a:ext>
              </a:extLst>
            </p:cNvPr>
            <p:cNvSpPr/>
            <p:nvPr/>
          </p:nvSpPr>
          <p:spPr>
            <a:xfrm>
              <a:off x="3108642" y="3102901"/>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871"/>
                    <a:pt x="0" y="11742"/>
                  </a:cubicBezTo>
                  <a:cubicBezTo>
                    <a:pt x="0" y="17686"/>
                    <a:pt x="3914" y="21600"/>
                    <a:pt x="11742" y="21600"/>
                  </a:cubicBezTo>
                  <a:cubicBezTo>
                    <a:pt x="17686" y="21600"/>
                    <a:pt x="21600" y="17686"/>
                    <a:pt x="21600" y="11742"/>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78" name="Google Shape;2073;p43">
              <a:extLst>
                <a:ext uri="{FF2B5EF4-FFF2-40B4-BE49-F238E27FC236}">
                  <a16:creationId xmlns:a16="http://schemas.microsoft.com/office/drawing/2014/main" id="{022883A2-0751-3952-F84D-D93AE8C4729D}"/>
                </a:ext>
              </a:extLst>
            </p:cNvPr>
            <p:cNvSpPr/>
            <p:nvPr/>
          </p:nvSpPr>
          <p:spPr>
            <a:xfrm>
              <a:off x="3136775" y="3133039"/>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73"/>
                    <a:pt x="0" y="9825"/>
                  </a:cubicBezTo>
                  <a:cubicBezTo>
                    <a:pt x="0" y="15676"/>
                    <a:pt x="5433" y="21600"/>
                    <a:pt x="10800" y="21600"/>
                  </a:cubicBezTo>
                  <a:cubicBezTo>
                    <a:pt x="16233" y="21600"/>
                    <a:pt x="21600" y="15676"/>
                    <a:pt x="21600" y="9825"/>
                  </a:cubicBezTo>
                  <a:cubicBezTo>
                    <a:pt x="21600" y="397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79" name="Google Shape;2074;p43">
              <a:extLst>
                <a:ext uri="{FF2B5EF4-FFF2-40B4-BE49-F238E27FC236}">
                  <a16:creationId xmlns:a16="http://schemas.microsoft.com/office/drawing/2014/main" id="{1D33DB40-19AF-D3C4-4DCE-C5AB3671E9E6}"/>
                </a:ext>
              </a:extLst>
            </p:cNvPr>
            <p:cNvSpPr/>
            <p:nvPr/>
          </p:nvSpPr>
          <p:spPr>
            <a:xfrm>
              <a:off x="3136775" y="3191457"/>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858"/>
                  </a:cubicBezTo>
                  <a:cubicBezTo>
                    <a:pt x="0" y="15729"/>
                    <a:pt x="5433" y="21600"/>
                    <a:pt x="10800" y="21600"/>
                  </a:cubicBezTo>
                  <a:cubicBezTo>
                    <a:pt x="16233" y="21600"/>
                    <a:pt x="21600" y="15729"/>
                    <a:pt x="21600" y="9858"/>
                  </a:cubicBezTo>
                  <a:cubicBezTo>
                    <a:pt x="21600" y="391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80" name="Google Shape;2075;p43">
              <a:extLst>
                <a:ext uri="{FF2B5EF4-FFF2-40B4-BE49-F238E27FC236}">
                  <a16:creationId xmlns:a16="http://schemas.microsoft.com/office/drawing/2014/main" id="{4174BF1C-83C8-1539-FA85-F33D2B3CA40C}"/>
                </a:ext>
              </a:extLst>
            </p:cNvPr>
            <p:cNvSpPr/>
            <p:nvPr/>
          </p:nvSpPr>
          <p:spPr>
            <a:xfrm>
              <a:off x="3108642" y="316124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944"/>
                    <a:pt x="0" y="11815"/>
                  </a:cubicBezTo>
                  <a:cubicBezTo>
                    <a:pt x="0" y="17686"/>
                    <a:pt x="3914" y="21600"/>
                    <a:pt x="11742" y="21600"/>
                  </a:cubicBezTo>
                  <a:cubicBezTo>
                    <a:pt x="17686" y="21600"/>
                    <a:pt x="21600" y="17686"/>
                    <a:pt x="21600" y="11815"/>
                  </a:cubicBezTo>
                  <a:cubicBezTo>
                    <a:pt x="21600" y="594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81" name="Google Shape;2076;p43">
              <a:extLst>
                <a:ext uri="{FF2B5EF4-FFF2-40B4-BE49-F238E27FC236}">
                  <a16:creationId xmlns:a16="http://schemas.microsoft.com/office/drawing/2014/main" id="{B0D74C2B-0576-E246-2E6E-36681DD22DA2}"/>
                </a:ext>
              </a:extLst>
            </p:cNvPr>
            <p:cNvSpPr/>
            <p:nvPr/>
          </p:nvSpPr>
          <p:spPr>
            <a:xfrm>
              <a:off x="3108642" y="3219665"/>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871"/>
                    <a:pt x="0" y="11742"/>
                  </a:cubicBezTo>
                  <a:cubicBezTo>
                    <a:pt x="0" y="17686"/>
                    <a:pt x="3914" y="21600"/>
                    <a:pt x="11742" y="21600"/>
                  </a:cubicBezTo>
                  <a:cubicBezTo>
                    <a:pt x="17686" y="21600"/>
                    <a:pt x="21600" y="17686"/>
                    <a:pt x="21600" y="11742"/>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82" name="Google Shape;2077;p43">
              <a:extLst>
                <a:ext uri="{FF2B5EF4-FFF2-40B4-BE49-F238E27FC236}">
                  <a16:creationId xmlns:a16="http://schemas.microsoft.com/office/drawing/2014/main" id="{EFA887B3-6891-6055-D7A0-6E382933D975}"/>
                </a:ext>
              </a:extLst>
            </p:cNvPr>
            <p:cNvSpPr/>
            <p:nvPr/>
          </p:nvSpPr>
          <p:spPr>
            <a:xfrm>
              <a:off x="3136775" y="3249876"/>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5729"/>
                    <a:pt x="5433" y="21600"/>
                    <a:pt x="10800" y="21600"/>
                  </a:cubicBezTo>
                  <a:cubicBezTo>
                    <a:pt x="16233" y="21600"/>
                    <a:pt x="21600" y="15729"/>
                    <a:pt x="21600" y="9785"/>
                  </a:cubicBezTo>
                  <a:cubicBezTo>
                    <a:pt x="21600" y="391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83" name="Google Shape;2078;p43">
              <a:extLst>
                <a:ext uri="{FF2B5EF4-FFF2-40B4-BE49-F238E27FC236}">
                  <a16:creationId xmlns:a16="http://schemas.microsoft.com/office/drawing/2014/main" id="{BBDE9CFE-6FB9-7B04-5C32-88037CD129E0}"/>
                </a:ext>
              </a:extLst>
            </p:cNvPr>
            <p:cNvSpPr/>
            <p:nvPr/>
          </p:nvSpPr>
          <p:spPr>
            <a:xfrm>
              <a:off x="3108642" y="3278010"/>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433"/>
                    <a:pt x="0" y="10800"/>
                  </a:cubicBezTo>
                  <a:cubicBezTo>
                    <a:pt x="0" y="16167"/>
                    <a:pt x="3914"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84" name="Google Shape;2079;p43">
              <a:extLst>
                <a:ext uri="{FF2B5EF4-FFF2-40B4-BE49-F238E27FC236}">
                  <a16:creationId xmlns:a16="http://schemas.microsoft.com/office/drawing/2014/main" id="{6EF4EEF9-2EBC-9C7D-988E-C4E86F55597E}"/>
                </a:ext>
              </a:extLst>
            </p:cNvPr>
            <p:cNvSpPr/>
            <p:nvPr/>
          </p:nvSpPr>
          <p:spPr>
            <a:xfrm>
              <a:off x="3136775" y="3308221"/>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01"/>
                    <a:pt x="0" y="9825"/>
                  </a:cubicBezTo>
                  <a:cubicBezTo>
                    <a:pt x="0" y="17627"/>
                    <a:pt x="5433" y="21600"/>
                    <a:pt x="10800" y="21600"/>
                  </a:cubicBezTo>
                  <a:cubicBezTo>
                    <a:pt x="16233" y="21600"/>
                    <a:pt x="21600" y="17627"/>
                    <a:pt x="21600" y="9825"/>
                  </a:cubicBezTo>
                  <a:cubicBezTo>
                    <a:pt x="21600" y="3901"/>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85" name="Google Shape;2080;p43">
              <a:extLst>
                <a:ext uri="{FF2B5EF4-FFF2-40B4-BE49-F238E27FC236}">
                  <a16:creationId xmlns:a16="http://schemas.microsoft.com/office/drawing/2014/main" id="{B5FCFBB6-232A-2B1E-81A5-8101F44E28FE}"/>
                </a:ext>
              </a:extLst>
            </p:cNvPr>
            <p:cNvSpPr/>
            <p:nvPr/>
          </p:nvSpPr>
          <p:spPr>
            <a:xfrm>
              <a:off x="3108642" y="333642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383"/>
                    <a:pt x="0" y="10833"/>
                  </a:cubicBezTo>
                  <a:cubicBezTo>
                    <a:pt x="0" y="16217"/>
                    <a:pt x="3914" y="21600"/>
                    <a:pt x="11742" y="21600"/>
                  </a:cubicBezTo>
                  <a:cubicBezTo>
                    <a:pt x="17686" y="21600"/>
                    <a:pt x="21600" y="16217"/>
                    <a:pt x="21600" y="10833"/>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86" name="Google Shape;2081;p43">
              <a:extLst>
                <a:ext uri="{FF2B5EF4-FFF2-40B4-BE49-F238E27FC236}">
                  <a16:creationId xmlns:a16="http://schemas.microsoft.com/office/drawing/2014/main" id="{C136069E-41FB-985D-89ED-A2D8A440B0DE}"/>
                </a:ext>
              </a:extLst>
            </p:cNvPr>
            <p:cNvSpPr/>
            <p:nvPr/>
          </p:nvSpPr>
          <p:spPr>
            <a:xfrm>
              <a:off x="3136775" y="3424985"/>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73"/>
                    <a:pt x="0" y="9825"/>
                  </a:cubicBezTo>
                  <a:cubicBezTo>
                    <a:pt x="0" y="17627"/>
                    <a:pt x="5433" y="21600"/>
                    <a:pt x="10800" y="21600"/>
                  </a:cubicBezTo>
                  <a:cubicBezTo>
                    <a:pt x="16233" y="21600"/>
                    <a:pt x="21600" y="17627"/>
                    <a:pt x="21600" y="9825"/>
                  </a:cubicBezTo>
                  <a:cubicBezTo>
                    <a:pt x="21600" y="397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87" name="Google Shape;2082;p43">
              <a:extLst>
                <a:ext uri="{FF2B5EF4-FFF2-40B4-BE49-F238E27FC236}">
                  <a16:creationId xmlns:a16="http://schemas.microsoft.com/office/drawing/2014/main" id="{112DB1FE-5B3B-DE2B-4D48-6E54E87DFB26}"/>
                </a:ext>
              </a:extLst>
            </p:cNvPr>
            <p:cNvSpPr/>
            <p:nvPr/>
          </p:nvSpPr>
          <p:spPr>
            <a:xfrm>
              <a:off x="3165685" y="3453192"/>
              <a:ext cx="12701" cy="201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2152"/>
                    <a:pt x="0" y="6456"/>
                    <a:pt x="0" y="12992"/>
                  </a:cubicBezTo>
                  <a:cubicBezTo>
                    <a:pt x="0" y="15144"/>
                    <a:pt x="0" y="19448"/>
                    <a:pt x="4288" y="21600"/>
                  </a:cubicBezTo>
                  <a:cubicBezTo>
                    <a:pt x="13024" y="15144"/>
                    <a:pt x="17312" y="8688"/>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88" name="Google Shape;2083;p43">
              <a:extLst>
                <a:ext uri="{FF2B5EF4-FFF2-40B4-BE49-F238E27FC236}">
                  <a16:creationId xmlns:a16="http://schemas.microsoft.com/office/drawing/2014/main" id="{FA93A6FF-1D9A-88E9-8B9D-385CC76D9933}"/>
                </a:ext>
              </a:extLst>
            </p:cNvPr>
            <p:cNvSpPr/>
            <p:nvPr/>
          </p:nvSpPr>
          <p:spPr>
            <a:xfrm>
              <a:off x="3136775" y="3483404"/>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858"/>
                  </a:cubicBezTo>
                  <a:cubicBezTo>
                    <a:pt x="0" y="17686"/>
                    <a:pt x="5433" y="21600"/>
                    <a:pt x="10800" y="21600"/>
                  </a:cubicBezTo>
                  <a:cubicBezTo>
                    <a:pt x="12589" y="21600"/>
                    <a:pt x="14378" y="21600"/>
                    <a:pt x="16233" y="19643"/>
                  </a:cubicBezTo>
                  <a:cubicBezTo>
                    <a:pt x="18022" y="15729"/>
                    <a:pt x="19811" y="13772"/>
                    <a:pt x="21600" y="9858"/>
                  </a:cubicBezTo>
                  <a:cubicBezTo>
                    <a:pt x="21600" y="391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89" name="Google Shape;2084;p43">
              <a:extLst>
                <a:ext uri="{FF2B5EF4-FFF2-40B4-BE49-F238E27FC236}">
                  <a16:creationId xmlns:a16="http://schemas.microsoft.com/office/drawing/2014/main" id="{5F4E523E-4723-3D66-DE35-F8BBD07FA771}"/>
                </a:ext>
              </a:extLst>
            </p:cNvPr>
            <p:cNvSpPr/>
            <p:nvPr/>
          </p:nvSpPr>
          <p:spPr>
            <a:xfrm>
              <a:off x="3108642" y="345319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367"/>
                    <a:pt x="0" y="10800"/>
                  </a:cubicBezTo>
                  <a:cubicBezTo>
                    <a:pt x="0" y="16167"/>
                    <a:pt x="3914" y="21600"/>
                    <a:pt x="11742" y="21600"/>
                  </a:cubicBezTo>
                  <a:cubicBezTo>
                    <a:pt x="17686" y="21600"/>
                    <a:pt x="21600" y="16167"/>
                    <a:pt x="21600" y="10800"/>
                  </a:cubicBezTo>
                  <a:cubicBezTo>
                    <a:pt x="21600" y="5367"/>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90" name="Google Shape;2085;p43">
              <a:extLst>
                <a:ext uri="{FF2B5EF4-FFF2-40B4-BE49-F238E27FC236}">
                  <a16:creationId xmlns:a16="http://schemas.microsoft.com/office/drawing/2014/main" id="{94D988F7-1E66-B5A7-79BF-A9D1624FE42C}"/>
                </a:ext>
              </a:extLst>
            </p:cNvPr>
            <p:cNvSpPr/>
            <p:nvPr/>
          </p:nvSpPr>
          <p:spPr>
            <a:xfrm>
              <a:off x="3108642" y="351161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383"/>
                    <a:pt x="0" y="10767"/>
                  </a:cubicBezTo>
                  <a:cubicBezTo>
                    <a:pt x="0" y="16217"/>
                    <a:pt x="3914"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91" name="Google Shape;2086;p43">
              <a:extLst>
                <a:ext uri="{FF2B5EF4-FFF2-40B4-BE49-F238E27FC236}">
                  <a16:creationId xmlns:a16="http://schemas.microsoft.com/office/drawing/2014/main" id="{FD59480A-DCFC-C0D6-2B89-8205B73F3338}"/>
                </a:ext>
              </a:extLst>
            </p:cNvPr>
            <p:cNvSpPr/>
            <p:nvPr/>
          </p:nvSpPr>
          <p:spPr>
            <a:xfrm>
              <a:off x="3142862" y="3892113"/>
              <a:ext cx="18113" cy="22121"/>
            </a:xfrm>
            <a:custGeom>
              <a:avLst/>
              <a:gdLst/>
              <a:ahLst/>
              <a:cxnLst>
                <a:cxn ang="0">
                  <a:pos x="wd2" y="hd2"/>
                </a:cxn>
                <a:cxn ang="5400000">
                  <a:pos x="wd2" y="hd2"/>
                </a:cxn>
                <a:cxn ang="10800000">
                  <a:pos x="wd2" y="hd2"/>
                </a:cxn>
                <a:cxn ang="16200000">
                  <a:pos x="wd2" y="hd2"/>
                </a:cxn>
              </a:cxnLst>
              <a:rect l="0" t="0" r="r" b="b"/>
              <a:pathLst>
                <a:path w="21600" h="21600" extrusionOk="0">
                  <a:moveTo>
                    <a:pt x="4780" y="0"/>
                  </a:moveTo>
                  <a:cubicBezTo>
                    <a:pt x="2390" y="5871"/>
                    <a:pt x="4780" y="15729"/>
                    <a:pt x="2390" y="17686"/>
                  </a:cubicBezTo>
                  <a:cubicBezTo>
                    <a:pt x="0" y="17686"/>
                    <a:pt x="0" y="19643"/>
                    <a:pt x="0" y="19643"/>
                  </a:cubicBezTo>
                  <a:cubicBezTo>
                    <a:pt x="2390" y="21600"/>
                    <a:pt x="4780" y="21600"/>
                    <a:pt x="7170" y="21600"/>
                  </a:cubicBezTo>
                  <a:cubicBezTo>
                    <a:pt x="14430" y="21600"/>
                    <a:pt x="21600" y="17686"/>
                    <a:pt x="21600" y="11815"/>
                  </a:cubicBezTo>
                  <a:cubicBezTo>
                    <a:pt x="21600" y="9858"/>
                    <a:pt x="21600" y="9858"/>
                    <a:pt x="19210" y="7901"/>
                  </a:cubicBezTo>
                  <a:cubicBezTo>
                    <a:pt x="19210" y="7901"/>
                    <a:pt x="19210" y="5871"/>
                    <a:pt x="19210" y="5871"/>
                  </a:cubicBezTo>
                  <a:cubicBezTo>
                    <a:pt x="19210" y="3914"/>
                    <a:pt x="16820" y="3914"/>
                    <a:pt x="16820" y="1957"/>
                  </a:cubicBezTo>
                  <a:cubicBezTo>
                    <a:pt x="14430" y="1957"/>
                    <a:pt x="9561" y="0"/>
                    <a:pt x="717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92" name="Google Shape;2087;p43">
              <a:extLst>
                <a:ext uri="{FF2B5EF4-FFF2-40B4-BE49-F238E27FC236}">
                  <a16:creationId xmlns:a16="http://schemas.microsoft.com/office/drawing/2014/main" id="{34FE8AE3-31F1-D58D-AF34-600B1C3D593C}"/>
                </a:ext>
              </a:extLst>
            </p:cNvPr>
            <p:cNvSpPr/>
            <p:nvPr/>
          </p:nvSpPr>
          <p:spPr>
            <a:xfrm>
              <a:off x="3116659" y="3928336"/>
              <a:ext cx="14104" cy="161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461" y="8162"/>
                    <a:pt x="9322" y="13537"/>
                    <a:pt x="0" y="21600"/>
                  </a:cubicBezTo>
                  <a:lnTo>
                    <a:pt x="6139" y="21600"/>
                  </a:lnTo>
                  <a:cubicBezTo>
                    <a:pt x="15461" y="21600"/>
                    <a:pt x="21600" y="13537"/>
                    <a:pt x="21600" y="5475"/>
                  </a:cubicBezTo>
                  <a:cubicBezTo>
                    <a:pt x="21600" y="2688"/>
                    <a:pt x="21600" y="2688"/>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93" name="Google Shape;2088;p43">
              <a:extLst>
                <a:ext uri="{FF2B5EF4-FFF2-40B4-BE49-F238E27FC236}">
                  <a16:creationId xmlns:a16="http://schemas.microsoft.com/office/drawing/2014/main" id="{D16D1CF8-E607-D1B4-1319-68736CB393AB}"/>
                </a:ext>
              </a:extLst>
            </p:cNvPr>
            <p:cNvSpPr/>
            <p:nvPr/>
          </p:nvSpPr>
          <p:spPr>
            <a:xfrm>
              <a:off x="3136775" y="3950532"/>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742"/>
                  </a:cubicBezTo>
                  <a:cubicBezTo>
                    <a:pt x="0" y="17686"/>
                    <a:pt x="5433" y="21600"/>
                    <a:pt x="10800" y="21600"/>
                  </a:cubicBezTo>
                  <a:cubicBezTo>
                    <a:pt x="16233" y="21600"/>
                    <a:pt x="21600" y="17686"/>
                    <a:pt x="21600" y="11742"/>
                  </a:cubicBezTo>
                  <a:cubicBezTo>
                    <a:pt x="21600" y="5871"/>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94" name="Google Shape;2089;p43">
              <a:extLst>
                <a:ext uri="{FF2B5EF4-FFF2-40B4-BE49-F238E27FC236}">
                  <a16:creationId xmlns:a16="http://schemas.microsoft.com/office/drawing/2014/main" id="{3DCEC2CB-30EE-12CD-8434-F0123E04409F}"/>
                </a:ext>
              </a:extLst>
            </p:cNvPr>
            <p:cNvSpPr/>
            <p:nvPr/>
          </p:nvSpPr>
          <p:spPr>
            <a:xfrm>
              <a:off x="3108642" y="39807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5729"/>
                    <a:pt x="3914"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95" name="Google Shape;2090;p43">
              <a:extLst>
                <a:ext uri="{FF2B5EF4-FFF2-40B4-BE49-F238E27FC236}">
                  <a16:creationId xmlns:a16="http://schemas.microsoft.com/office/drawing/2014/main" id="{4FE988A2-A8DA-8881-C4E1-AAF7B04ACAE9}"/>
                </a:ext>
              </a:extLst>
            </p:cNvPr>
            <p:cNvSpPr/>
            <p:nvPr/>
          </p:nvSpPr>
          <p:spPr>
            <a:xfrm>
              <a:off x="3136775" y="4008877"/>
              <a:ext cx="20191" cy="22195"/>
            </a:xfrm>
            <a:custGeom>
              <a:avLst/>
              <a:gdLst/>
              <a:ahLst/>
              <a:cxnLst>
                <a:cxn ang="0">
                  <a:pos x="wd2" y="hd2"/>
                </a:cxn>
                <a:cxn ang="5400000">
                  <a:pos x="wd2" y="hd2"/>
                </a:cxn>
                <a:cxn ang="10800000">
                  <a:pos x="wd2" y="hd2"/>
                </a:cxn>
                <a:cxn ang="16200000">
                  <a:pos x="wd2" y="hd2"/>
                </a:cxn>
              </a:cxnLst>
              <a:rect l="0" t="0" r="r" b="b"/>
              <a:pathLst>
                <a:path w="21600" h="21600" extrusionOk="0">
                  <a:moveTo>
                    <a:pt x="12944" y="0"/>
                  </a:moveTo>
                  <a:cubicBezTo>
                    <a:pt x="6512" y="0"/>
                    <a:pt x="0" y="5924"/>
                    <a:pt x="0" y="11775"/>
                  </a:cubicBezTo>
                  <a:cubicBezTo>
                    <a:pt x="0" y="17627"/>
                    <a:pt x="6512" y="21600"/>
                    <a:pt x="12944" y="21600"/>
                  </a:cubicBezTo>
                  <a:lnTo>
                    <a:pt x="17232" y="21600"/>
                  </a:lnTo>
                  <a:cubicBezTo>
                    <a:pt x="19456" y="15676"/>
                    <a:pt x="21600" y="9825"/>
                    <a:pt x="21600" y="3901"/>
                  </a:cubicBezTo>
                  <a:cubicBezTo>
                    <a:pt x="19456" y="1951"/>
                    <a:pt x="17232" y="0"/>
                    <a:pt x="12944"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96" name="Google Shape;2091;p43">
              <a:extLst>
                <a:ext uri="{FF2B5EF4-FFF2-40B4-BE49-F238E27FC236}">
                  <a16:creationId xmlns:a16="http://schemas.microsoft.com/office/drawing/2014/main" id="{70C9E15C-2D7B-C1ED-5E5D-0B221EA791BF}"/>
                </a:ext>
              </a:extLst>
            </p:cNvPr>
            <p:cNvSpPr/>
            <p:nvPr/>
          </p:nvSpPr>
          <p:spPr>
            <a:xfrm>
              <a:off x="3133468" y="40690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7376" y="3578"/>
                    <a:pt x="0" y="10734"/>
                    <a:pt x="0" y="18022"/>
                  </a:cubicBezTo>
                  <a:cubicBezTo>
                    <a:pt x="0" y="18022"/>
                    <a:pt x="7376" y="21600"/>
                    <a:pt x="7376" y="21600"/>
                  </a:cubicBezTo>
                  <a:cubicBezTo>
                    <a:pt x="7376" y="14312"/>
                    <a:pt x="14488" y="7156"/>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97" name="Google Shape;2092;p43">
              <a:extLst>
                <a:ext uri="{FF2B5EF4-FFF2-40B4-BE49-F238E27FC236}">
                  <a16:creationId xmlns:a16="http://schemas.microsoft.com/office/drawing/2014/main" id="{0FBF4047-1533-EA47-23E6-3033433222F3}"/>
                </a:ext>
              </a:extLst>
            </p:cNvPr>
            <p:cNvSpPr/>
            <p:nvPr/>
          </p:nvSpPr>
          <p:spPr>
            <a:xfrm>
              <a:off x="3108642" y="4039088"/>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858"/>
                  </a:cubicBezTo>
                  <a:cubicBezTo>
                    <a:pt x="0" y="15729"/>
                    <a:pt x="3914" y="21600"/>
                    <a:pt x="11742" y="21600"/>
                  </a:cubicBezTo>
                  <a:cubicBezTo>
                    <a:pt x="17686" y="21600"/>
                    <a:pt x="21600" y="15729"/>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898" name="Google Shape;2093;p43">
              <a:extLst>
                <a:ext uri="{FF2B5EF4-FFF2-40B4-BE49-F238E27FC236}">
                  <a16:creationId xmlns:a16="http://schemas.microsoft.com/office/drawing/2014/main" id="{D52829CE-B07B-A365-C07A-D8E02A84B7EA}"/>
                </a:ext>
              </a:extLst>
            </p:cNvPr>
            <p:cNvSpPr/>
            <p:nvPr/>
          </p:nvSpPr>
          <p:spPr>
            <a:xfrm>
              <a:off x="3108642" y="4097507"/>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5729"/>
                    <a:pt x="3914" y="21600"/>
                    <a:pt x="11742" y="21600"/>
                  </a:cubicBezTo>
                  <a:cubicBezTo>
                    <a:pt x="13772" y="21600"/>
                    <a:pt x="17686" y="19643"/>
                    <a:pt x="19643" y="17686"/>
                  </a:cubicBezTo>
                  <a:cubicBezTo>
                    <a:pt x="19643" y="15729"/>
                    <a:pt x="21600" y="11742"/>
                    <a:pt x="21600" y="7828"/>
                  </a:cubicBezTo>
                  <a:cubicBezTo>
                    <a:pt x="21600" y="3914"/>
                    <a:pt x="15729"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03" name="Google Shape;2098;p43">
              <a:extLst>
                <a:ext uri="{FF2B5EF4-FFF2-40B4-BE49-F238E27FC236}">
                  <a16:creationId xmlns:a16="http://schemas.microsoft.com/office/drawing/2014/main" id="{4FD32E5F-3582-F0DE-C9F6-E348FD312CA7}"/>
                </a:ext>
              </a:extLst>
            </p:cNvPr>
            <p:cNvSpPr/>
            <p:nvPr/>
          </p:nvSpPr>
          <p:spPr>
            <a:xfrm>
              <a:off x="3078430" y="2138432"/>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27"/>
                    <a:pt x="5383" y="21600"/>
                    <a:pt x="10833" y="21600"/>
                  </a:cubicBezTo>
                  <a:cubicBezTo>
                    <a:pt x="16217" y="21600"/>
                    <a:pt x="21600" y="17627"/>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05" name="Google Shape;2100;p43">
              <a:extLst>
                <a:ext uri="{FF2B5EF4-FFF2-40B4-BE49-F238E27FC236}">
                  <a16:creationId xmlns:a16="http://schemas.microsoft.com/office/drawing/2014/main" id="{86B101FB-CC50-DEC4-8765-200F554EA896}"/>
                </a:ext>
              </a:extLst>
            </p:cNvPr>
            <p:cNvSpPr/>
            <p:nvPr/>
          </p:nvSpPr>
          <p:spPr>
            <a:xfrm>
              <a:off x="3078430" y="2196851"/>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06" name="Google Shape;2101;p43">
              <a:extLst>
                <a:ext uri="{FF2B5EF4-FFF2-40B4-BE49-F238E27FC236}">
                  <a16:creationId xmlns:a16="http://schemas.microsoft.com/office/drawing/2014/main" id="{BC12B631-B5BE-BC40-CCA5-B7C19D6A1695}"/>
                </a:ext>
              </a:extLst>
            </p:cNvPr>
            <p:cNvSpPr/>
            <p:nvPr/>
          </p:nvSpPr>
          <p:spPr>
            <a:xfrm>
              <a:off x="3108642" y="21686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858"/>
                  </a:cubicBezTo>
                  <a:cubicBezTo>
                    <a:pt x="0" y="15729"/>
                    <a:pt x="3914" y="21600"/>
                    <a:pt x="11742" y="21600"/>
                  </a:cubicBezTo>
                  <a:cubicBezTo>
                    <a:pt x="17686" y="21600"/>
                    <a:pt x="21600" y="15729"/>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07" name="Google Shape;2102;p43">
              <a:extLst>
                <a:ext uri="{FF2B5EF4-FFF2-40B4-BE49-F238E27FC236}">
                  <a16:creationId xmlns:a16="http://schemas.microsoft.com/office/drawing/2014/main" id="{32AE6F88-DABF-334D-53D9-1B48321CAB13}"/>
                </a:ext>
              </a:extLst>
            </p:cNvPr>
            <p:cNvSpPr/>
            <p:nvPr/>
          </p:nvSpPr>
          <p:spPr>
            <a:xfrm>
              <a:off x="3078430" y="2255196"/>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99"/>
                    <a:pt x="5383" y="21600"/>
                    <a:pt x="10833" y="21600"/>
                  </a:cubicBezTo>
                  <a:cubicBezTo>
                    <a:pt x="16217" y="21600"/>
                    <a:pt x="21600" y="17699"/>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08" name="Google Shape;2103;p43">
              <a:extLst>
                <a:ext uri="{FF2B5EF4-FFF2-40B4-BE49-F238E27FC236}">
                  <a16:creationId xmlns:a16="http://schemas.microsoft.com/office/drawing/2014/main" id="{BE3CDAA9-9395-B393-39D9-039460EA8F08}"/>
                </a:ext>
              </a:extLst>
            </p:cNvPr>
            <p:cNvSpPr/>
            <p:nvPr/>
          </p:nvSpPr>
          <p:spPr>
            <a:xfrm>
              <a:off x="3108642" y="222706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5729"/>
                    <a:pt x="3914"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09" name="Google Shape;2104;p43">
              <a:extLst>
                <a:ext uri="{FF2B5EF4-FFF2-40B4-BE49-F238E27FC236}">
                  <a16:creationId xmlns:a16="http://schemas.microsoft.com/office/drawing/2014/main" id="{B99562E8-8BDD-479D-F911-F99F01ED46DE}"/>
                </a:ext>
              </a:extLst>
            </p:cNvPr>
            <p:cNvSpPr/>
            <p:nvPr/>
          </p:nvSpPr>
          <p:spPr>
            <a:xfrm>
              <a:off x="3078430" y="2313615"/>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10" name="Google Shape;2105;p43">
              <a:extLst>
                <a:ext uri="{FF2B5EF4-FFF2-40B4-BE49-F238E27FC236}">
                  <a16:creationId xmlns:a16="http://schemas.microsoft.com/office/drawing/2014/main" id="{8E5EF407-121B-397C-A8AD-E25A562034AB}"/>
                </a:ext>
              </a:extLst>
            </p:cNvPr>
            <p:cNvSpPr/>
            <p:nvPr/>
          </p:nvSpPr>
          <p:spPr>
            <a:xfrm>
              <a:off x="3108642" y="228540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73"/>
                    <a:pt x="0" y="9825"/>
                  </a:cubicBezTo>
                  <a:cubicBezTo>
                    <a:pt x="0" y="15676"/>
                    <a:pt x="3914" y="21600"/>
                    <a:pt x="11742" y="21600"/>
                  </a:cubicBezTo>
                  <a:cubicBezTo>
                    <a:pt x="17686" y="21600"/>
                    <a:pt x="21600" y="15676"/>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11" name="Google Shape;2106;p43">
              <a:extLst>
                <a:ext uri="{FF2B5EF4-FFF2-40B4-BE49-F238E27FC236}">
                  <a16:creationId xmlns:a16="http://schemas.microsoft.com/office/drawing/2014/main" id="{DD5A3710-31A7-B043-F9B5-0A55471E4928}"/>
                </a:ext>
              </a:extLst>
            </p:cNvPr>
            <p:cNvSpPr/>
            <p:nvPr/>
          </p:nvSpPr>
          <p:spPr>
            <a:xfrm>
              <a:off x="3078430" y="237203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12" name="Google Shape;2107;p43">
              <a:extLst>
                <a:ext uri="{FF2B5EF4-FFF2-40B4-BE49-F238E27FC236}">
                  <a16:creationId xmlns:a16="http://schemas.microsoft.com/office/drawing/2014/main" id="{9F4C7C2E-EE4E-B4D8-37EC-8A87471899FD}"/>
                </a:ext>
              </a:extLst>
            </p:cNvPr>
            <p:cNvSpPr/>
            <p:nvPr/>
          </p:nvSpPr>
          <p:spPr>
            <a:xfrm>
              <a:off x="3108642" y="2343827"/>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5729"/>
                    <a:pt x="3914"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13" name="Google Shape;2108;p43">
              <a:extLst>
                <a:ext uri="{FF2B5EF4-FFF2-40B4-BE49-F238E27FC236}">
                  <a16:creationId xmlns:a16="http://schemas.microsoft.com/office/drawing/2014/main" id="{109D3696-0037-7272-DF04-8EB7D051CC91}"/>
                </a:ext>
              </a:extLst>
            </p:cNvPr>
            <p:cNvSpPr/>
            <p:nvPr/>
          </p:nvSpPr>
          <p:spPr>
            <a:xfrm>
              <a:off x="3078430" y="2430379"/>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14" name="Google Shape;2109;p43">
              <a:extLst>
                <a:ext uri="{FF2B5EF4-FFF2-40B4-BE49-F238E27FC236}">
                  <a16:creationId xmlns:a16="http://schemas.microsoft.com/office/drawing/2014/main" id="{8981C8DA-E06F-7EF8-6096-C0A13C4AC04E}"/>
                </a:ext>
              </a:extLst>
            </p:cNvPr>
            <p:cNvSpPr/>
            <p:nvPr/>
          </p:nvSpPr>
          <p:spPr>
            <a:xfrm>
              <a:off x="3108642" y="2402172"/>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73"/>
                    <a:pt x="0" y="9825"/>
                  </a:cubicBezTo>
                  <a:cubicBezTo>
                    <a:pt x="0" y="15676"/>
                    <a:pt x="3914" y="21600"/>
                    <a:pt x="11742" y="21600"/>
                  </a:cubicBezTo>
                  <a:cubicBezTo>
                    <a:pt x="17686" y="21600"/>
                    <a:pt x="21600" y="15676"/>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15" name="Google Shape;2110;p43">
              <a:extLst>
                <a:ext uri="{FF2B5EF4-FFF2-40B4-BE49-F238E27FC236}">
                  <a16:creationId xmlns:a16="http://schemas.microsoft.com/office/drawing/2014/main" id="{5A6C5936-E8AB-4805-C626-65702523CF03}"/>
                </a:ext>
              </a:extLst>
            </p:cNvPr>
            <p:cNvSpPr/>
            <p:nvPr/>
          </p:nvSpPr>
          <p:spPr>
            <a:xfrm>
              <a:off x="3078430" y="2488798"/>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16" name="Google Shape;2111;p43">
              <a:extLst>
                <a:ext uri="{FF2B5EF4-FFF2-40B4-BE49-F238E27FC236}">
                  <a16:creationId xmlns:a16="http://schemas.microsoft.com/office/drawing/2014/main" id="{4241E5D0-08BB-ECAC-122D-161C4B8ECA2C}"/>
                </a:ext>
              </a:extLst>
            </p:cNvPr>
            <p:cNvSpPr/>
            <p:nvPr/>
          </p:nvSpPr>
          <p:spPr>
            <a:xfrm>
              <a:off x="3108642" y="246059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858"/>
                  </a:cubicBezTo>
                  <a:cubicBezTo>
                    <a:pt x="0" y="17686"/>
                    <a:pt x="3914" y="21600"/>
                    <a:pt x="11742" y="21600"/>
                  </a:cubicBezTo>
                  <a:cubicBezTo>
                    <a:pt x="17686" y="21600"/>
                    <a:pt x="21600" y="17686"/>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17" name="Google Shape;2112;p43">
              <a:extLst>
                <a:ext uri="{FF2B5EF4-FFF2-40B4-BE49-F238E27FC236}">
                  <a16:creationId xmlns:a16="http://schemas.microsoft.com/office/drawing/2014/main" id="{02AE7C3C-E6B8-F017-876F-C1637DD6CB73}"/>
                </a:ext>
              </a:extLst>
            </p:cNvPr>
            <p:cNvSpPr/>
            <p:nvPr/>
          </p:nvSpPr>
          <p:spPr>
            <a:xfrm>
              <a:off x="3078430" y="2547142"/>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18" name="Google Shape;2113;p43">
              <a:extLst>
                <a:ext uri="{FF2B5EF4-FFF2-40B4-BE49-F238E27FC236}">
                  <a16:creationId xmlns:a16="http://schemas.microsoft.com/office/drawing/2014/main" id="{90F0AD6B-D3A7-B099-BD3F-B991B704CE87}"/>
                </a:ext>
              </a:extLst>
            </p:cNvPr>
            <p:cNvSpPr/>
            <p:nvPr/>
          </p:nvSpPr>
          <p:spPr>
            <a:xfrm>
              <a:off x="3108642" y="2519009"/>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7686"/>
                    <a:pt x="3914" y="21600"/>
                    <a:pt x="11742" y="21600"/>
                  </a:cubicBezTo>
                  <a:cubicBezTo>
                    <a:pt x="17686" y="21600"/>
                    <a:pt x="21600" y="17686"/>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19" name="Google Shape;2114;p43">
              <a:extLst>
                <a:ext uri="{FF2B5EF4-FFF2-40B4-BE49-F238E27FC236}">
                  <a16:creationId xmlns:a16="http://schemas.microsoft.com/office/drawing/2014/main" id="{714C4E28-5199-39C8-0240-DFC8E3AC325E}"/>
                </a:ext>
              </a:extLst>
            </p:cNvPr>
            <p:cNvSpPr/>
            <p:nvPr/>
          </p:nvSpPr>
          <p:spPr>
            <a:xfrm>
              <a:off x="3107302" y="2635773"/>
              <a:ext cx="12701" cy="181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640" y="0"/>
                    <a:pt x="0" y="7170"/>
                    <a:pt x="0" y="11951"/>
                  </a:cubicBezTo>
                  <a:cubicBezTo>
                    <a:pt x="0" y="16820"/>
                    <a:pt x="0" y="19210"/>
                    <a:pt x="4320" y="21600"/>
                  </a:cubicBezTo>
                  <a:cubicBezTo>
                    <a:pt x="8640" y="19210"/>
                    <a:pt x="12960" y="9561"/>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20" name="Google Shape;2115;p43">
              <a:extLst>
                <a:ext uri="{FF2B5EF4-FFF2-40B4-BE49-F238E27FC236}">
                  <a16:creationId xmlns:a16="http://schemas.microsoft.com/office/drawing/2014/main" id="{697E72EE-CE0F-E622-B8FD-9612595EE990}"/>
                </a:ext>
              </a:extLst>
            </p:cNvPr>
            <p:cNvSpPr/>
            <p:nvPr/>
          </p:nvSpPr>
          <p:spPr>
            <a:xfrm>
              <a:off x="3078430" y="2897507"/>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21" name="Google Shape;2116;p43">
              <a:extLst>
                <a:ext uri="{FF2B5EF4-FFF2-40B4-BE49-F238E27FC236}">
                  <a16:creationId xmlns:a16="http://schemas.microsoft.com/office/drawing/2014/main" id="{417BCD2A-AF11-458F-9136-3CFD2F2B1A1B}"/>
                </a:ext>
              </a:extLst>
            </p:cNvPr>
            <p:cNvSpPr/>
            <p:nvPr/>
          </p:nvSpPr>
          <p:spPr>
            <a:xfrm>
              <a:off x="3078430" y="2955926"/>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22" name="Google Shape;2117;p43">
              <a:extLst>
                <a:ext uri="{FF2B5EF4-FFF2-40B4-BE49-F238E27FC236}">
                  <a16:creationId xmlns:a16="http://schemas.microsoft.com/office/drawing/2014/main" id="{1B00D41A-AEF0-9071-0FF2-0997AB7E6F9E}"/>
                </a:ext>
              </a:extLst>
            </p:cNvPr>
            <p:cNvSpPr/>
            <p:nvPr/>
          </p:nvSpPr>
          <p:spPr>
            <a:xfrm>
              <a:off x="3078430" y="3016275"/>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01"/>
                    <a:pt x="0" y="9825"/>
                  </a:cubicBezTo>
                  <a:cubicBezTo>
                    <a:pt x="0" y="15676"/>
                    <a:pt x="5383" y="21600"/>
                    <a:pt x="10833" y="21600"/>
                  </a:cubicBezTo>
                  <a:cubicBezTo>
                    <a:pt x="16217" y="21600"/>
                    <a:pt x="21600" y="15676"/>
                    <a:pt x="21600" y="9825"/>
                  </a:cubicBezTo>
                  <a:cubicBezTo>
                    <a:pt x="21600" y="390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23" name="Google Shape;2118;p43">
              <a:extLst>
                <a:ext uri="{FF2B5EF4-FFF2-40B4-BE49-F238E27FC236}">
                  <a16:creationId xmlns:a16="http://schemas.microsoft.com/office/drawing/2014/main" id="{806944DC-0B82-3183-F719-70A82E78E501}"/>
                </a:ext>
              </a:extLst>
            </p:cNvPr>
            <p:cNvSpPr/>
            <p:nvPr/>
          </p:nvSpPr>
          <p:spPr>
            <a:xfrm>
              <a:off x="3078430" y="3074694"/>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5729"/>
                    <a:pt x="5383" y="21600"/>
                    <a:pt x="10833" y="21600"/>
                  </a:cubicBezTo>
                  <a:cubicBezTo>
                    <a:pt x="16217" y="21600"/>
                    <a:pt x="21600" y="15729"/>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24" name="Google Shape;2119;p43">
              <a:extLst>
                <a:ext uri="{FF2B5EF4-FFF2-40B4-BE49-F238E27FC236}">
                  <a16:creationId xmlns:a16="http://schemas.microsoft.com/office/drawing/2014/main" id="{DE073090-CB29-3C0C-C450-790EDA637FFC}"/>
                </a:ext>
              </a:extLst>
            </p:cNvPr>
            <p:cNvSpPr/>
            <p:nvPr/>
          </p:nvSpPr>
          <p:spPr>
            <a:xfrm>
              <a:off x="3078430" y="3133039"/>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73"/>
                    <a:pt x="0" y="9825"/>
                  </a:cubicBezTo>
                  <a:cubicBezTo>
                    <a:pt x="0" y="15676"/>
                    <a:pt x="5383" y="21600"/>
                    <a:pt x="10833" y="21600"/>
                  </a:cubicBezTo>
                  <a:cubicBezTo>
                    <a:pt x="16217" y="21600"/>
                    <a:pt x="21600" y="15676"/>
                    <a:pt x="21600" y="9825"/>
                  </a:cubicBezTo>
                  <a:cubicBezTo>
                    <a:pt x="21600" y="397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25" name="Google Shape;2120;p43">
              <a:extLst>
                <a:ext uri="{FF2B5EF4-FFF2-40B4-BE49-F238E27FC236}">
                  <a16:creationId xmlns:a16="http://schemas.microsoft.com/office/drawing/2014/main" id="{1FB248ED-AF6B-0655-D0B5-CA3279555A05}"/>
                </a:ext>
              </a:extLst>
            </p:cNvPr>
            <p:cNvSpPr/>
            <p:nvPr/>
          </p:nvSpPr>
          <p:spPr>
            <a:xfrm>
              <a:off x="3078430" y="3191457"/>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858"/>
                  </a:cubicBezTo>
                  <a:cubicBezTo>
                    <a:pt x="0" y="15729"/>
                    <a:pt x="5383" y="21600"/>
                    <a:pt x="10833" y="21600"/>
                  </a:cubicBezTo>
                  <a:cubicBezTo>
                    <a:pt x="16217" y="21600"/>
                    <a:pt x="21600" y="15729"/>
                    <a:pt x="21600" y="9858"/>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26" name="Google Shape;2121;p43">
              <a:extLst>
                <a:ext uri="{FF2B5EF4-FFF2-40B4-BE49-F238E27FC236}">
                  <a16:creationId xmlns:a16="http://schemas.microsoft.com/office/drawing/2014/main" id="{6A0F8EBD-D168-DF6F-3D32-F4C4EE19ADCC}"/>
                </a:ext>
              </a:extLst>
            </p:cNvPr>
            <p:cNvSpPr/>
            <p:nvPr/>
          </p:nvSpPr>
          <p:spPr>
            <a:xfrm>
              <a:off x="3078430" y="3249876"/>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5729"/>
                    <a:pt x="5383" y="21600"/>
                    <a:pt x="10833" y="21600"/>
                  </a:cubicBezTo>
                  <a:cubicBezTo>
                    <a:pt x="16217" y="21600"/>
                    <a:pt x="21600" y="15729"/>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27" name="Google Shape;2122;p43">
              <a:extLst>
                <a:ext uri="{FF2B5EF4-FFF2-40B4-BE49-F238E27FC236}">
                  <a16:creationId xmlns:a16="http://schemas.microsoft.com/office/drawing/2014/main" id="{135155AB-6515-E86A-B195-EA11A2BF6217}"/>
                </a:ext>
              </a:extLst>
            </p:cNvPr>
            <p:cNvSpPr/>
            <p:nvPr/>
          </p:nvSpPr>
          <p:spPr>
            <a:xfrm>
              <a:off x="3078430" y="3308221"/>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01"/>
                    <a:pt x="0" y="9825"/>
                  </a:cubicBezTo>
                  <a:cubicBezTo>
                    <a:pt x="0" y="17627"/>
                    <a:pt x="5383" y="21600"/>
                    <a:pt x="10833" y="21600"/>
                  </a:cubicBezTo>
                  <a:cubicBezTo>
                    <a:pt x="16217" y="21600"/>
                    <a:pt x="21600" y="17627"/>
                    <a:pt x="21600" y="9825"/>
                  </a:cubicBezTo>
                  <a:cubicBezTo>
                    <a:pt x="21600" y="390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28" name="Google Shape;2123;p43">
              <a:extLst>
                <a:ext uri="{FF2B5EF4-FFF2-40B4-BE49-F238E27FC236}">
                  <a16:creationId xmlns:a16="http://schemas.microsoft.com/office/drawing/2014/main" id="{08F437AE-3F35-C5BF-0A1E-FDE54B59B2DD}"/>
                </a:ext>
              </a:extLst>
            </p:cNvPr>
            <p:cNvSpPr/>
            <p:nvPr/>
          </p:nvSpPr>
          <p:spPr>
            <a:xfrm>
              <a:off x="3078430" y="3365300"/>
              <a:ext cx="18113" cy="12701"/>
            </a:xfrm>
            <a:custGeom>
              <a:avLst/>
              <a:gdLst/>
              <a:ahLst/>
              <a:cxnLst>
                <a:cxn ang="0">
                  <a:pos x="wd2" y="hd2"/>
                </a:cxn>
                <a:cxn ang="5400000">
                  <a:pos x="wd2" y="hd2"/>
                </a:cxn>
                <a:cxn ang="10800000">
                  <a:pos x="wd2" y="hd2"/>
                </a:cxn>
                <a:cxn ang="16200000">
                  <a:pos x="wd2" y="hd2"/>
                </a:cxn>
              </a:cxnLst>
              <a:rect l="0" t="0" r="r" b="b"/>
              <a:pathLst>
                <a:path w="21600" h="21600" extrusionOk="0">
                  <a:moveTo>
                    <a:pt x="14430" y="0"/>
                  </a:moveTo>
                  <a:cubicBezTo>
                    <a:pt x="7170" y="0"/>
                    <a:pt x="0" y="8640"/>
                    <a:pt x="0" y="21600"/>
                  </a:cubicBezTo>
                  <a:cubicBezTo>
                    <a:pt x="9561" y="21600"/>
                    <a:pt x="14430" y="1296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29" name="Google Shape;2124;p43">
              <a:extLst>
                <a:ext uri="{FF2B5EF4-FFF2-40B4-BE49-F238E27FC236}">
                  <a16:creationId xmlns:a16="http://schemas.microsoft.com/office/drawing/2014/main" id="{984F6CC9-B1AB-A22C-8BB6-E1534B2D887F}"/>
                </a:ext>
              </a:extLst>
            </p:cNvPr>
            <p:cNvSpPr/>
            <p:nvPr/>
          </p:nvSpPr>
          <p:spPr>
            <a:xfrm>
              <a:off x="3078430" y="3424985"/>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73"/>
                    <a:pt x="0" y="9825"/>
                  </a:cubicBezTo>
                  <a:cubicBezTo>
                    <a:pt x="0" y="17627"/>
                    <a:pt x="5383" y="21600"/>
                    <a:pt x="10833" y="21600"/>
                  </a:cubicBezTo>
                  <a:cubicBezTo>
                    <a:pt x="16217" y="21600"/>
                    <a:pt x="21600" y="17627"/>
                    <a:pt x="21600" y="9825"/>
                  </a:cubicBezTo>
                  <a:cubicBezTo>
                    <a:pt x="21600" y="397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30" name="Google Shape;2125;p43">
              <a:extLst>
                <a:ext uri="{FF2B5EF4-FFF2-40B4-BE49-F238E27FC236}">
                  <a16:creationId xmlns:a16="http://schemas.microsoft.com/office/drawing/2014/main" id="{030E1E0B-8C10-D755-9444-3E9D1BB43F52}"/>
                </a:ext>
              </a:extLst>
            </p:cNvPr>
            <p:cNvSpPr/>
            <p:nvPr/>
          </p:nvSpPr>
          <p:spPr>
            <a:xfrm>
              <a:off x="3112650" y="3409615"/>
              <a:ext cx="16109"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225" y="0"/>
                    <a:pt x="10750" y="7200"/>
                    <a:pt x="5375" y="7200"/>
                  </a:cubicBezTo>
                  <a:lnTo>
                    <a:pt x="0" y="7200"/>
                  </a:lnTo>
                  <a:cubicBezTo>
                    <a:pt x="2688" y="14400"/>
                    <a:pt x="5375" y="21600"/>
                    <a:pt x="10750" y="21600"/>
                  </a:cubicBezTo>
                  <a:cubicBezTo>
                    <a:pt x="16225" y="21600"/>
                    <a:pt x="18912" y="720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31" name="Google Shape;2126;p43">
              <a:extLst>
                <a:ext uri="{FF2B5EF4-FFF2-40B4-BE49-F238E27FC236}">
                  <a16:creationId xmlns:a16="http://schemas.microsoft.com/office/drawing/2014/main" id="{222DB3E5-3340-9769-6099-A7521ADB3B85}"/>
                </a:ext>
              </a:extLst>
            </p:cNvPr>
            <p:cNvSpPr/>
            <p:nvPr/>
          </p:nvSpPr>
          <p:spPr>
            <a:xfrm>
              <a:off x="3078430" y="3483404"/>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858"/>
                  </a:cubicBezTo>
                  <a:cubicBezTo>
                    <a:pt x="0" y="17686"/>
                    <a:pt x="5383" y="21600"/>
                    <a:pt x="10833" y="21600"/>
                  </a:cubicBezTo>
                  <a:cubicBezTo>
                    <a:pt x="16217" y="21600"/>
                    <a:pt x="21600" y="17686"/>
                    <a:pt x="21600" y="9858"/>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32" name="Google Shape;2127;p43">
              <a:extLst>
                <a:ext uri="{FF2B5EF4-FFF2-40B4-BE49-F238E27FC236}">
                  <a16:creationId xmlns:a16="http://schemas.microsoft.com/office/drawing/2014/main" id="{233B432B-9A10-4DC9-E736-F27D847376B8}"/>
                </a:ext>
              </a:extLst>
            </p:cNvPr>
            <p:cNvSpPr/>
            <p:nvPr/>
          </p:nvSpPr>
          <p:spPr>
            <a:xfrm>
              <a:off x="3050223" y="3453192"/>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367"/>
                    <a:pt x="0" y="10800"/>
                  </a:cubicBezTo>
                  <a:cubicBezTo>
                    <a:pt x="0" y="16167"/>
                    <a:pt x="3901" y="21600"/>
                    <a:pt x="9825" y="21600"/>
                  </a:cubicBezTo>
                  <a:cubicBezTo>
                    <a:pt x="17627" y="21600"/>
                    <a:pt x="21600" y="16167"/>
                    <a:pt x="21600" y="10800"/>
                  </a:cubicBezTo>
                  <a:cubicBezTo>
                    <a:pt x="21600" y="5367"/>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33" name="Google Shape;2128;p43">
              <a:extLst>
                <a:ext uri="{FF2B5EF4-FFF2-40B4-BE49-F238E27FC236}">
                  <a16:creationId xmlns:a16="http://schemas.microsoft.com/office/drawing/2014/main" id="{2A325FC8-BA7A-6EE5-3F40-D91986641B17}"/>
                </a:ext>
              </a:extLst>
            </p:cNvPr>
            <p:cNvSpPr/>
            <p:nvPr/>
          </p:nvSpPr>
          <p:spPr>
            <a:xfrm>
              <a:off x="3050223" y="3511611"/>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383"/>
                    <a:pt x="0" y="10767"/>
                  </a:cubicBezTo>
                  <a:cubicBezTo>
                    <a:pt x="0" y="16217"/>
                    <a:pt x="3901" y="21600"/>
                    <a:pt x="9825" y="21600"/>
                  </a:cubicBezTo>
                  <a:cubicBezTo>
                    <a:pt x="17627" y="21600"/>
                    <a:pt x="21600" y="16217"/>
                    <a:pt x="21600" y="10767"/>
                  </a:cubicBezTo>
                  <a:cubicBezTo>
                    <a:pt x="21600" y="538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34" name="Google Shape;2129;p43">
              <a:extLst>
                <a:ext uri="{FF2B5EF4-FFF2-40B4-BE49-F238E27FC236}">
                  <a16:creationId xmlns:a16="http://schemas.microsoft.com/office/drawing/2014/main" id="{CFAC8A98-EB80-8E51-0BBF-B43C5B315709}"/>
                </a:ext>
              </a:extLst>
            </p:cNvPr>
            <p:cNvSpPr/>
            <p:nvPr/>
          </p:nvSpPr>
          <p:spPr>
            <a:xfrm>
              <a:off x="3078430" y="3541822"/>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7686"/>
                    <a:pt x="5383" y="21600"/>
                    <a:pt x="10833" y="21600"/>
                  </a:cubicBezTo>
                  <a:cubicBezTo>
                    <a:pt x="16217" y="21600"/>
                    <a:pt x="21600" y="17686"/>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35" name="Google Shape;2130;p43">
              <a:extLst>
                <a:ext uri="{FF2B5EF4-FFF2-40B4-BE49-F238E27FC236}">
                  <a16:creationId xmlns:a16="http://schemas.microsoft.com/office/drawing/2014/main" id="{4C0BDFA7-8761-7E12-AD0C-C5E5CAAEAFF1}"/>
                </a:ext>
              </a:extLst>
            </p:cNvPr>
            <p:cNvSpPr/>
            <p:nvPr/>
          </p:nvSpPr>
          <p:spPr>
            <a:xfrm>
              <a:off x="3107302" y="357165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640" y="0"/>
                    <a:pt x="0" y="7288"/>
                    <a:pt x="0" y="18022"/>
                  </a:cubicBezTo>
                  <a:cubicBezTo>
                    <a:pt x="0" y="18022"/>
                    <a:pt x="0" y="21600"/>
                    <a:pt x="0" y="21600"/>
                  </a:cubicBezTo>
                  <a:cubicBezTo>
                    <a:pt x="8640" y="14444"/>
                    <a:pt x="12960" y="7288"/>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36" name="Google Shape;2131;p43">
              <a:extLst>
                <a:ext uri="{FF2B5EF4-FFF2-40B4-BE49-F238E27FC236}">
                  <a16:creationId xmlns:a16="http://schemas.microsoft.com/office/drawing/2014/main" id="{A3357772-39D6-5A65-53BF-022E110868A3}"/>
                </a:ext>
              </a:extLst>
            </p:cNvPr>
            <p:cNvSpPr/>
            <p:nvPr/>
          </p:nvSpPr>
          <p:spPr>
            <a:xfrm>
              <a:off x="3078430" y="3599866"/>
              <a:ext cx="16109" cy="12701"/>
            </a:xfrm>
            <a:custGeom>
              <a:avLst/>
              <a:gdLst/>
              <a:ahLst/>
              <a:cxnLst>
                <a:cxn ang="0">
                  <a:pos x="wd2" y="hd2"/>
                </a:cxn>
                <a:cxn ang="5400000">
                  <a:pos x="wd2" y="hd2"/>
                </a:cxn>
                <a:cxn ang="10800000">
                  <a:pos x="wd2" y="hd2"/>
                </a:cxn>
                <a:cxn ang="16200000">
                  <a:pos x="wd2" y="hd2"/>
                </a:cxn>
              </a:cxnLst>
              <a:rect l="0" t="0" r="r" b="b"/>
              <a:pathLst>
                <a:path w="21600" h="21600" extrusionOk="0">
                  <a:moveTo>
                    <a:pt x="16225" y="0"/>
                  </a:moveTo>
                  <a:cubicBezTo>
                    <a:pt x="8063" y="0"/>
                    <a:pt x="0" y="7156"/>
                    <a:pt x="0" y="21600"/>
                  </a:cubicBezTo>
                  <a:cubicBezTo>
                    <a:pt x="8063" y="14444"/>
                    <a:pt x="13438" y="7156"/>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37" name="Google Shape;2132;p43">
              <a:extLst>
                <a:ext uri="{FF2B5EF4-FFF2-40B4-BE49-F238E27FC236}">
                  <a16:creationId xmlns:a16="http://schemas.microsoft.com/office/drawing/2014/main" id="{A271F40C-0DB8-E42C-F07D-5C42A657E521}"/>
                </a:ext>
              </a:extLst>
            </p:cNvPr>
            <p:cNvSpPr/>
            <p:nvPr/>
          </p:nvSpPr>
          <p:spPr>
            <a:xfrm>
              <a:off x="3050223" y="3569955"/>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433"/>
                    <a:pt x="0" y="10800"/>
                  </a:cubicBezTo>
                  <a:cubicBezTo>
                    <a:pt x="0" y="16167"/>
                    <a:pt x="3901" y="21600"/>
                    <a:pt x="9825" y="21600"/>
                  </a:cubicBezTo>
                  <a:cubicBezTo>
                    <a:pt x="17627" y="21600"/>
                    <a:pt x="21600" y="16167"/>
                    <a:pt x="21600" y="10800"/>
                  </a:cubicBezTo>
                  <a:cubicBezTo>
                    <a:pt x="21600" y="543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38" name="Google Shape;2133;p43">
              <a:extLst>
                <a:ext uri="{FF2B5EF4-FFF2-40B4-BE49-F238E27FC236}">
                  <a16:creationId xmlns:a16="http://schemas.microsoft.com/office/drawing/2014/main" id="{D3F6871E-969A-ABD2-B1D7-AD5789BCC6FC}"/>
                </a:ext>
              </a:extLst>
            </p:cNvPr>
            <p:cNvSpPr/>
            <p:nvPr/>
          </p:nvSpPr>
          <p:spPr>
            <a:xfrm>
              <a:off x="3082439" y="3958548"/>
              <a:ext cx="20116" cy="14104"/>
            </a:xfrm>
            <a:custGeom>
              <a:avLst/>
              <a:gdLst/>
              <a:ahLst/>
              <a:cxnLst>
                <a:cxn ang="0">
                  <a:pos x="wd2" y="hd2"/>
                </a:cxn>
                <a:cxn ang="5400000">
                  <a:pos x="wd2" y="hd2"/>
                </a:cxn>
                <a:cxn ang="10800000">
                  <a:pos x="wd2" y="hd2"/>
                </a:cxn>
                <a:cxn ang="16200000">
                  <a:pos x="wd2" y="hd2"/>
                </a:cxn>
              </a:cxnLst>
              <a:rect l="0" t="0" r="r" b="b"/>
              <a:pathLst>
                <a:path w="21600" h="21600" extrusionOk="0">
                  <a:moveTo>
                    <a:pt x="19448" y="0"/>
                  </a:moveTo>
                  <a:cubicBezTo>
                    <a:pt x="12992" y="6139"/>
                    <a:pt x="6456" y="12392"/>
                    <a:pt x="0" y="15461"/>
                  </a:cubicBezTo>
                  <a:cubicBezTo>
                    <a:pt x="2152" y="21600"/>
                    <a:pt x="4304" y="21600"/>
                    <a:pt x="8688" y="21600"/>
                  </a:cubicBezTo>
                  <a:cubicBezTo>
                    <a:pt x="15144" y="21600"/>
                    <a:pt x="21600" y="15461"/>
                    <a:pt x="21600" y="6139"/>
                  </a:cubicBezTo>
                  <a:cubicBezTo>
                    <a:pt x="21600" y="3069"/>
                    <a:pt x="21600" y="3069"/>
                    <a:pt x="1944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39" name="Google Shape;2134;p43">
              <a:extLst>
                <a:ext uri="{FF2B5EF4-FFF2-40B4-BE49-F238E27FC236}">
                  <a16:creationId xmlns:a16="http://schemas.microsoft.com/office/drawing/2014/main" id="{FD986BCA-A013-1D7C-824B-E201BE2193BF}"/>
                </a:ext>
              </a:extLst>
            </p:cNvPr>
            <p:cNvSpPr/>
            <p:nvPr/>
          </p:nvSpPr>
          <p:spPr>
            <a:xfrm>
              <a:off x="3062022" y="3982747"/>
              <a:ext cx="12701" cy="20117"/>
            </a:xfrm>
            <a:custGeom>
              <a:avLst/>
              <a:gdLst/>
              <a:ahLst/>
              <a:cxnLst>
                <a:cxn ang="0">
                  <a:pos x="wd2" y="hd2"/>
                </a:cxn>
                <a:cxn ang="5400000">
                  <a:pos x="wd2" y="hd2"/>
                </a:cxn>
                <a:cxn ang="10800000">
                  <a:pos x="wd2" y="hd2"/>
                </a:cxn>
                <a:cxn ang="16200000">
                  <a:pos x="wd2" y="hd2"/>
                </a:cxn>
              </a:cxnLst>
              <a:rect l="0" t="0" r="r" b="b"/>
              <a:pathLst>
                <a:path w="21600" h="21600" extrusionOk="0">
                  <a:moveTo>
                    <a:pt x="10701" y="0"/>
                  </a:moveTo>
                  <a:cubicBezTo>
                    <a:pt x="0" y="4304"/>
                    <a:pt x="0" y="10760"/>
                    <a:pt x="0" y="21600"/>
                  </a:cubicBezTo>
                  <a:cubicBezTo>
                    <a:pt x="10701" y="19448"/>
                    <a:pt x="21600" y="15144"/>
                    <a:pt x="21600" y="8608"/>
                  </a:cubicBezTo>
                  <a:cubicBezTo>
                    <a:pt x="21600" y="4304"/>
                    <a:pt x="16051" y="2152"/>
                    <a:pt x="10701"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40" name="Google Shape;2135;p43">
              <a:extLst>
                <a:ext uri="{FF2B5EF4-FFF2-40B4-BE49-F238E27FC236}">
                  <a16:creationId xmlns:a16="http://schemas.microsoft.com/office/drawing/2014/main" id="{BA3C245A-CAE2-1581-8787-CF4928A4EA95}"/>
                </a:ext>
              </a:extLst>
            </p:cNvPr>
            <p:cNvSpPr/>
            <p:nvPr/>
          </p:nvSpPr>
          <p:spPr>
            <a:xfrm>
              <a:off x="3078430" y="4008877"/>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27"/>
                    <a:pt x="5383" y="21600"/>
                    <a:pt x="10833" y="21600"/>
                  </a:cubicBezTo>
                  <a:cubicBezTo>
                    <a:pt x="16217" y="21600"/>
                    <a:pt x="21600" y="17627"/>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41" name="Google Shape;2136;p43">
              <a:extLst>
                <a:ext uri="{FF2B5EF4-FFF2-40B4-BE49-F238E27FC236}">
                  <a16:creationId xmlns:a16="http://schemas.microsoft.com/office/drawing/2014/main" id="{696BAFFC-34D3-0B6F-E433-413E46C096C0}"/>
                </a:ext>
              </a:extLst>
            </p:cNvPr>
            <p:cNvSpPr/>
            <p:nvPr/>
          </p:nvSpPr>
          <p:spPr>
            <a:xfrm>
              <a:off x="3078430" y="4067297"/>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42" name="Google Shape;2137;p43">
              <a:extLst>
                <a:ext uri="{FF2B5EF4-FFF2-40B4-BE49-F238E27FC236}">
                  <a16:creationId xmlns:a16="http://schemas.microsoft.com/office/drawing/2014/main" id="{ABE125D7-14A5-2BB1-5A8A-1DD634C255A9}"/>
                </a:ext>
              </a:extLst>
            </p:cNvPr>
            <p:cNvSpPr/>
            <p:nvPr/>
          </p:nvSpPr>
          <p:spPr>
            <a:xfrm>
              <a:off x="3062022" y="4045101"/>
              <a:ext cx="12701" cy="16109"/>
            </a:xfrm>
            <a:custGeom>
              <a:avLst/>
              <a:gdLst/>
              <a:ahLst/>
              <a:cxnLst>
                <a:cxn ang="0">
                  <a:pos x="wd2" y="hd2"/>
                </a:cxn>
                <a:cxn ang="5400000">
                  <a:pos x="wd2" y="hd2"/>
                </a:cxn>
                <a:cxn ang="10800000">
                  <a:pos x="wd2" y="hd2"/>
                </a:cxn>
                <a:cxn ang="16200000">
                  <a:pos x="wd2" y="hd2"/>
                </a:cxn>
              </a:cxnLst>
              <a:rect l="0" t="0" r="r" b="b"/>
              <a:pathLst>
                <a:path w="21600" h="21600" extrusionOk="0">
                  <a:moveTo>
                    <a:pt x="16051" y="0"/>
                  </a:moveTo>
                  <a:cubicBezTo>
                    <a:pt x="16051" y="5475"/>
                    <a:pt x="10701" y="13537"/>
                    <a:pt x="0" y="21600"/>
                  </a:cubicBezTo>
                  <a:cubicBezTo>
                    <a:pt x="16051" y="18912"/>
                    <a:pt x="21600" y="13537"/>
                    <a:pt x="21600" y="5475"/>
                  </a:cubicBezTo>
                  <a:cubicBezTo>
                    <a:pt x="21600" y="2787"/>
                    <a:pt x="21600" y="0"/>
                    <a:pt x="16051"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43" name="Google Shape;2138;p43">
              <a:extLst>
                <a:ext uri="{FF2B5EF4-FFF2-40B4-BE49-F238E27FC236}">
                  <a16:creationId xmlns:a16="http://schemas.microsoft.com/office/drawing/2014/main" id="{02D4AE0C-B8FB-5EA1-F7DA-B017B75B9826}"/>
                </a:ext>
              </a:extLst>
            </p:cNvPr>
            <p:cNvSpPr/>
            <p:nvPr/>
          </p:nvSpPr>
          <p:spPr>
            <a:xfrm>
              <a:off x="3078430" y="4125640"/>
              <a:ext cx="24125" cy="22196"/>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99"/>
                    <a:pt x="5383" y="21600"/>
                    <a:pt x="10833" y="21600"/>
                  </a:cubicBezTo>
                  <a:cubicBezTo>
                    <a:pt x="16217" y="21600"/>
                    <a:pt x="21600" y="17699"/>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44" name="Google Shape;2139;p43">
              <a:extLst>
                <a:ext uri="{FF2B5EF4-FFF2-40B4-BE49-F238E27FC236}">
                  <a16:creationId xmlns:a16="http://schemas.microsoft.com/office/drawing/2014/main" id="{EEA0248C-36AE-B3A3-65AD-76D65324FC27}"/>
                </a:ext>
              </a:extLst>
            </p:cNvPr>
            <p:cNvSpPr/>
            <p:nvPr/>
          </p:nvSpPr>
          <p:spPr>
            <a:xfrm>
              <a:off x="3060018" y="415555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156" y="10866"/>
                    <a:pt x="14312" y="18022"/>
                    <a:pt x="21600" y="21600"/>
                  </a:cubicBezTo>
                  <a:cubicBezTo>
                    <a:pt x="21600" y="21600"/>
                    <a:pt x="21600" y="21600"/>
                    <a:pt x="21600" y="18022"/>
                  </a:cubicBezTo>
                  <a:cubicBezTo>
                    <a:pt x="21600" y="7288"/>
                    <a:pt x="14312"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51" name="Google Shape;2146;p43">
              <a:extLst>
                <a:ext uri="{FF2B5EF4-FFF2-40B4-BE49-F238E27FC236}">
                  <a16:creationId xmlns:a16="http://schemas.microsoft.com/office/drawing/2014/main" id="{A0B161DB-4F5C-A348-670D-D0A6E52E4D7C}"/>
                </a:ext>
              </a:extLst>
            </p:cNvPr>
            <p:cNvSpPr/>
            <p:nvPr/>
          </p:nvSpPr>
          <p:spPr>
            <a:xfrm>
              <a:off x="3020012" y="2138432"/>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24"/>
                    <a:pt x="0" y="11775"/>
                  </a:cubicBezTo>
                  <a:cubicBezTo>
                    <a:pt x="0" y="17627"/>
                    <a:pt x="5433" y="21600"/>
                    <a:pt x="10800" y="21600"/>
                  </a:cubicBezTo>
                  <a:cubicBezTo>
                    <a:pt x="16167" y="21600"/>
                    <a:pt x="21600" y="17627"/>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53" name="Google Shape;2148;p43">
              <a:extLst>
                <a:ext uri="{FF2B5EF4-FFF2-40B4-BE49-F238E27FC236}">
                  <a16:creationId xmlns:a16="http://schemas.microsoft.com/office/drawing/2014/main" id="{C9FEBFF1-63F8-B5AC-0ECD-2A2411A4AE13}"/>
                </a:ext>
              </a:extLst>
            </p:cNvPr>
            <p:cNvSpPr/>
            <p:nvPr/>
          </p:nvSpPr>
          <p:spPr>
            <a:xfrm>
              <a:off x="2991879" y="21686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5729"/>
                    <a:pt x="3914" y="21600"/>
                    <a:pt x="9785" y="21600"/>
                  </a:cubicBezTo>
                  <a:cubicBezTo>
                    <a:pt x="17686" y="21600"/>
                    <a:pt x="21600" y="15729"/>
                    <a:pt x="21600" y="9858"/>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54" name="Google Shape;2149;p43">
              <a:extLst>
                <a:ext uri="{FF2B5EF4-FFF2-40B4-BE49-F238E27FC236}">
                  <a16:creationId xmlns:a16="http://schemas.microsoft.com/office/drawing/2014/main" id="{56772E56-D680-33FA-F792-DD054C326FA4}"/>
                </a:ext>
              </a:extLst>
            </p:cNvPr>
            <p:cNvSpPr/>
            <p:nvPr/>
          </p:nvSpPr>
          <p:spPr>
            <a:xfrm>
              <a:off x="3020012" y="2196851"/>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55" name="Google Shape;2150;p43">
              <a:extLst>
                <a:ext uri="{FF2B5EF4-FFF2-40B4-BE49-F238E27FC236}">
                  <a16:creationId xmlns:a16="http://schemas.microsoft.com/office/drawing/2014/main" id="{519A20E9-8F0E-5C00-580D-EE428BE26283}"/>
                </a:ext>
              </a:extLst>
            </p:cNvPr>
            <p:cNvSpPr/>
            <p:nvPr/>
          </p:nvSpPr>
          <p:spPr>
            <a:xfrm>
              <a:off x="3050223" y="216864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858"/>
                  </a:cubicBezTo>
                  <a:cubicBezTo>
                    <a:pt x="0" y="15729"/>
                    <a:pt x="3901" y="21600"/>
                    <a:pt x="9825" y="21600"/>
                  </a:cubicBezTo>
                  <a:cubicBezTo>
                    <a:pt x="17627" y="21600"/>
                    <a:pt x="21600" y="15729"/>
                    <a:pt x="21600" y="9858"/>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56" name="Google Shape;2151;p43">
              <a:extLst>
                <a:ext uri="{FF2B5EF4-FFF2-40B4-BE49-F238E27FC236}">
                  <a16:creationId xmlns:a16="http://schemas.microsoft.com/office/drawing/2014/main" id="{05C5BEBE-B0A2-4D5E-8CAE-B20C407D810F}"/>
                </a:ext>
              </a:extLst>
            </p:cNvPr>
            <p:cNvSpPr/>
            <p:nvPr/>
          </p:nvSpPr>
          <p:spPr>
            <a:xfrm>
              <a:off x="2991879" y="222706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7686" y="21600"/>
                    <a:pt x="21600" y="15729"/>
                    <a:pt x="21600" y="9785"/>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57" name="Google Shape;2152;p43">
              <a:extLst>
                <a:ext uri="{FF2B5EF4-FFF2-40B4-BE49-F238E27FC236}">
                  <a16:creationId xmlns:a16="http://schemas.microsoft.com/office/drawing/2014/main" id="{F9507564-A077-0BD5-3338-9A1A44B7EB5E}"/>
                </a:ext>
              </a:extLst>
            </p:cNvPr>
            <p:cNvSpPr/>
            <p:nvPr/>
          </p:nvSpPr>
          <p:spPr>
            <a:xfrm>
              <a:off x="3020012" y="2255196"/>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24"/>
                    <a:pt x="0" y="11775"/>
                  </a:cubicBezTo>
                  <a:cubicBezTo>
                    <a:pt x="0" y="17699"/>
                    <a:pt x="5433" y="21600"/>
                    <a:pt x="10800" y="21600"/>
                  </a:cubicBezTo>
                  <a:cubicBezTo>
                    <a:pt x="16167" y="21600"/>
                    <a:pt x="21600" y="17699"/>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58" name="Google Shape;2153;p43">
              <a:extLst>
                <a:ext uri="{FF2B5EF4-FFF2-40B4-BE49-F238E27FC236}">
                  <a16:creationId xmlns:a16="http://schemas.microsoft.com/office/drawing/2014/main" id="{63C34EB4-D7C6-948D-48B4-50199AE2D948}"/>
                </a:ext>
              </a:extLst>
            </p:cNvPr>
            <p:cNvSpPr/>
            <p:nvPr/>
          </p:nvSpPr>
          <p:spPr>
            <a:xfrm>
              <a:off x="3050223" y="2227063"/>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785"/>
                  </a:cubicBezTo>
                  <a:cubicBezTo>
                    <a:pt x="0" y="15729"/>
                    <a:pt x="3901" y="21600"/>
                    <a:pt x="9825" y="21600"/>
                  </a:cubicBezTo>
                  <a:cubicBezTo>
                    <a:pt x="17627" y="21600"/>
                    <a:pt x="21600" y="15729"/>
                    <a:pt x="21600" y="978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59" name="Google Shape;2154;p43">
              <a:extLst>
                <a:ext uri="{FF2B5EF4-FFF2-40B4-BE49-F238E27FC236}">
                  <a16:creationId xmlns:a16="http://schemas.microsoft.com/office/drawing/2014/main" id="{C1595A27-C5C9-74FF-1431-1C550FA0E45F}"/>
                </a:ext>
              </a:extLst>
            </p:cNvPr>
            <p:cNvSpPr/>
            <p:nvPr/>
          </p:nvSpPr>
          <p:spPr>
            <a:xfrm>
              <a:off x="2991879" y="228540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5676"/>
                    <a:pt x="3914" y="21600"/>
                    <a:pt x="9785" y="21600"/>
                  </a:cubicBezTo>
                  <a:cubicBezTo>
                    <a:pt x="17686" y="21600"/>
                    <a:pt x="21600" y="15676"/>
                    <a:pt x="21600" y="9825"/>
                  </a:cubicBezTo>
                  <a:cubicBezTo>
                    <a:pt x="21600" y="397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60" name="Google Shape;2155;p43">
              <a:extLst>
                <a:ext uri="{FF2B5EF4-FFF2-40B4-BE49-F238E27FC236}">
                  <a16:creationId xmlns:a16="http://schemas.microsoft.com/office/drawing/2014/main" id="{910ED2D1-401F-8B2E-6EC3-55130A05D177}"/>
                </a:ext>
              </a:extLst>
            </p:cNvPr>
            <p:cNvSpPr/>
            <p:nvPr/>
          </p:nvSpPr>
          <p:spPr>
            <a:xfrm>
              <a:off x="3020012" y="2313615"/>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61" name="Google Shape;2156;p43">
              <a:extLst>
                <a:ext uri="{FF2B5EF4-FFF2-40B4-BE49-F238E27FC236}">
                  <a16:creationId xmlns:a16="http://schemas.microsoft.com/office/drawing/2014/main" id="{C1B9E702-D931-C553-EA18-B1498F699110}"/>
                </a:ext>
              </a:extLst>
            </p:cNvPr>
            <p:cNvSpPr/>
            <p:nvPr/>
          </p:nvSpPr>
          <p:spPr>
            <a:xfrm>
              <a:off x="3050223" y="2285408"/>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73"/>
                    <a:pt x="0" y="9825"/>
                  </a:cubicBezTo>
                  <a:cubicBezTo>
                    <a:pt x="0" y="15676"/>
                    <a:pt x="3901" y="21600"/>
                    <a:pt x="9825" y="21600"/>
                  </a:cubicBezTo>
                  <a:cubicBezTo>
                    <a:pt x="17627" y="21600"/>
                    <a:pt x="21600" y="15676"/>
                    <a:pt x="21600" y="9825"/>
                  </a:cubicBezTo>
                  <a:cubicBezTo>
                    <a:pt x="21600" y="397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62" name="Google Shape;2157;p43">
              <a:extLst>
                <a:ext uri="{FF2B5EF4-FFF2-40B4-BE49-F238E27FC236}">
                  <a16:creationId xmlns:a16="http://schemas.microsoft.com/office/drawing/2014/main" id="{831C2D3C-F229-8585-D759-74D1A39FC6C5}"/>
                </a:ext>
              </a:extLst>
            </p:cNvPr>
            <p:cNvSpPr/>
            <p:nvPr/>
          </p:nvSpPr>
          <p:spPr>
            <a:xfrm>
              <a:off x="2991879" y="2343827"/>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7686" y="21600"/>
                    <a:pt x="21600" y="15729"/>
                    <a:pt x="21600" y="9785"/>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63" name="Google Shape;2158;p43">
              <a:extLst>
                <a:ext uri="{FF2B5EF4-FFF2-40B4-BE49-F238E27FC236}">
                  <a16:creationId xmlns:a16="http://schemas.microsoft.com/office/drawing/2014/main" id="{BC712A30-7C2E-A519-67F3-19E51C5F9D97}"/>
                </a:ext>
              </a:extLst>
            </p:cNvPr>
            <p:cNvSpPr/>
            <p:nvPr/>
          </p:nvSpPr>
          <p:spPr>
            <a:xfrm>
              <a:off x="3020012" y="2372034"/>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64" name="Google Shape;2159;p43">
              <a:extLst>
                <a:ext uri="{FF2B5EF4-FFF2-40B4-BE49-F238E27FC236}">
                  <a16:creationId xmlns:a16="http://schemas.microsoft.com/office/drawing/2014/main" id="{F276726F-4CFC-C192-D162-18CEA9F89439}"/>
                </a:ext>
              </a:extLst>
            </p:cNvPr>
            <p:cNvSpPr/>
            <p:nvPr/>
          </p:nvSpPr>
          <p:spPr>
            <a:xfrm>
              <a:off x="3050223" y="2343827"/>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785"/>
                  </a:cubicBezTo>
                  <a:cubicBezTo>
                    <a:pt x="0" y="15729"/>
                    <a:pt x="3901" y="21600"/>
                    <a:pt x="9825" y="21600"/>
                  </a:cubicBezTo>
                  <a:cubicBezTo>
                    <a:pt x="17627" y="21600"/>
                    <a:pt x="21600" y="15729"/>
                    <a:pt x="21600" y="978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65" name="Google Shape;2160;p43">
              <a:extLst>
                <a:ext uri="{FF2B5EF4-FFF2-40B4-BE49-F238E27FC236}">
                  <a16:creationId xmlns:a16="http://schemas.microsoft.com/office/drawing/2014/main" id="{6043EA97-957C-816D-4BAF-FE4FCEF8E308}"/>
                </a:ext>
              </a:extLst>
            </p:cNvPr>
            <p:cNvSpPr/>
            <p:nvPr/>
          </p:nvSpPr>
          <p:spPr>
            <a:xfrm>
              <a:off x="2991879" y="2402172"/>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5676"/>
                    <a:pt x="3914" y="21600"/>
                    <a:pt x="9785" y="21600"/>
                  </a:cubicBezTo>
                  <a:cubicBezTo>
                    <a:pt x="17686" y="21600"/>
                    <a:pt x="21600" y="15676"/>
                    <a:pt x="21600" y="9825"/>
                  </a:cubicBezTo>
                  <a:cubicBezTo>
                    <a:pt x="21600" y="397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66" name="Google Shape;2161;p43">
              <a:extLst>
                <a:ext uri="{FF2B5EF4-FFF2-40B4-BE49-F238E27FC236}">
                  <a16:creationId xmlns:a16="http://schemas.microsoft.com/office/drawing/2014/main" id="{4FD5F95B-5F89-5945-A55B-74278312B7AC}"/>
                </a:ext>
              </a:extLst>
            </p:cNvPr>
            <p:cNvSpPr/>
            <p:nvPr/>
          </p:nvSpPr>
          <p:spPr>
            <a:xfrm>
              <a:off x="3020012" y="2430379"/>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67" name="Google Shape;2162;p43">
              <a:extLst>
                <a:ext uri="{FF2B5EF4-FFF2-40B4-BE49-F238E27FC236}">
                  <a16:creationId xmlns:a16="http://schemas.microsoft.com/office/drawing/2014/main" id="{D38E2DBD-F41B-DC3C-9382-A18B59A4F9B1}"/>
                </a:ext>
              </a:extLst>
            </p:cNvPr>
            <p:cNvSpPr/>
            <p:nvPr/>
          </p:nvSpPr>
          <p:spPr>
            <a:xfrm>
              <a:off x="3050223" y="2402172"/>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73"/>
                    <a:pt x="0" y="9825"/>
                  </a:cubicBezTo>
                  <a:cubicBezTo>
                    <a:pt x="0" y="15676"/>
                    <a:pt x="3901" y="21600"/>
                    <a:pt x="9825" y="21600"/>
                  </a:cubicBezTo>
                  <a:cubicBezTo>
                    <a:pt x="17627" y="21600"/>
                    <a:pt x="21600" y="15676"/>
                    <a:pt x="21600" y="9825"/>
                  </a:cubicBezTo>
                  <a:cubicBezTo>
                    <a:pt x="21600" y="397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68" name="Google Shape;2163;p43">
              <a:extLst>
                <a:ext uri="{FF2B5EF4-FFF2-40B4-BE49-F238E27FC236}">
                  <a16:creationId xmlns:a16="http://schemas.microsoft.com/office/drawing/2014/main" id="{BCECB5B5-22FE-3468-5580-E5D5046FFBBA}"/>
                </a:ext>
              </a:extLst>
            </p:cNvPr>
            <p:cNvSpPr/>
            <p:nvPr/>
          </p:nvSpPr>
          <p:spPr>
            <a:xfrm>
              <a:off x="2991879" y="246059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7686"/>
                    <a:pt x="3914" y="21600"/>
                    <a:pt x="9785" y="21600"/>
                  </a:cubicBezTo>
                  <a:cubicBezTo>
                    <a:pt x="17686" y="21600"/>
                    <a:pt x="21600" y="17686"/>
                    <a:pt x="21600" y="9858"/>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69" name="Google Shape;2164;p43">
              <a:extLst>
                <a:ext uri="{FF2B5EF4-FFF2-40B4-BE49-F238E27FC236}">
                  <a16:creationId xmlns:a16="http://schemas.microsoft.com/office/drawing/2014/main" id="{6548C1B4-F3C0-CC5E-5696-EEB2AC463DD0}"/>
                </a:ext>
              </a:extLst>
            </p:cNvPr>
            <p:cNvSpPr/>
            <p:nvPr/>
          </p:nvSpPr>
          <p:spPr>
            <a:xfrm>
              <a:off x="3020012" y="2488798"/>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70" name="Google Shape;2165;p43">
              <a:extLst>
                <a:ext uri="{FF2B5EF4-FFF2-40B4-BE49-F238E27FC236}">
                  <a16:creationId xmlns:a16="http://schemas.microsoft.com/office/drawing/2014/main" id="{E991625E-CDB3-E4E2-844D-EE6D07801E6A}"/>
                </a:ext>
              </a:extLst>
            </p:cNvPr>
            <p:cNvSpPr/>
            <p:nvPr/>
          </p:nvSpPr>
          <p:spPr>
            <a:xfrm>
              <a:off x="3050223" y="246059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858"/>
                  </a:cubicBezTo>
                  <a:cubicBezTo>
                    <a:pt x="0" y="17686"/>
                    <a:pt x="3901" y="21600"/>
                    <a:pt x="9825" y="21600"/>
                  </a:cubicBezTo>
                  <a:cubicBezTo>
                    <a:pt x="17627" y="21600"/>
                    <a:pt x="21600" y="17686"/>
                    <a:pt x="21600" y="9858"/>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71" name="Google Shape;2166;p43">
              <a:extLst>
                <a:ext uri="{FF2B5EF4-FFF2-40B4-BE49-F238E27FC236}">
                  <a16:creationId xmlns:a16="http://schemas.microsoft.com/office/drawing/2014/main" id="{A9BABF34-EB78-D713-C604-050AC80CAC35}"/>
                </a:ext>
              </a:extLst>
            </p:cNvPr>
            <p:cNvSpPr/>
            <p:nvPr/>
          </p:nvSpPr>
          <p:spPr>
            <a:xfrm>
              <a:off x="2991879" y="2519009"/>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7686"/>
                    <a:pt x="3914" y="21600"/>
                    <a:pt x="9785" y="21600"/>
                  </a:cubicBezTo>
                  <a:cubicBezTo>
                    <a:pt x="17686" y="21600"/>
                    <a:pt x="21600" y="17686"/>
                    <a:pt x="21600" y="9785"/>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72" name="Google Shape;2167;p43">
              <a:extLst>
                <a:ext uri="{FF2B5EF4-FFF2-40B4-BE49-F238E27FC236}">
                  <a16:creationId xmlns:a16="http://schemas.microsoft.com/office/drawing/2014/main" id="{3878F4B8-1555-98B4-D221-C9E09B006497}"/>
                </a:ext>
              </a:extLst>
            </p:cNvPr>
            <p:cNvSpPr/>
            <p:nvPr/>
          </p:nvSpPr>
          <p:spPr>
            <a:xfrm>
              <a:off x="3020012" y="2547142"/>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73" name="Google Shape;2168;p43">
              <a:extLst>
                <a:ext uri="{FF2B5EF4-FFF2-40B4-BE49-F238E27FC236}">
                  <a16:creationId xmlns:a16="http://schemas.microsoft.com/office/drawing/2014/main" id="{AC41FA61-61A0-1004-2A64-13BC8134C7DC}"/>
                </a:ext>
              </a:extLst>
            </p:cNvPr>
            <p:cNvSpPr/>
            <p:nvPr/>
          </p:nvSpPr>
          <p:spPr>
            <a:xfrm>
              <a:off x="3050223" y="2519009"/>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785"/>
                  </a:cubicBezTo>
                  <a:cubicBezTo>
                    <a:pt x="0" y="17686"/>
                    <a:pt x="3901" y="21600"/>
                    <a:pt x="9825" y="21600"/>
                  </a:cubicBezTo>
                  <a:cubicBezTo>
                    <a:pt x="17627" y="21600"/>
                    <a:pt x="21600" y="17686"/>
                    <a:pt x="21600" y="978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74" name="Google Shape;2169;p43">
              <a:extLst>
                <a:ext uri="{FF2B5EF4-FFF2-40B4-BE49-F238E27FC236}">
                  <a16:creationId xmlns:a16="http://schemas.microsoft.com/office/drawing/2014/main" id="{65606A7D-0910-9490-7A30-DDB1214B1836}"/>
                </a:ext>
              </a:extLst>
            </p:cNvPr>
            <p:cNvSpPr/>
            <p:nvPr/>
          </p:nvSpPr>
          <p:spPr>
            <a:xfrm>
              <a:off x="2991879" y="257735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01"/>
                    <a:pt x="0" y="9825"/>
                  </a:cubicBezTo>
                  <a:cubicBezTo>
                    <a:pt x="0" y="17627"/>
                    <a:pt x="3914" y="21600"/>
                    <a:pt x="9785" y="21600"/>
                  </a:cubicBezTo>
                  <a:cubicBezTo>
                    <a:pt x="17686" y="21600"/>
                    <a:pt x="21600" y="17627"/>
                    <a:pt x="21600" y="9825"/>
                  </a:cubicBezTo>
                  <a:cubicBezTo>
                    <a:pt x="21600" y="3901"/>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75" name="Google Shape;2170;p43">
              <a:extLst>
                <a:ext uri="{FF2B5EF4-FFF2-40B4-BE49-F238E27FC236}">
                  <a16:creationId xmlns:a16="http://schemas.microsoft.com/office/drawing/2014/main" id="{A1D8F7A7-9DD5-B0C7-112E-3723DF68226F}"/>
                </a:ext>
              </a:extLst>
            </p:cNvPr>
            <p:cNvSpPr/>
            <p:nvPr/>
          </p:nvSpPr>
          <p:spPr>
            <a:xfrm>
              <a:off x="3020012" y="2605561"/>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76" name="Google Shape;2171;p43">
              <a:extLst>
                <a:ext uri="{FF2B5EF4-FFF2-40B4-BE49-F238E27FC236}">
                  <a16:creationId xmlns:a16="http://schemas.microsoft.com/office/drawing/2014/main" id="{09923060-8D3A-2A81-1588-44D09EBE8105}"/>
                </a:ext>
              </a:extLst>
            </p:cNvPr>
            <p:cNvSpPr/>
            <p:nvPr/>
          </p:nvSpPr>
          <p:spPr>
            <a:xfrm>
              <a:off x="3050223" y="2577354"/>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01"/>
                    <a:pt x="0" y="9825"/>
                  </a:cubicBezTo>
                  <a:cubicBezTo>
                    <a:pt x="0" y="17627"/>
                    <a:pt x="3901" y="21600"/>
                    <a:pt x="9825" y="21600"/>
                  </a:cubicBezTo>
                  <a:cubicBezTo>
                    <a:pt x="17627" y="21600"/>
                    <a:pt x="21600" y="17627"/>
                    <a:pt x="21600" y="9825"/>
                  </a:cubicBezTo>
                  <a:cubicBezTo>
                    <a:pt x="21600" y="3901"/>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77" name="Google Shape;2172;p43">
              <a:extLst>
                <a:ext uri="{FF2B5EF4-FFF2-40B4-BE49-F238E27FC236}">
                  <a16:creationId xmlns:a16="http://schemas.microsoft.com/office/drawing/2014/main" id="{248CA6F3-BCFA-0008-8A2F-F80EC602F73C}"/>
                </a:ext>
              </a:extLst>
            </p:cNvPr>
            <p:cNvSpPr/>
            <p:nvPr/>
          </p:nvSpPr>
          <p:spPr>
            <a:xfrm>
              <a:off x="2991879" y="2635472"/>
              <a:ext cx="22122" cy="1270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7156"/>
                    <a:pt x="0" y="21600"/>
                  </a:cubicBezTo>
                  <a:lnTo>
                    <a:pt x="21600" y="21600"/>
                  </a:lnTo>
                  <a:cubicBezTo>
                    <a:pt x="21600" y="7156"/>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78" name="Google Shape;2173;p43">
              <a:extLst>
                <a:ext uri="{FF2B5EF4-FFF2-40B4-BE49-F238E27FC236}">
                  <a16:creationId xmlns:a16="http://schemas.microsoft.com/office/drawing/2014/main" id="{BC99C078-7369-1C22-5BC4-96B98BB41D29}"/>
                </a:ext>
              </a:extLst>
            </p:cNvPr>
            <p:cNvSpPr/>
            <p:nvPr/>
          </p:nvSpPr>
          <p:spPr>
            <a:xfrm>
              <a:off x="3020012" y="2663980"/>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79" name="Google Shape;2174;p43">
              <a:extLst>
                <a:ext uri="{FF2B5EF4-FFF2-40B4-BE49-F238E27FC236}">
                  <a16:creationId xmlns:a16="http://schemas.microsoft.com/office/drawing/2014/main" id="{9D48E762-FC7A-3AE5-B4CF-3DFB25B4FBED}"/>
                </a:ext>
              </a:extLst>
            </p:cNvPr>
            <p:cNvSpPr/>
            <p:nvPr/>
          </p:nvSpPr>
          <p:spPr>
            <a:xfrm>
              <a:off x="3050223" y="2635773"/>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785"/>
                  </a:cubicBezTo>
                  <a:cubicBezTo>
                    <a:pt x="0" y="17686"/>
                    <a:pt x="3901" y="21600"/>
                    <a:pt x="9825" y="21600"/>
                  </a:cubicBezTo>
                  <a:cubicBezTo>
                    <a:pt x="17627" y="21600"/>
                    <a:pt x="21600" y="17686"/>
                    <a:pt x="21600" y="978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80" name="Google Shape;2175;p43">
              <a:extLst>
                <a:ext uri="{FF2B5EF4-FFF2-40B4-BE49-F238E27FC236}">
                  <a16:creationId xmlns:a16="http://schemas.microsoft.com/office/drawing/2014/main" id="{B1088B17-AA3B-4F4A-59E7-4721CDDAEBA3}"/>
                </a:ext>
              </a:extLst>
            </p:cNvPr>
            <p:cNvSpPr/>
            <p:nvPr/>
          </p:nvSpPr>
          <p:spPr>
            <a:xfrm>
              <a:off x="2991879" y="2645494"/>
              <a:ext cx="22122"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4444"/>
                    <a:pt x="3914" y="21600"/>
                    <a:pt x="9785" y="21600"/>
                  </a:cubicBezTo>
                  <a:cubicBezTo>
                    <a:pt x="17686" y="21600"/>
                    <a:pt x="21600" y="14444"/>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81" name="Google Shape;2176;p43">
              <a:extLst>
                <a:ext uri="{FF2B5EF4-FFF2-40B4-BE49-F238E27FC236}">
                  <a16:creationId xmlns:a16="http://schemas.microsoft.com/office/drawing/2014/main" id="{61D7A44F-2136-CD68-6024-8F22B1982864}"/>
                </a:ext>
              </a:extLst>
            </p:cNvPr>
            <p:cNvSpPr/>
            <p:nvPr/>
          </p:nvSpPr>
          <p:spPr>
            <a:xfrm>
              <a:off x="3002602" y="269381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735" y="7288"/>
                    <a:pt x="17312" y="10866"/>
                    <a:pt x="21600" y="21600"/>
                  </a:cubicBezTo>
                  <a:cubicBezTo>
                    <a:pt x="21600" y="7288"/>
                    <a:pt x="1302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82" name="Google Shape;2177;p43">
              <a:extLst>
                <a:ext uri="{FF2B5EF4-FFF2-40B4-BE49-F238E27FC236}">
                  <a16:creationId xmlns:a16="http://schemas.microsoft.com/office/drawing/2014/main" id="{75963781-CE60-001F-9806-3F937BD64C63}"/>
                </a:ext>
              </a:extLst>
            </p:cNvPr>
            <p:cNvSpPr/>
            <p:nvPr/>
          </p:nvSpPr>
          <p:spPr>
            <a:xfrm>
              <a:off x="3022016" y="2722325"/>
              <a:ext cx="22195"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5924" y="0"/>
                    <a:pt x="2023" y="1789"/>
                    <a:pt x="0" y="5433"/>
                  </a:cubicBezTo>
                  <a:cubicBezTo>
                    <a:pt x="0" y="7222"/>
                    <a:pt x="2023" y="9011"/>
                    <a:pt x="2023" y="10800"/>
                  </a:cubicBezTo>
                  <a:lnTo>
                    <a:pt x="3973" y="10800"/>
                  </a:lnTo>
                  <a:cubicBezTo>
                    <a:pt x="2023" y="10800"/>
                    <a:pt x="0" y="12589"/>
                    <a:pt x="0" y="12589"/>
                  </a:cubicBezTo>
                  <a:cubicBezTo>
                    <a:pt x="0" y="17956"/>
                    <a:pt x="3973" y="21600"/>
                    <a:pt x="9825" y="21600"/>
                  </a:cubicBezTo>
                  <a:cubicBezTo>
                    <a:pt x="15676" y="21600"/>
                    <a:pt x="21600" y="16167"/>
                    <a:pt x="21600" y="10800"/>
                  </a:cubicBezTo>
                  <a:cubicBezTo>
                    <a:pt x="21600" y="543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83" name="Google Shape;2178;p43">
              <a:extLst>
                <a:ext uri="{FF2B5EF4-FFF2-40B4-BE49-F238E27FC236}">
                  <a16:creationId xmlns:a16="http://schemas.microsoft.com/office/drawing/2014/main" id="{DDC17859-4A95-549B-1A65-46238E962C73}"/>
                </a:ext>
              </a:extLst>
            </p:cNvPr>
            <p:cNvSpPr/>
            <p:nvPr/>
          </p:nvSpPr>
          <p:spPr>
            <a:xfrm>
              <a:off x="3050223" y="2694118"/>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73"/>
                    <a:pt x="0" y="11775"/>
                  </a:cubicBezTo>
                  <a:cubicBezTo>
                    <a:pt x="0" y="17699"/>
                    <a:pt x="3901" y="21600"/>
                    <a:pt x="9825" y="21600"/>
                  </a:cubicBezTo>
                  <a:cubicBezTo>
                    <a:pt x="17627" y="21600"/>
                    <a:pt x="21600" y="17699"/>
                    <a:pt x="21600" y="11775"/>
                  </a:cubicBezTo>
                  <a:cubicBezTo>
                    <a:pt x="21600" y="397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84" name="Google Shape;2179;p43">
              <a:extLst>
                <a:ext uri="{FF2B5EF4-FFF2-40B4-BE49-F238E27FC236}">
                  <a16:creationId xmlns:a16="http://schemas.microsoft.com/office/drawing/2014/main" id="{EEC3A147-B80C-68CF-2B5F-EA3C2CE6CBB3}"/>
                </a:ext>
              </a:extLst>
            </p:cNvPr>
            <p:cNvSpPr/>
            <p:nvPr/>
          </p:nvSpPr>
          <p:spPr>
            <a:xfrm>
              <a:off x="2991879" y="275253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11815"/>
                  </a:cubicBezTo>
                  <a:cubicBezTo>
                    <a:pt x="0" y="17686"/>
                    <a:pt x="3914" y="21600"/>
                    <a:pt x="9785" y="21600"/>
                  </a:cubicBezTo>
                  <a:cubicBezTo>
                    <a:pt x="17686" y="21600"/>
                    <a:pt x="21600" y="17686"/>
                    <a:pt x="21600" y="11815"/>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85" name="Google Shape;2180;p43">
              <a:extLst>
                <a:ext uri="{FF2B5EF4-FFF2-40B4-BE49-F238E27FC236}">
                  <a16:creationId xmlns:a16="http://schemas.microsoft.com/office/drawing/2014/main" id="{EB0D05E9-9F69-9801-B56C-42215DB11066}"/>
                </a:ext>
              </a:extLst>
            </p:cNvPr>
            <p:cNvSpPr/>
            <p:nvPr/>
          </p:nvSpPr>
          <p:spPr>
            <a:xfrm>
              <a:off x="3020012" y="2780744"/>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86" name="Google Shape;2181;p43">
              <a:extLst>
                <a:ext uri="{FF2B5EF4-FFF2-40B4-BE49-F238E27FC236}">
                  <a16:creationId xmlns:a16="http://schemas.microsoft.com/office/drawing/2014/main" id="{F4FD31E5-8447-D428-C773-01C501EDF93B}"/>
                </a:ext>
              </a:extLst>
            </p:cNvPr>
            <p:cNvSpPr/>
            <p:nvPr/>
          </p:nvSpPr>
          <p:spPr>
            <a:xfrm>
              <a:off x="3050223" y="275253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11815"/>
                  </a:cubicBezTo>
                  <a:cubicBezTo>
                    <a:pt x="0" y="17686"/>
                    <a:pt x="3901" y="21600"/>
                    <a:pt x="9825" y="21600"/>
                  </a:cubicBezTo>
                  <a:cubicBezTo>
                    <a:pt x="17627" y="21600"/>
                    <a:pt x="21600" y="17686"/>
                    <a:pt x="21600" y="1181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87" name="Google Shape;2182;p43">
              <a:extLst>
                <a:ext uri="{FF2B5EF4-FFF2-40B4-BE49-F238E27FC236}">
                  <a16:creationId xmlns:a16="http://schemas.microsoft.com/office/drawing/2014/main" id="{2CE5AE7E-2A15-B709-5F49-A00B8CF398CE}"/>
                </a:ext>
              </a:extLst>
            </p:cNvPr>
            <p:cNvSpPr/>
            <p:nvPr/>
          </p:nvSpPr>
          <p:spPr>
            <a:xfrm>
              <a:off x="2991879" y="2810955"/>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11742"/>
                  </a:cubicBezTo>
                  <a:cubicBezTo>
                    <a:pt x="0" y="17686"/>
                    <a:pt x="3914" y="21600"/>
                    <a:pt x="9785" y="21600"/>
                  </a:cubicBezTo>
                  <a:cubicBezTo>
                    <a:pt x="17686" y="21600"/>
                    <a:pt x="21600" y="17686"/>
                    <a:pt x="21600" y="11742"/>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88" name="Google Shape;2183;p43">
              <a:extLst>
                <a:ext uri="{FF2B5EF4-FFF2-40B4-BE49-F238E27FC236}">
                  <a16:creationId xmlns:a16="http://schemas.microsoft.com/office/drawing/2014/main" id="{2BF50D67-51BD-0FEA-DD90-A8344BE4A11B}"/>
                </a:ext>
              </a:extLst>
            </p:cNvPr>
            <p:cNvSpPr/>
            <p:nvPr/>
          </p:nvSpPr>
          <p:spPr>
            <a:xfrm>
              <a:off x="3020012" y="2839088"/>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89" name="Google Shape;2184;p43">
              <a:extLst>
                <a:ext uri="{FF2B5EF4-FFF2-40B4-BE49-F238E27FC236}">
                  <a16:creationId xmlns:a16="http://schemas.microsoft.com/office/drawing/2014/main" id="{FB7597EC-37CE-C7BB-7ED0-756649F596A6}"/>
                </a:ext>
              </a:extLst>
            </p:cNvPr>
            <p:cNvSpPr/>
            <p:nvPr/>
          </p:nvSpPr>
          <p:spPr>
            <a:xfrm>
              <a:off x="3050223" y="2810955"/>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11742"/>
                  </a:cubicBezTo>
                  <a:cubicBezTo>
                    <a:pt x="0" y="17686"/>
                    <a:pt x="3901" y="21600"/>
                    <a:pt x="9825" y="21600"/>
                  </a:cubicBezTo>
                  <a:cubicBezTo>
                    <a:pt x="17627" y="21600"/>
                    <a:pt x="21600" y="17686"/>
                    <a:pt x="21600" y="11742"/>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90" name="Google Shape;2185;p43">
              <a:extLst>
                <a:ext uri="{FF2B5EF4-FFF2-40B4-BE49-F238E27FC236}">
                  <a16:creationId xmlns:a16="http://schemas.microsoft.com/office/drawing/2014/main" id="{5A6DCA53-268C-37A2-4F5A-67F046F20B89}"/>
                </a:ext>
              </a:extLst>
            </p:cNvPr>
            <p:cNvSpPr/>
            <p:nvPr/>
          </p:nvSpPr>
          <p:spPr>
            <a:xfrm>
              <a:off x="2991879" y="2869300"/>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01"/>
                    <a:pt x="0" y="11775"/>
                  </a:cubicBezTo>
                  <a:cubicBezTo>
                    <a:pt x="0" y="17627"/>
                    <a:pt x="3914" y="21600"/>
                    <a:pt x="9785" y="21600"/>
                  </a:cubicBezTo>
                  <a:cubicBezTo>
                    <a:pt x="17686" y="21600"/>
                    <a:pt x="21600" y="17627"/>
                    <a:pt x="21600" y="11775"/>
                  </a:cubicBezTo>
                  <a:cubicBezTo>
                    <a:pt x="21600" y="3901"/>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91" name="Google Shape;2186;p43">
              <a:extLst>
                <a:ext uri="{FF2B5EF4-FFF2-40B4-BE49-F238E27FC236}">
                  <a16:creationId xmlns:a16="http://schemas.microsoft.com/office/drawing/2014/main" id="{45C62A7D-DE4E-0A6D-B2EB-D41CDAA3DCF5}"/>
                </a:ext>
              </a:extLst>
            </p:cNvPr>
            <p:cNvSpPr/>
            <p:nvPr/>
          </p:nvSpPr>
          <p:spPr>
            <a:xfrm>
              <a:off x="3020012" y="2897507"/>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92" name="Google Shape;2187;p43">
              <a:extLst>
                <a:ext uri="{FF2B5EF4-FFF2-40B4-BE49-F238E27FC236}">
                  <a16:creationId xmlns:a16="http://schemas.microsoft.com/office/drawing/2014/main" id="{A63A0DAF-8B13-D7C7-853A-D7A77243FFFD}"/>
                </a:ext>
              </a:extLst>
            </p:cNvPr>
            <p:cNvSpPr/>
            <p:nvPr/>
          </p:nvSpPr>
          <p:spPr>
            <a:xfrm>
              <a:off x="3050223" y="2869300"/>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924"/>
                    <a:pt x="0" y="11775"/>
                  </a:cubicBezTo>
                  <a:cubicBezTo>
                    <a:pt x="0" y="17627"/>
                    <a:pt x="3901" y="21600"/>
                    <a:pt x="9825" y="21600"/>
                  </a:cubicBezTo>
                  <a:cubicBezTo>
                    <a:pt x="17627" y="21600"/>
                    <a:pt x="21600" y="17627"/>
                    <a:pt x="21600" y="11775"/>
                  </a:cubicBezTo>
                  <a:cubicBezTo>
                    <a:pt x="21600" y="3901"/>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93" name="Google Shape;2188;p43">
              <a:extLst>
                <a:ext uri="{FF2B5EF4-FFF2-40B4-BE49-F238E27FC236}">
                  <a16:creationId xmlns:a16="http://schemas.microsoft.com/office/drawing/2014/main" id="{2215E2AE-4A36-AE59-90E7-759E9588D612}"/>
                </a:ext>
              </a:extLst>
            </p:cNvPr>
            <p:cNvSpPr/>
            <p:nvPr/>
          </p:nvSpPr>
          <p:spPr>
            <a:xfrm>
              <a:off x="3050223" y="2927719"/>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871"/>
                    <a:pt x="0" y="11815"/>
                  </a:cubicBezTo>
                  <a:cubicBezTo>
                    <a:pt x="0" y="17686"/>
                    <a:pt x="3901" y="21600"/>
                    <a:pt x="9825" y="21600"/>
                  </a:cubicBezTo>
                  <a:cubicBezTo>
                    <a:pt x="17627" y="21600"/>
                    <a:pt x="21600" y="17686"/>
                    <a:pt x="21600" y="11815"/>
                  </a:cubicBezTo>
                  <a:cubicBezTo>
                    <a:pt x="21600" y="5871"/>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94" name="Google Shape;2189;p43">
              <a:extLst>
                <a:ext uri="{FF2B5EF4-FFF2-40B4-BE49-F238E27FC236}">
                  <a16:creationId xmlns:a16="http://schemas.microsoft.com/office/drawing/2014/main" id="{55C738C1-A77C-1709-A3D1-D3259BB959DE}"/>
                </a:ext>
              </a:extLst>
            </p:cNvPr>
            <p:cNvSpPr/>
            <p:nvPr/>
          </p:nvSpPr>
          <p:spPr>
            <a:xfrm>
              <a:off x="3020012" y="2955926"/>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95" name="Google Shape;2190;p43">
              <a:extLst>
                <a:ext uri="{FF2B5EF4-FFF2-40B4-BE49-F238E27FC236}">
                  <a16:creationId xmlns:a16="http://schemas.microsoft.com/office/drawing/2014/main" id="{DBEFA210-F120-3E2B-F99B-579E7D8B3801}"/>
                </a:ext>
              </a:extLst>
            </p:cNvPr>
            <p:cNvSpPr/>
            <p:nvPr/>
          </p:nvSpPr>
          <p:spPr>
            <a:xfrm>
              <a:off x="2991879" y="2927719"/>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815"/>
                  </a:cubicBezTo>
                  <a:cubicBezTo>
                    <a:pt x="0" y="17686"/>
                    <a:pt x="3914" y="21600"/>
                    <a:pt x="9785" y="21600"/>
                  </a:cubicBezTo>
                  <a:cubicBezTo>
                    <a:pt x="17686" y="21600"/>
                    <a:pt x="21600" y="17686"/>
                    <a:pt x="21600" y="11815"/>
                  </a:cubicBezTo>
                  <a:cubicBezTo>
                    <a:pt x="21600" y="5871"/>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96" name="Google Shape;2191;p43">
              <a:extLst>
                <a:ext uri="{FF2B5EF4-FFF2-40B4-BE49-F238E27FC236}">
                  <a16:creationId xmlns:a16="http://schemas.microsoft.com/office/drawing/2014/main" id="{B726D229-7672-BF90-8E6E-787E2A449992}"/>
                </a:ext>
              </a:extLst>
            </p:cNvPr>
            <p:cNvSpPr/>
            <p:nvPr/>
          </p:nvSpPr>
          <p:spPr>
            <a:xfrm>
              <a:off x="2991879" y="298606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924"/>
                    <a:pt x="0" y="11775"/>
                  </a:cubicBezTo>
                  <a:cubicBezTo>
                    <a:pt x="0" y="17627"/>
                    <a:pt x="3914" y="21600"/>
                    <a:pt x="9785" y="21600"/>
                  </a:cubicBezTo>
                  <a:cubicBezTo>
                    <a:pt x="17686" y="21600"/>
                    <a:pt x="21600" y="17627"/>
                    <a:pt x="21600" y="11775"/>
                  </a:cubicBezTo>
                  <a:cubicBezTo>
                    <a:pt x="21600" y="592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97" name="Google Shape;2192;p43">
              <a:extLst>
                <a:ext uri="{FF2B5EF4-FFF2-40B4-BE49-F238E27FC236}">
                  <a16:creationId xmlns:a16="http://schemas.microsoft.com/office/drawing/2014/main" id="{4FB726B6-631E-5955-C78D-3A089298D48C}"/>
                </a:ext>
              </a:extLst>
            </p:cNvPr>
            <p:cNvSpPr/>
            <p:nvPr/>
          </p:nvSpPr>
          <p:spPr>
            <a:xfrm>
              <a:off x="3020012" y="3016275"/>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01"/>
                    <a:pt x="0" y="9825"/>
                  </a:cubicBezTo>
                  <a:cubicBezTo>
                    <a:pt x="0" y="15676"/>
                    <a:pt x="5433" y="21600"/>
                    <a:pt x="10800" y="21600"/>
                  </a:cubicBezTo>
                  <a:cubicBezTo>
                    <a:pt x="16167" y="21600"/>
                    <a:pt x="21600" y="15676"/>
                    <a:pt x="21600" y="982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98" name="Google Shape;2193;p43">
              <a:extLst>
                <a:ext uri="{FF2B5EF4-FFF2-40B4-BE49-F238E27FC236}">
                  <a16:creationId xmlns:a16="http://schemas.microsoft.com/office/drawing/2014/main" id="{B0F40024-866E-47E7-762E-0FC4872924CE}"/>
                </a:ext>
              </a:extLst>
            </p:cNvPr>
            <p:cNvSpPr/>
            <p:nvPr/>
          </p:nvSpPr>
          <p:spPr>
            <a:xfrm>
              <a:off x="3050223" y="2986064"/>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924"/>
                    <a:pt x="0" y="11775"/>
                  </a:cubicBezTo>
                  <a:cubicBezTo>
                    <a:pt x="0" y="17627"/>
                    <a:pt x="3901" y="21600"/>
                    <a:pt x="9825" y="21600"/>
                  </a:cubicBezTo>
                  <a:cubicBezTo>
                    <a:pt x="17627" y="21600"/>
                    <a:pt x="21600" y="17627"/>
                    <a:pt x="21600" y="11775"/>
                  </a:cubicBezTo>
                  <a:cubicBezTo>
                    <a:pt x="21600" y="592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5999" name="Google Shape;2194;p43">
              <a:extLst>
                <a:ext uri="{FF2B5EF4-FFF2-40B4-BE49-F238E27FC236}">
                  <a16:creationId xmlns:a16="http://schemas.microsoft.com/office/drawing/2014/main" id="{F47F43B4-FF88-5494-6F86-8CDD600D7550}"/>
                </a:ext>
              </a:extLst>
            </p:cNvPr>
            <p:cNvSpPr/>
            <p:nvPr/>
          </p:nvSpPr>
          <p:spPr>
            <a:xfrm>
              <a:off x="3050223" y="3044483"/>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871"/>
                    <a:pt x="0" y="11815"/>
                  </a:cubicBezTo>
                  <a:cubicBezTo>
                    <a:pt x="0" y="17686"/>
                    <a:pt x="3901" y="21600"/>
                    <a:pt x="9825" y="21600"/>
                  </a:cubicBezTo>
                  <a:cubicBezTo>
                    <a:pt x="17627" y="21600"/>
                    <a:pt x="21600" y="17686"/>
                    <a:pt x="21600" y="11815"/>
                  </a:cubicBezTo>
                  <a:cubicBezTo>
                    <a:pt x="21600" y="5871"/>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00" name="Google Shape;2195;p43">
              <a:extLst>
                <a:ext uri="{FF2B5EF4-FFF2-40B4-BE49-F238E27FC236}">
                  <a16:creationId xmlns:a16="http://schemas.microsoft.com/office/drawing/2014/main" id="{4EB3C2EF-A0A3-8996-699E-84887A5F15F2}"/>
                </a:ext>
              </a:extLst>
            </p:cNvPr>
            <p:cNvSpPr/>
            <p:nvPr/>
          </p:nvSpPr>
          <p:spPr>
            <a:xfrm>
              <a:off x="3020012" y="3074694"/>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5729"/>
                    <a:pt x="5433" y="21600"/>
                    <a:pt x="10800" y="21600"/>
                  </a:cubicBezTo>
                  <a:cubicBezTo>
                    <a:pt x="16167" y="21600"/>
                    <a:pt x="21600" y="15729"/>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01" name="Google Shape;2196;p43">
              <a:extLst>
                <a:ext uri="{FF2B5EF4-FFF2-40B4-BE49-F238E27FC236}">
                  <a16:creationId xmlns:a16="http://schemas.microsoft.com/office/drawing/2014/main" id="{72896B3E-BBFD-3E9D-C676-D771D2DB3D82}"/>
                </a:ext>
              </a:extLst>
            </p:cNvPr>
            <p:cNvSpPr/>
            <p:nvPr/>
          </p:nvSpPr>
          <p:spPr>
            <a:xfrm>
              <a:off x="2991879" y="304448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815"/>
                  </a:cubicBezTo>
                  <a:cubicBezTo>
                    <a:pt x="0" y="17686"/>
                    <a:pt x="3914" y="21600"/>
                    <a:pt x="9785" y="21600"/>
                  </a:cubicBezTo>
                  <a:cubicBezTo>
                    <a:pt x="17686" y="21600"/>
                    <a:pt x="21600" y="17686"/>
                    <a:pt x="21600" y="11815"/>
                  </a:cubicBezTo>
                  <a:cubicBezTo>
                    <a:pt x="21600" y="5871"/>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02" name="Google Shape;2197;p43">
              <a:extLst>
                <a:ext uri="{FF2B5EF4-FFF2-40B4-BE49-F238E27FC236}">
                  <a16:creationId xmlns:a16="http://schemas.microsoft.com/office/drawing/2014/main" id="{CA276C84-D982-4F7B-5D3F-906043F227DC}"/>
                </a:ext>
              </a:extLst>
            </p:cNvPr>
            <p:cNvSpPr/>
            <p:nvPr/>
          </p:nvSpPr>
          <p:spPr>
            <a:xfrm>
              <a:off x="2991879" y="3102901"/>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742"/>
                  </a:cubicBezTo>
                  <a:cubicBezTo>
                    <a:pt x="0" y="17686"/>
                    <a:pt x="3914" y="21600"/>
                    <a:pt x="9785" y="21600"/>
                  </a:cubicBezTo>
                  <a:cubicBezTo>
                    <a:pt x="17686" y="21600"/>
                    <a:pt x="21600" y="17686"/>
                    <a:pt x="21600" y="11742"/>
                  </a:cubicBezTo>
                  <a:cubicBezTo>
                    <a:pt x="21600" y="5871"/>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03" name="Google Shape;2198;p43">
              <a:extLst>
                <a:ext uri="{FF2B5EF4-FFF2-40B4-BE49-F238E27FC236}">
                  <a16:creationId xmlns:a16="http://schemas.microsoft.com/office/drawing/2014/main" id="{7FE02DBD-D59F-3D47-0FBD-37B150DB6272}"/>
                </a:ext>
              </a:extLst>
            </p:cNvPr>
            <p:cNvSpPr/>
            <p:nvPr/>
          </p:nvSpPr>
          <p:spPr>
            <a:xfrm>
              <a:off x="3020012" y="3133039"/>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73"/>
                    <a:pt x="0" y="9825"/>
                  </a:cubicBezTo>
                  <a:cubicBezTo>
                    <a:pt x="0" y="15676"/>
                    <a:pt x="5433" y="21600"/>
                    <a:pt x="10800" y="21600"/>
                  </a:cubicBezTo>
                  <a:cubicBezTo>
                    <a:pt x="16167" y="21600"/>
                    <a:pt x="21600" y="15676"/>
                    <a:pt x="21600" y="982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04" name="Google Shape;2199;p43">
              <a:extLst>
                <a:ext uri="{FF2B5EF4-FFF2-40B4-BE49-F238E27FC236}">
                  <a16:creationId xmlns:a16="http://schemas.microsoft.com/office/drawing/2014/main" id="{FDF7BD25-B1BF-63BC-09B1-7331628EA1FE}"/>
                </a:ext>
              </a:extLst>
            </p:cNvPr>
            <p:cNvSpPr/>
            <p:nvPr/>
          </p:nvSpPr>
          <p:spPr>
            <a:xfrm>
              <a:off x="3050223" y="3102901"/>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871"/>
                    <a:pt x="0" y="11742"/>
                  </a:cubicBezTo>
                  <a:cubicBezTo>
                    <a:pt x="0" y="17686"/>
                    <a:pt x="3901" y="21600"/>
                    <a:pt x="9825" y="21600"/>
                  </a:cubicBezTo>
                  <a:cubicBezTo>
                    <a:pt x="17627" y="21600"/>
                    <a:pt x="21600" y="17686"/>
                    <a:pt x="21600" y="11742"/>
                  </a:cubicBezTo>
                  <a:cubicBezTo>
                    <a:pt x="21600" y="5871"/>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05" name="Google Shape;2200;p43">
              <a:extLst>
                <a:ext uri="{FF2B5EF4-FFF2-40B4-BE49-F238E27FC236}">
                  <a16:creationId xmlns:a16="http://schemas.microsoft.com/office/drawing/2014/main" id="{71358538-B1EC-C1DB-8FB8-8F6A09507B03}"/>
                </a:ext>
              </a:extLst>
            </p:cNvPr>
            <p:cNvSpPr/>
            <p:nvPr/>
          </p:nvSpPr>
          <p:spPr>
            <a:xfrm>
              <a:off x="3050223" y="316124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944"/>
                    <a:pt x="0" y="11815"/>
                  </a:cubicBezTo>
                  <a:cubicBezTo>
                    <a:pt x="0" y="17686"/>
                    <a:pt x="3901" y="21600"/>
                    <a:pt x="9825" y="21600"/>
                  </a:cubicBezTo>
                  <a:cubicBezTo>
                    <a:pt x="17627" y="21600"/>
                    <a:pt x="21600" y="17686"/>
                    <a:pt x="21600" y="11815"/>
                  </a:cubicBezTo>
                  <a:cubicBezTo>
                    <a:pt x="21600" y="594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06" name="Google Shape;2201;p43">
              <a:extLst>
                <a:ext uri="{FF2B5EF4-FFF2-40B4-BE49-F238E27FC236}">
                  <a16:creationId xmlns:a16="http://schemas.microsoft.com/office/drawing/2014/main" id="{9AFEE3C1-C06F-F660-0F1D-826C692B2725}"/>
                </a:ext>
              </a:extLst>
            </p:cNvPr>
            <p:cNvSpPr/>
            <p:nvPr/>
          </p:nvSpPr>
          <p:spPr>
            <a:xfrm>
              <a:off x="3020012" y="3191457"/>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858"/>
                  </a:cubicBezTo>
                  <a:cubicBezTo>
                    <a:pt x="0" y="15729"/>
                    <a:pt x="5433" y="21600"/>
                    <a:pt x="10800" y="21600"/>
                  </a:cubicBezTo>
                  <a:cubicBezTo>
                    <a:pt x="16167" y="21600"/>
                    <a:pt x="21600" y="15729"/>
                    <a:pt x="21600" y="9858"/>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07" name="Google Shape;2202;p43">
              <a:extLst>
                <a:ext uri="{FF2B5EF4-FFF2-40B4-BE49-F238E27FC236}">
                  <a16:creationId xmlns:a16="http://schemas.microsoft.com/office/drawing/2014/main" id="{8821AD4A-9655-AFAB-60F5-7BAB67D02572}"/>
                </a:ext>
              </a:extLst>
            </p:cNvPr>
            <p:cNvSpPr/>
            <p:nvPr/>
          </p:nvSpPr>
          <p:spPr>
            <a:xfrm>
              <a:off x="2991879" y="316124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944"/>
                    <a:pt x="0" y="11815"/>
                  </a:cubicBezTo>
                  <a:cubicBezTo>
                    <a:pt x="0" y="17686"/>
                    <a:pt x="3914" y="21600"/>
                    <a:pt x="9785" y="21600"/>
                  </a:cubicBezTo>
                  <a:cubicBezTo>
                    <a:pt x="17686" y="21600"/>
                    <a:pt x="21600" y="17686"/>
                    <a:pt x="21600" y="11815"/>
                  </a:cubicBezTo>
                  <a:cubicBezTo>
                    <a:pt x="21600" y="594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08" name="Google Shape;2203;p43">
              <a:extLst>
                <a:ext uri="{FF2B5EF4-FFF2-40B4-BE49-F238E27FC236}">
                  <a16:creationId xmlns:a16="http://schemas.microsoft.com/office/drawing/2014/main" id="{9E5407EC-FD58-3ED6-C013-103D62F0091A}"/>
                </a:ext>
              </a:extLst>
            </p:cNvPr>
            <p:cNvSpPr/>
            <p:nvPr/>
          </p:nvSpPr>
          <p:spPr>
            <a:xfrm>
              <a:off x="3020012" y="3249876"/>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5729"/>
                    <a:pt x="5433" y="21600"/>
                    <a:pt x="10800" y="21600"/>
                  </a:cubicBezTo>
                  <a:cubicBezTo>
                    <a:pt x="16167" y="21600"/>
                    <a:pt x="21600" y="15729"/>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09" name="Google Shape;2204;p43">
              <a:extLst>
                <a:ext uri="{FF2B5EF4-FFF2-40B4-BE49-F238E27FC236}">
                  <a16:creationId xmlns:a16="http://schemas.microsoft.com/office/drawing/2014/main" id="{4C05E77E-7A67-959A-9CA9-99C93B08E047}"/>
                </a:ext>
              </a:extLst>
            </p:cNvPr>
            <p:cNvSpPr/>
            <p:nvPr/>
          </p:nvSpPr>
          <p:spPr>
            <a:xfrm>
              <a:off x="3050223" y="3219665"/>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871"/>
                    <a:pt x="0" y="11742"/>
                  </a:cubicBezTo>
                  <a:cubicBezTo>
                    <a:pt x="0" y="17686"/>
                    <a:pt x="3901" y="21600"/>
                    <a:pt x="9825" y="21600"/>
                  </a:cubicBezTo>
                  <a:cubicBezTo>
                    <a:pt x="17627" y="21600"/>
                    <a:pt x="21600" y="17686"/>
                    <a:pt x="21600" y="11742"/>
                  </a:cubicBezTo>
                  <a:cubicBezTo>
                    <a:pt x="21600" y="5871"/>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10" name="Google Shape;2205;p43">
              <a:extLst>
                <a:ext uri="{FF2B5EF4-FFF2-40B4-BE49-F238E27FC236}">
                  <a16:creationId xmlns:a16="http://schemas.microsoft.com/office/drawing/2014/main" id="{A5AE05D8-7BC6-C734-B582-128C3245E175}"/>
                </a:ext>
              </a:extLst>
            </p:cNvPr>
            <p:cNvSpPr/>
            <p:nvPr/>
          </p:nvSpPr>
          <p:spPr>
            <a:xfrm>
              <a:off x="2995887" y="3219665"/>
              <a:ext cx="18114" cy="22120"/>
            </a:xfrm>
            <a:custGeom>
              <a:avLst/>
              <a:gdLst/>
              <a:ahLst/>
              <a:cxnLst>
                <a:cxn ang="0">
                  <a:pos x="wd2" y="hd2"/>
                </a:cxn>
                <a:cxn ang="5400000">
                  <a:pos x="wd2" y="hd2"/>
                </a:cxn>
                <a:cxn ang="10800000">
                  <a:pos x="wd2" y="hd2"/>
                </a:cxn>
                <a:cxn ang="16200000">
                  <a:pos x="wd2" y="hd2"/>
                </a:cxn>
              </a:cxnLst>
              <a:rect l="0" t="0" r="r" b="b"/>
              <a:pathLst>
                <a:path w="21600" h="21600" extrusionOk="0">
                  <a:moveTo>
                    <a:pt x="7170" y="0"/>
                  </a:moveTo>
                  <a:cubicBezTo>
                    <a:pt x="4780" y="0"/>
                    <a:pt x="2390" y="1957"/>
                    <a:pt x="0" y="1957"/>
                  </a:cubicBezTo>
                  <a:cubicBezTo>
                    <a:pt x="4780" y="3914"/>
                    <a:pt x="7170" y="3914"/>
                    <a:pt x="9561" y="5871"/>
                  </a:cubicBezTo>
                  <a:cubicBezTo>
                    <a:pt x="9561" y="9785"/>
                    <a:pt x="11951" y="15729"/>
                    <a:pt x="14430" y="21600"/>
                  </a:cubicBezTo>
                  <a:cubicBezTo>
                    <a:pt x="19210" y="19643"/>
                    <a:pt x="21600" y="15729"/>
                    <a:pt x="21600" y="11742"/>
                  </a:cubicBezTo>
                  <a:cubicBezTo>
                    <a:pt x="21600" y="5871"/>
                    <a:pt x="16820" y="0"/>
                    <a:pt x="717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11" name="Google Shape;2206;p43">
              <a:extLst>
                <a:ext uri="{FF2B5EF4-FFF2-40B4-BE49-F238E27FC236}">
                  <a16:creationId xmlns:a16="http://schemas.microsoft.com/office/drawing/2014/main" id="{3420CB89-EECB-A61C-F21E-EADB39C0DF73}"/>
                </a:ext>
              </a:extLst>
            </p:cNvPr>
            <p:cNvSpPr/>
            <p:nvPr/>
          </p:nvSpPr>
          <p:spPr>
            <a:xfrm>
              <a:off x="3035592" y="3312229"/>
              <a:ext cx="12701" cy="14104"/>
            </a:xfrm>
            <a:custGeom>
              <a:avLst/>
              <a:gdLst/>
              <a:ahLst/>
              <a:cxnLst>
                <a:cxn ang="0">
                  <a:pos x="wd2" y="hd2"/>
                </a:cxn>
                <a:cxn ang="5400000">
                  <a:pos x="wd2" y="hd2"/>
                </a:cxn>
                <a:cxn ang="10800000">
                  <a:pos x="wd2" y="hd2"/>
                </a:cxn>
                <a:cxn ang="16200000">
                  <a:pos x="wd2" y="hd2"/>
                </a:cxn>
              </a:cxnLst>
              <a:rect l="0" t="0" r="r" b="b"/>
              <a:pathLst>
                <a:path w="16102" h="21600" extrusionOk="0">
                  <a:moveTo>
                    <a:pt x="1878" y="0"/>
                  </a:moveTo>
                  <a:cubicBezTo>
                    <a:pt x="1878" y="9322"/>
                    <a:pt x="-5498" y="18531"/>
                    <a:pt x="8990" y="21600"/>
                  </a:cubicBezTo>
                  <a:cubicBezTo>
                    <a:pt x="8990" y="18531"/>
                    <a:pt x="16102" y="15461"/>
                    <a:pt x="16102" y="9322"/>
                  </a:cubicBezTo>
                  <a:cubicBezTo>
                    <a:pt x="16102" y="6253"/>
                    <a:pt x="8990" y="3183"/>
                    <a:pt x="187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12" name="Google Shape;2207;p43">
              <a:extLst>
                <a:ext uri="{FF2B5EF4-FFF2-40B4-BE49-F238E27FC236}">
                  <a16:creationId xmlns:a16="http://schemas.microsoft.com/office/drawing/2014/main" id="{8A9F2C84-FE23-A3DA-FEAB-E35173BFCD97}"/>
                </a:ext>
              </a:extLst>
            </p:cNvPr>
            <p:cNvSpPr/>
            <p:nvPr/>
          </p:nvSpPr>
          <p:spPr>
            <a:xfrm>
              <a:off x="3050223" y="3278010"/>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433"/>
                    <a:pt x="0" y="10800"/>
                  </a:cubicBezTo>
                  <a:cubicBezTo>
                    <a:pt x="0" y="16167"/>
                    <a:pt x="3901" y="21600"/>
                    <a:pt x="9825" y="21600"/>
                  </a:cubicBezTo>
                  <a:cubicBezTo>
                    <a:pt x="17627" y="21600"/>
                    <a:pt x="21600" y="16167"/>
                    <a:pt x="21600" y="10800"/>
                  </a:cubicBezTo>
                  <a:cubicBezTo>
                    <a:pt x="21600" y="543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13" name="Google Shape;2208;p43">
              <a:extLst>
                <a:ext uri="{FF2B5EF4-FFF2-40B4-BE49-F238E27FC236}">
                  <a16:creationId xmlns:a16="http://schemas.microsoft.com/office/drawing/2014/main" id="{D897E6A2-18CF-77D6-676A-61A801BD34FC}"/>
                </a:ext>
              </a:extLst>
            </p:cNvPr>
            <p:cNvSpPr/>
            <p:nvPr/>
          </p:nvSpPr>
          <p:spPr>
            <a:xfrm>
              <a:off x="3050223" y="3336428"/>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383"/>
                    <a:pt x="0" y="10833"/>
                  </a:cubicBezTo>
                  <a:cubicBezTo>
                    <a:pt x="0" y="16217"/>
                    <a:pt x="3901" y="21600"/>
                    <a:pt x="9825" y="21600"/>
                  </a:cubicBezTo>
                  <a:cubicBezTo>
                    <a:pt x="17627" y="21600"/>
                    <a:pt x="21600" y="16217"/>
                    <a:pt x="21600" y="10833"/>
                  </a:cubicBezTo>
                  <a:cubicBezTo>
                    <a:pt x="21600" y="538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14" name="Google Shape;2209;p43">
              <a:extLst>
                <a:ext uri="{FF2B5EF4-FFF2-40B4-BE49-F238E27FC236}">
                  <a16:creationId xmlns:a16="http://schemas.microsoft.com/office/drawing/2014/main" id="{E814D67F-D270-7F24-5E37-5C97D51384C5}"/>
                </a:ext>
              </a:extLst>
            </p:cNvPr>
            <p:cNvSpPr/>
            <p:nvPr/>
          </p:nvSpPr>
          <p:spPr>
            <a:xfrm>
              <a:off x="3020012" y="3366640"/>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7686"/>
                    <a:pt x="5433" y="21600"/>
                    <a:pt x="10800" y="21600"/>
                  </a:cubicBezTo>
                  <a:cubicBezTo>
                    <a:pt x="16167" y="21600"/>
                    <a:pt x="21600" y="17686"/>
                    <a:pt x="21600" y="9785"/>
                  </a:cubicBezTo>
                  <a:cubicBezTo>
                    <a:pt x="21600" y="9785"/>
                    <a:pt x="19811" y="7828"/>
                    <a:pt x="19811" y="5871"/>
                  </a:cubicBezTo>
                  <a:cubicBezTo>
                    <a:pt x="18022" y="3914"/>
                    <a:pt x="14378" y="1957"/>
                    <a:pt x="1258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15" name="Google Shape;2210;p43">
              <a:extLst>
                <a:ext uri="{FF2B5EF4-FFF2-40B4-BE49-F238E27FC236}">
                  <a16:creationId xmlns:a16="http://schemas.microsoft.com/office/drawing/2014/main" id="{EE4FB123-5A56-5526-9D06-FFD1D8124AC6}"/>
                </a:ext>
              </a:extLst>
            </p:cNvPr>
            <p:cNvSpPr/>
            <p:nvPr/>
          </p:nvSpPr>
          <p:spPr>
            <a:xfrm>
              <a:off x="2991879" y="333642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833"/>
                  </a:cubicBezTo>
                  <a:cubicBezTo>
                    <a:pt x="0" y="16217"/>
                    <a:pt x="3914" y="21600"/>
                    <a:pt x="9785" y="21600"/>
                  </a:cubicBezTo>
                  <a:cubicBezTo>
                    <a:pt x="17686" y="21600"/>
                    <a:pt x="21600" y="16217"/>
                    <a:pt x="21600" y="10833"/>
                  </a:cubicBezTo>
                  <a:cubicBezTo>
                    <a:pt x="21600" y="538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16" name="Google Shape;2211;p43">
              <a:extLst>
                <a:ext uri="{FF2B5EF4-FFF2-40B4-BE49-F238E27FC236}">
                  <a16:creationId xmlns:a16="http://schemas.microsoft.com/office/drawing/2014/main" id="{9801C45F-97C9-ABFF-5D16-7D9B8AA5A598}"/>
                </a:ext>
              </a:extLst>
            </p:cNvPr>
            <p:cNvSpPr/>
            <p:nvPr/>
          </p:nvSpPr>
          <p:spPr>
            <a:xfrm>
              <a:off x="2991879" y="3394773"/>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233"/>
                    <a:pt x="3914" y="21600"/>
                    <a:pt x="9785" y="21600"/>
                  </a:cubicBezTo>
                  <a:cubicBezTo>
                    <a:pt x="17686" y="21600"/>
                    <a:pt x="21600" y="16233"/>
                    <a:pt x="21600" y="10800"/>
                  </a:cubicBezTo>
                  <a:cubicBezTo>
                    <a:pt x="21600" y="543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17" name="Google Shape;2212;p43">
              <a:extLst>
                <a:ext uri="{FF2B5EF4-FFF2-40B4-BE49-F238E27FC236}">
                  <a16:creationId xmlns:a16="http://schemas.microsoft.com/office/drawing/2014/main" id="{83CEEF8F-43C5-CDF2-E4F6-F5A6B11C5AB8}"/>
                </a:ext>
              </a:extLst>
            </p:cNvPr>
            <p:cNvSpPr/>
            <p:nvPr/>
          </p:nvSpPr>
          <p:spPr>
            <a:xfrm>
              <a:off x="3020012" y="3424985"/>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73"/>
                    <a:pt x="0" y="9825"/>
                  </a:cubicBezTo>
                  <a:cubicBezTo>
                    <a:pt x="0" y="17627"/>
                    <a:pt x="5433" y="21600"/>
                    <a:pt x="10800" y="21600"/>
                  </a:cubicBezTo>
                  <a:cubicBezTo>
                    <a:pt x="16167" y="21600"/>
                    <a:pt x="21600" y="17627"/>
                    <a:pt x="21600" y="982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18" name="Google Shape;2213;p43">
              <a:extLst>
                <a:ext uri="{FF2B5EF4-FFF2-40B4-BE49-F238E27FC236}">
                  <a16:creationId xmlns:a16="http://schemas.microsoft.com/office/drawing/2014/main" id="{E7EE359E-6029-751E-25AB-E41B20FC9A55}"/>
                </a:ext>
              </a:extLst>
            </p:cNvPr>
            <p:cNvSpPr/>
            <p:nvPr/>
          </p:nvSpPr>
          <p:spPr>
            <a:xfrm>
              <a:off x="3050223" y="3400860"/>
              <a:ext cx="14104" cy="18113"/>
            </a:xfrm>
            <a:custGeom>
              <a:avLst/>
              <a:gdLst/>
              <a:ahLst/>
              <a:cxnLst>
                <a:cxn ang="0">
                  <a:pos x="wd2" y="hd2"/>
                </a:cxn>
                <a:cxn ang="5400000">
                  <a:pos x="wd2" y="hd2"/>
                </a:cxn>
                <a:cxn ang="10800000">
                  <a:pos x="wd2" y="hd2"/>
                </a:cxn>
                <a:cxn ang="16200000">
                  <a:pos x="wd2" y="hd2"/>
                </a:cxn>
              </a:cxnLst>
              <a:rect l="0" t="0" r="r" b="b"/>
              <a:pathLst>
                <a:path w="21600" h="21600" extrusionOk="0">
                  <a:moveTo>
                    <a:pt x="3069" y="0"/>
                  </a:moveTo>
                  <a:cubicBezTo>
                    <a:pt x="0" y="2390"/>
                    <a:pt x="0" y="4780"/>
                    <a:pt x="0" y="7170"/>
                  </a:cubicBezTo>
                  <a:cubicBezTo>
                    <a:pt x="0" y="14430"/>
                    <a:pt x="6139" y="21600"/>
                    <a:pt x="15461" y="21600"/>
                  </a:cubicBezTo>
                  <a:cubicBezTo>
                    <a:pt x="18531" y="21600"/>
                    <a:pt x="18531" y="19210"/>
                    <a:pt x="21600" y="19210"/>
                  </a:cubicBezTo>
                  <a:cubicBezTo>
                    <a:pt x="15461" y="11951"/>
                    <a:pt x="9322" y="4780"/>
                    <a:pt x="306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19" name="Google Shape;2214;p43">
              <a:extLst>
                <a:ext uri="{FF2B5EF4-FFF2-40B4-BE49-F238E27FC236}">
                  <a16:creationId xmlns:a16="http://schemas.microsoft.com/office/drawing/2014/main" id="{1A5CDDD8-9F97-61AB-21FB-35B3DF3E1CCC}"/>
                </a:ext>
              </a:extLst>
            </p:cNvPr>
            <p:cNvSpPr/>
            <p:nvPr/>
          </p:nvSpPr>
          <p:spPr>
            <a:xfrm>
              <a:off x="3020012" y="3483404"/>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858"/>
                  </a:cubicBezTo>
                  <a:cubicBezTo>
                    <a:pt x="0" y="17686"/>
                    <a:pt x="5433" y="21600"/>
                    <a:pt x="10800" y="21600"/>
                  </a:cubicBezTo>
                  <a:cubicBezTo>
                    <a:pt x="16167" y="21600"/>
                    <a:pt x="21600" y="17686"/>
                    <a:pt x="21600" y="9858"/>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20" name="Google Shape;2215;p43">
              <a:extLst>
                <a:ext uri="{FF2B5EF4-FFF2-40B4-BE49-F238E27FC236}">
                  <a16:creationId xmlns:a16="http://schemas.microsoft.com/office/drawing/2014/main" id="{84C13001-5917-EBB5-5C6D-AC601A4550B5}"/>
                </a:ext>
              </a:extLst>
            </p:cNvPr>
            <p:cNvSpPr/>
            <p:nvPr/>
          </p:nvSpPr>
          <p:spPr>
            <a:xfrm>
              <a:off x="2991879" y="345319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67"/>
                    <a:pt x="0" y="10800"/>
                  </a:cubicBezTo>
                  <a:cubicBezTo>
                    <a:pt x="0" y="16167"/>
                    <a:pt x="3914" y="21600"/>
                    <a:pt x="9785" y="21600"/>
                  </a:cubicBezTo>
                  <a:cubicBezTo>
                    <a:pt x="17686" y="21600"/>
                    <a:pt x="21600" y="16167"/>
                    <a:pt x="21600" y="10800"/>
                  </a:cubicBezTo>
                  <a:cubicBezTo>
                    <a:pt x="21600" y="5367"/>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21" name="Google Shape;2216;p43">
              <a:extLst>
                <a:ext uri="{FF2B5EF4-FFF2-40B4-BE49-F238E27FC236}">
                  <a16:creationId xmlns:a16="http://schemas.microsoft.com/office/drawing/2014/main" id="{2D8E4711-9FF1-D1F1-462E-D92D78BA99EF}"/>
                </a:ext>
              </a:extLst>
            </p:cNvPr>
            <p:cNvSpPr/>
            <p:nvPr/>
          </p:nvSpPr>
          <p:spPr>
            <a:xfrm>
              <a:off x="2991879" y="351161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767"/>
                  </a:cubicBezTo>
                  <a:cubicBezTo>
                    <a:pt x="0" y="16217"/>
                    <a:pt x="3914" y="21600"/>
                    <a:pt x="9785" y="21600"/>
                  </a:cubicBezTo>
                  <a:cubicBezTo>
                    <a:pt x="17686" y="21600"/>
                    <a:pt x="21600" y="16217"/>
                    <a:pt x="21600" y="10767"/>
                  </a:cubicBezTo>
                  <a:cubicBezTo>
                    <a:pt x="21600" y="538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22" name="Google Shape;2217;p43">
              <a:extLst>
                <a:ext uri="{FF2B5EF4-FFF2-40B4-BE49-F238E27FC236}">
                  <a16:creationId xmlns:a16="http://schemas.microsoft.com/office/drawing/2014/main" id="{3B72A06D-5CFF-B9AA-DEBF-A46023A786A8}"/>
                </a:ext>
              </a:extLst>
            </p:cNvPr>
            <p:cNvSpPr/>
            <p:nvPr/>
          </p:nvSpPr>
          <p:spPr>
            <a:xfrm>
              <a:off x="3020012" y="3541822"/>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7686"/>
                    <a:pt x="5433" y="21600"/>
                    <a:pt x="10800" y="21600"/>
                  </a:cubicBezTo>
                  <a:cubicBezTo>
                    <a:pt x="16167" y="21600"/>
                    <a:pt x="21600" y="17686"/>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23" name="Google Shape;2218;p43">
              <a:extLst>
                <a:ext uri="{FF2B5EF4-FFF2-40B4-BE49-F238E27FC236}">
                  <a16:creationId xmlns:a16="http://schemas.microsoft.com/office/drawing/2014/main" id="{488967F7-05B8-A503-A9A3-52C41D9560D4}"/>
                </a:ext>
              </a:extLst>
            </p:cNvPr>
            <p:cNvSpPr/>
            <p:nvPr/>
          </p:nvSpPr>
          <p:spPr>
            <a:xfrm>
              <a:off x="3020012" y="3600167"/>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11815"/>
                  </a:cubicBezTo>
                  <a:cubicBezTo>
                    <a:pt x="0" y="17686"/>
                    <a:pt x="5433" y="21600"/>
                    <a:pt x="10800" y="21600"/>
                  </a:cubicBezTo>
                  <a:cubicBezTo>
                    <a:pt x="16167" y="21600"/>
                    <a:pt x="21600" y="17686"/>
                    <a:pt x="21600" y="1181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24" name="Google Shape;2219;p43">
              <a:extLst>
                <a:ext uri="{FF2B5EF4-FFF2-40B4-BE49-F238E27FC236}">
                  <a16:creationId xmlns:a16="http://schemas.microsoft.com/office/drawing/2014/main" id="{443AE04E-791D-FE10-D86D-1B95B4205889}"/>
                </a:ext>
              </a:extLst>
            </p:cNvPr>
            <p:cNvSpPr/>
            <p:nvPr/>
          </p:nvSpPr>
          <p:spPr>
            <a:xfrm>
              <a:off x="2991879" y="3569955"/>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167"/>
                    <a:pt x="3914" y="21600"/>
                    <a:pt x="9785" y="21600"/>
                  </a:cubicBezTo>
                  <a:cubicBezTo>
                    <a:pt x="17686" y="21600"/>
                    <a:pt x="21600" y="16167"/>
                    <a:pt x="21600" y="10800"/>
                  </a:cubicBezTo>
                  <a:cubicBezTo>
                    <a:pt x="21600" y="543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25" name="Google Shape;2220;p43">
              <a:extLst>
                <a:ext uri="{FF2B5EF4-FFF2-40B4-BE49-F238E27FC236}">
                  <a16:creationId xmlns:a16="http://schemas.microsoft.com/office/drawing/2014/main" id="{1777EFD3-2984-1FE7-8B00-16FFA47DF246}"/>
                </a:ext>
              </a:extLst>
            </p:cNvPr>
            <p:cNvSpPr/>
            <p:nvPr/>
          </p:nvSpPr>
          <p:spPr>
            <a:xfrm>
              <a:off x="2991879" y="362837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833"/>
                  </a:cubicBezTo>
                  <a:cubicBezTo>
                    <a:pt x="0" y="16217"/>
                    <a:pt x="3914" y="21600"/>
                    <a:pt x="9785" y="21600"/>
                  </a:cubicBezTo>
                  <a:cubicBezTo>
                    <a:pt x="17686" y="21600"/>
                    <a:pt x="21600" y="16217"/>
                    <a:pt x="21600" y="10833"/>
                  </a:cubicBezTo>
                  <a:cubicBezTo>
                    <a:pt x="21600" y="538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26" name="Google Shape;2221;p43">
              <a:extLst>
                <a:ext uri="{FF2B5EF4-FFF2-40B4-BE49-F238E27FC236}">
                  <a16:creationId xmlns:a16="http://schemas.microsoft.com/office/drawing/2014/main" id="{B02A20EA-2917-0948-6660-ADEFC0FAB1E9}"/>
                </a:ext>
              </a:extLst>
            </p:cNvPr>
            <p:cNvSpPr/>
            <p:nvPr/>
          </p:nvSpPr>
          <p:spPr>
            <a:xfrm>
              <a:off x="2991879" y="3861901"/>
              <a:ext cx="14030" cy="24199"/>
            </a:xfrm>
            <a:custGeom>
              <a:avLst/>
              <a:gdLst/>
              <a:ahLst/>
              <a:cxnLst>
                <a:cxn ang="0">
                  <a:pos x="wd2" y="hd2"/>
                </a:cxn>
                <a:cxn ang="5400000">
                  <a:pos x="wd2" y="hd2"/>
                </a:cxn>
                <a:cxn ang="10800000">
                  <a:pos x="wd2" y="hd2"/>
                </a:cxn>
                <a:cxn ang="16200000">
                  <a:pos x="wd2" y="hd2"/>
                </a:cxn>
              </a:cxnLst>
              <a:rect l="0" t="0" r="r" b="b"/>
              <a:pathLst>
                <a:path w="21600" h="21600" extrusionOk="0">
                  <a:moveTo>
                    <a:pt x="15429" y="0"/>
                  </a:moveTo>
                  <a:cubicBezTo>
                    <a:pt x="6171" y="0"/>
                    <a:pt x="0" y="5433"/>
                    <a:pt x="0" y="10800"/>
                  </a:cubicBezTo>
                  <a:cubicBezTo>
                    <a:pt x="0" y="16167"/>
                    <a:pt x="6171" y="21600"/>
                    <a:pt x="15429" y="21600"/>
                  </a:cubicBezTo>
                  <a:lnTo>
                    <a:pt x="18514" y="21600"/>
                  </a:lnTo>
                  <a:cubicBezTo>
                    <a:pt x="18514" y="19811"/>
                    <a:pt x="18514" y="19811"/>
                    <a:pt x="18514" y="19811"/>
                  </a:cubicBezTo>
                  <a:lnTo>
                    <a:pt x="18514" y="3578"/>
                  </a:lnTo>
                  <a:cubicBezTo>
                    <a:pt x="18514" y="3578"/>
                    <a:pt x="18514" y="1789"/>
                    <a:pt x="21600" y="1789"/>
                  </a:cubicBezTo>
                  <a:cubicBezTo>
                    <a:pt x="18514" y="1789"/>
                    <a:pt x="18514" y="0"/>
                    <a:pt x="1542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27" name="Google Shape;2222;p43">
              <a:extLst>
                <a:ext uri="{FF2B5EF4-FFF2-40B4-BE49-F238E27FC236}">
                  <a16:creationId xmlns:a16="http://schemas.microsoft.com/office/drawing/2014/main" id="{11797D90-3901-DA91-29BB-4DAB4D0E3256}"/>
                </a:ext>
              </a:extLst>
            </p:cNvPr>
            <p:cNvSpPr/>
            <p:nvPr/>
          </p:nvSpPr>
          <p:spPr>
            <a:xfrm>
              <a:off x="3050223" y="4097507"/>
              <a:ext cx="22196" cy="22122"/>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5924" y="0"/>
                    <a:pt x="1951" y="1957"/>
                    <a:pt x="0" y="7828"/>
                  </a:cubicBezTo>
                  <a:cubicBezTo>
                    <a:pt x="1951" y="11742"/>
                    <a:pt x="1951" y="15729"/>
                    <a:pt x="5924" y="17686"/>
                  </a:cubicBezTo>
                  <a:cubicBezTo>
                    <a:pt x="5924" y="17686"/>
                    <a:pt x="5924" y="19643"/>
                    <a:pt x="5924" y="19643"/>
                  </a:cubicBezTo>
                  <a:cubicBezTo>
                    <a:pt x="7874" y="21600"/>
                    <a:pt x="7874" y="21600"/>
                    <a:pt x="9825" y="21600"/>
                  </a:cubicBezTo>
                  <a:cubicBezTo>
                    <a:pt x="17627" y="21600"/>
                    <a:pt x="21600" y="15729"/>
                    <a:pt x="21600" y="978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32" name="Google Shape;2227;p43">
              <a:extLst>
                <a:ext uri="{FF2B5EF4-FFF2-40B4-BE49-F238E27FC236}">
                  <a16:creationId xmlns:a16="http://schemas.microsoft.com/office/drawing/2014/main" id="{3E8F33A1-4043-A5C6-8C67-BD23BC72AD6C}"/>
                </a:ext>
              </a:extLst>
            </p:cNvPr>
            <p:cNvSpPr/>
            <p:nvPr/>
          </p:nvSpPr>
          <p:spPr>
            <a:xfrm>
              <a:off x="2961667" y="2138432"/>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27"/>
                    <a:pt x="5383" y="21600"/>
                    <a:pt x="10767" y="21600"/>
                  </a:cubicBezTo>
                  <a:cubicBezTo>
                    <a:pt x="16217" y="21600"/>
                    <a:pt x="21600" y="17627"/>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33" name="Google Shape;2228;p43">
              <a:extLst>
                <a:ext uri="{FF2B5EF4-FFF2-40B4-BE49-F238E27FC236}">
                  <a16:creationId xmlns:a16="http://schemas.microsoft.com/office/drawing/2014/main" id="{54DF84EC-29C0-5176-A965-9D8A6655F140}"/>
                </a:ext>
              </a:extLst>
            </p:cNvPr>
            <p:cNvSpPr/>
            <p:nvPr/>
          </p:nvSpPr>
          <p:spPr>
            <a:xfrm>
              <a:off x="2961667" y="2196851"/>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34" name="Google Shape;2229;p43">
              <a:extLst>
                <a:ext uri="{FF2B5EF4-FFF2-40B4-BE49-F238E27FC236}">
                  <a16:creationId xmlns:a16="http://schemas.microsoft.com/office/drawing/2014/main" id="{51DCAD05-60E9-E6AF-3E72-2B23ABA44588}"/>
                </a:ext>
              </a:extLst>
            </p:cNvPr>
            <p:cNvSpPr/>
            <p:nvPr/>
          </p:nvSpPr>
          <p:spPr>
            <a:xfrm>
              <a:off x="2961667" y="2255196"/>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99"/>
                    <a:pt x="5383" y="21600"/>
                    <a:pt x="10767" y="21600"/>
                  </a:cubicBezTo>
                  <a:cubicBezTo>
                    <a:pt x="16217" y="21600"/>
                    <a:pt x="21600" y="17699"/>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35" name="Google Shape;2230;p43">
              <a:extLst>
                <a:ext uri="{FF2B5EF4-FFF2-40B4-BE49-F238E27FC236}">
                  <a16:creationId xmlns:a16="http://schemas.microsoft.com/office/drawing/2014/main" id="{CCB7A585-5C4B-2EBA-D031-B33D1475B227}"/>
                </a:ext>
              </a:extLst>
            </p:cNvPr>
            <p:cNvSpPr/>
            <p:nvPr/>
          </p:nvSpPr>
          <p:spPr>
            <a:xfrm>
              <a:off x="2961667" y="2313615"/>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36" name="Google Shape;2231;p43">
              <a:extLst>
                <a:ext uri="{FF2B5EF4-FFF2-40B4-BE49-F238E27FC236}">
                  <a16:creationId xmlns:a16="http://schemas.microsoft.com/office/drawing/2014/main" id="{D1F85E16-9B83-516E-9754-D813463CAA17}"/>
                </a:ext>
              </a:extLst>
            </p:cNvPr>
            <p:cNvSpPr/>
            <p:nvPr/>
          </p:nvSpPr>
          <p:spPr>
            <a:xfrm>
              <a:off x="2961667" y="237203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37" name="Google Shape;2232;p43">
              <a:extLst>
                <a:ext uri="{FF2B5EF4-FFF2-40B4-BE49-F238E27FC236}">
                  <a16:creationId xmlns:a16="http://schemas.microsoft.com/office/drawing/2014/main" id="{D0DD2FD5-856B-DB88-40E5-555A1884B639}"/>
                </a:ext>
              </a:extLst>
            </p:cNvPr>
            <p:cNvSpPr/>
            <p:nvPr/>
          </p:nvSpPr>
          <p:spPr>
            <a:xfrm>
              <a:off x="2961667" y="2430379"/>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38" name="Google Shape;2233;p43">
              <a:extLst>
                <a:ext uri="{FF2B5EF4-FFF2-40B4-BE49-F238E27FC236}">
                  <a16:creationId xmlns:a16="http://schemas.microsoft.com/office/drawing/2014/main" id="{8F4DAD29-732E-67A2-3911-8241E2941566}"/>
                </a:ext>
              </a:extLst>
            </p:cNvPr>
            <p:cNvSpPr/>
            <p:nvPr/>
          </p:nvSpPr>
          <p:spPr>
            <a:xfrm>
              <a:off x="2961667" y="2488798"/>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39" name="Google Shape;2234;p43">
              <a:extLst>
                <a:ext uri="{FF2B5EF4-FFF2-40B4-BE49-F238E27FC236}">
                  <a16:creationId xmlns:a16="http://schemas.microsoft.com/office/drawing/2014/main" id="{CC128D3E-B36F-4787-E97C-109FAADA7286}"/>
                </a:ext>
              </a:extLst>
            </p:cNvPr>
            <p:cNvSpPr/>
            <p:nvPr/>
          </p:nvSpPr>
          <p:spPr>
            <a:xfrm>
              <a:off x="2961667" y="2547142"/>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40" name="Google Shape;2235;p43">
              <a:extLst>
                <a:ext uri="{FF2B5EF4-FFF2-40B4-BE49-F238E27FC236}">
                  <a16:creationId xmlns:a16="http://schemas.microsoft.com/office/drawing/2014/main" id="{0C3983AD-BFA8-5F27-2775-6931FAF3B668}"/>
                </a:ext>
              </a:extLst>
            </p:cNvPr>
            <p:cNvSpPr/>
            <p:nvPr/>
          </p:nvSpPr>
          <p:spPr>
            <a:xfrm>
              <a:off x="2961667" y="2605561"/>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41" name="Google Shape;2236;p43">
              <a:extLst>
                <a:ext uri="{FF2B5EF4-FFF2-40B4-BE49-F238E27FC236}">
                  <a16:creationId xmlns:a16="http://schemas.microsoft.com/office/drawing/2014/main" id="{4F8B0DF2-5C18-EA97-EE6F-77F06F51EA81}"/>
                </a:ext>
              </a:extLst>
            </p:cNvPr>
            <p:cNvSpPr/>
            <p:nvPr/>
          </p:nvSpPr>
          <p:spPr>
            <a:xfrm>
              <a:off x="2939472" y="2635436"/>
              <a:ext cx="16108" cy="12701"/>
            </a:xfrm>
            <a:custGeom>
              <a:avLst/>
              <a:gdLst/>
              <a:ahLst/>
              <a:cxnLst>
                <a:cxn ang="0">
                  <a:pos x="wd2" y="hd2"/>
                </a:cxn>
                <a:cxn ang="5400000">
                  <a:pos x="wd2" y="hd2"/>
                </a:cxn>
                <a:cxn ang="10800000">
                  <a:pos x="wd2" y="hd2"/>
                </a:cxn>
                <a:cxn ang="16200000">
                  <a:pos x="wd2" y="hd2"/>
                </a:cxn>
              </a:cxnLst>
              <a:rect l="0" t="0" r="r" b="b"/>
              <a:pathLst>
                <a:path w="21600" h="21600" extrusionOk="0">
                  <a:moveTo>
                    <a:pt x="16225" y="0"/>
                  </a:moveTo>
                  <a:cubicBezTo>
                    <a:pt x="13537" y="5400"/>
                    <a:pt x="8162" y="10800"/>
                    <a:pt x="0" y="16200"/>
                  </a:cubicBezTo>
                  <a:cubicBezTo>
                    <a:pt x="0" y="16200"/>
                    <a:pt x="2688" y="21600"/>
                    <a:pt x="2688" y="21600"/>
                  </a:cubicBezTo>
                  <a:lnTo>
                    <a:pt x="21600" y="21600"/>
                  </a:lnTo>
                  <a:cubicBezTo>
                    <a:pt x="21600" y="16200"/>
                    <a:pt x="18912" y="5400"/>
                    <a:pt x="162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42" name="Google Shape;2237;p43">
              <a:extLst>
                <a:ext uri="{FF2B5EF4-FFF2-40B4-BE49-F238E27FC236}">
                  <a16:creationId xmlns:a16="http://schemas.microsoft.com/office/drawing/2014/main" id="{634CFC70-0BE1-6D8B-B0FA-FB6DFEFD5CAC}"/>
                </a:ext>
              </a:extLst>
            </p:cNvPr>
            <p:cNvSpPr/>
            <p:nvPr/>
          </p:nvSpPr>
          <p:spPr>
            <a:xfrm>
              <a:off x="2963672" y="2663980"/>
              <a:ext cx="22122" cy="18113"/>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5871" y="0"/>
                    <a:pt x="1957" y="4780"/>
                    <a:pt x="0" y="7170"/>
                  </a:cubicBezTo>
                  <a:cubicBezTo>
                    <a:pt x="5871" y="11951"/>
                    <a:pt x="11815" y="16731"/>
                    <a:pt x="19643" y="21600"/>
                  </a:cubicBezTo>
                  <a:cubicBezTo>
                    <a:pt x="19643" y="19210"/>
                    <a:pt x="21600" y="16731"/>
                    <a:pt x="21600" y="14341"/>
                  </a:cubicBezTo>
                  <a:cubicBezTo>
                    <a:pt x="21600" y="7170"/>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43" name="Google Shape;2238;p43">
              <a:extLst>
                <a:ext uri="{FF2B5EF4-FFF2-40B4-BE49-F238E27FC236}">
                  <a16:creationId xmlns:a16="http://schemas.microsoft.com/office/drawing/2014/main" id="{82533AFF-3A9E-8D0F-767B-953C67A5F343}"/>
                </a:ext>
              </a:extLst>
            </p:cNvPr>
            <p:cNvSpPr/>
            <p:nvPr/>
          </p:nvSpPr>
          <p:spPr>
            <a:xfrm>
              <a:off x="2941477" y="2645494"/>
              <a:ext cx="14104"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183" y="7288"/>
                    <a:pt x="6253" y="14444"/>
                    <a:pt x="9322" y="21600"/>
                  </a:cubicBezTo>
                  <a:cubicBezTo>
                    <a:pt x="15461" y="18022"/>
                    <a:pt x="21600" y="10866"/>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44" name="Google Shape;2239;p43">
              <a:extLst>
                <a:ext uri="{FF2B5EF4-FFF2-40B4-BE49-F238E27FC236}">
                  <a16:creationId xmlns:a16="http://schemas.microsoft.com/office/drawing/2014/main" id="{6141C474-3F1F-53E4-5CA2-70396AC24AA4}"/>
                </a:ext>
              </a:extLst>
            </p:cNvPr>
            <p:cNvSpPr/>
            <p:nvPr/>
          </p:nvSpPr>
          <p:spPr>
            <a:xfrm>
              <a:off x="2933460" y="275253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11815"/>
                  </a:cubicBezTo>
                  <a:cubicBezTo>
                    <a:pt x="0" y="17686"/>
                    <a:pt x="3914" y="21600"/>
                    <a:pt x="9858" y="21600"/>
                  </a:cubicBezTo>
                  <a:cubicBezTo>
                    <a:pt x="17686" y="21600"/>
                    <a:pt x="21600" y="17686"/>
                    <a:pt x="21600" y="11815"/>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45" name="Google Shape;2240;p43">
              <a:extLst>
                <a:ext uri="{FF2B5EF4-FFF2-40B4-BE49-F238E27FC236}">
                  <a16:creationId xmlns:a16="http://schemas.microsoft.com/office/drawing/2014/main" id="{72BE3AD3-B91D-30DD-CCB1-94E43CEE5F05}"/>
                </a:ext>
              </a:extLst>
            </p:cNvPr>
            <p:cNvSpPr/>
            <p:nvPr/>
          </p:nvSpPr>
          <p:spPr>
            <a:xfrm>
              <a:off x="2961667" y="278074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46" name="Google Shape;2241;p43">
              <a:extLst>
                <a:ext uri="{FF2B5EF4-FFF2-40B4-BE49-F238E27FC236}">
                  <a16:creationId xmlns:a16="http://schemas.microsoft.com/office/drawing/2014/main" id="{4DDD236D-1E7B-5CB3-CB8F-FB9977CBFD45}"/>
                </a:ext>
              </a:extLst>
            </p:cNvPr>
            <p:cNvSpPr/>
            <p:nvPr/>
          </p:nvSpPr>
          <p:spPr>
            <a:xfrm>
              <a:off x="2933460" y="2810955"/>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11742"/>
                  </a:cubicBezTo>
                  <a:cubicBezTo>
                    <a:pt x="0" y="17686"/>
                    <a:pt x="3914" y="21600"/>
                    <a:pt x="9858" y="21600"/>
                  </a:cubicBezTo>
                  <a:cubicBezTo>
                    <a:pt x="17686" y="21600"/>
                    <a:pt x="21600" y="17686"/>
                    <a:pt x="21600" y="11742"/>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47" name="Google Shape;2242;p43">
              <a:extLst>
                <a:ext uri="{FF2B5EF4-FFF2-40B4-BE49-F238E27FC236}">
                  <a16:creationId xmlns:a16="http://schemas.microsoft.com/office/drawing/2014/main" id="{BAF13E51-0A5E-E8D3-C42D-EF50F197A77D}"/>
                </a:ext>
              </a:extLst>
            </p:cNvPr>
            <p:cNvSpPr/>
            <p:nvPr/>
          </p:nvSpPr>
          <p:spPr>
            <a:xfrm>
              <a:off x="2961667" y="2839088"/>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48" name="Google Shape;2243;p43">
              <a:extLst>
                <a:ext uri="{FF2B5EF4-FFF2-40B4-BE49-F238E27FC236}">
                  <a16:creationId xmlns:a16="http://schemas.microsoft.com/office/drawing/2014/main" id="{7B10081C-D223-3FE7-BAE0-E9A7172956E0}"/>
                </a:ext>
              </a:extLst>
            </p:cNvPr>
            <p:cNvSpPr/>
            <p:nvPr/>
          </p:nvSpPr>
          <p:spPr>
            <a:xfrm>
              <a:off x="2933460" y="2869300"/>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01"/>
                    <a:pt x="0" y="11775"/>
                  </a:cubicBezTo>
                  <a:cubicBezTo>
                    <a:pt x="0" y="17627"/>
                    <a:pt x="3914" y="21600"/>
                    <a:pt x="9858" y="21600"/>
                  </a:cubicBezTo>
                  <a:cubicBezTo>
                    <a:pt x="17686" y="21600"/>
                    <a:pt x="21600" y="17627"/>
                    <a:pt x="21600" y="11775"/>
                  </a:cubicBezTo>
                  <a:cubicBezTo>
                    <a:pt x="21600" y="3901"/>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49" name="Google Shape;2244;p43">
              <a:extLst>
                <a:ext uri="{FF2B5EF4-FFF2-40B4-BE49-F238E27FC236}">
                  <a16:creationId xmlns:a16="http://schemas.microsoft.com/office/drawing/2014/main" id="{40F5A40C-6A66-D008-9DCD-BF4DAEAD04A7}"/>
                </a:ext>
              </a:extLst>
            </p:cNvPr>
            <p:cNvSpPr/>
            <p:nvPr/>
          </p:nvSpPr>
          <p:spPr>
            <a:xfrm>
              <a:off x="2961667" y="2897507"/>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50" name="Google Shape;2245;p43">
              <a:extLst>
                <a:ext uri="{FF2B5EF4-FFF2-40B4-BE49-F238E27FC236}">
                  <a16:creationId xmlns:a16="http://schemas.microsoft.com/office/drawing/2014/main" id="{1C84AC2E-4945-1BBE-D47F-88C3C5D04E4D}"/>
                </a:ext>
              </a:extLst>
            </p:cNvPr>
            <p:cNvSpPr/>
            <p:nvPr/>
          </p:nvSpPr>
          <p:spPr>
            <a:xfrm>
              <a:off x="2961667" y="2955926"/>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51" name="Google Shape;2246;p43">
              <a:extLst>
                <a:ext uri="{FF2B5EF4-FFF2-40B4-BE49-F238E27FC236}">
                  <a16:creationId xmlns:a16="http://schemas.microsoft.com/office/drawing/2014/main" id="{C26004FC-D4F0-EA6A-E595-AFE032459680}"/>
                </a:ext>
              </a:extLst>
            </p:cNvPr>
            <p:cNvSpPr/>
            <p:nvPr/>
          </p:nvSpPr>
          <p:spPr>
            <a:xfrm>
              <a:off x="2933460" y="2927719"/>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871"/>
                    <a:pt x="0" y="11815"/>
                  </a:cubicBezTo>
                  <a:cubicBezTo>
                    <a:pt x="0" y="17686"/>
                    <a:pt x="3914" y="21600"/>
                    <a:pt x="9858" y="21600"/>
                  </a:cubicBezTo>
                  <a:cubicBezTo>
                    <a:pt x="17686" y="21600"/>
                    <a:pt x="21600" y="17686"/>
                    <a:pt x="21600" y="11815"/>
                  </a:cubicBezTo>
                  <a:cubicBezTo>
                    <a:pt x="21600" y="5871"/>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52" name="Google Shape;2247;p43">
              <a:extLst>
                <a:ext uri="{FF2B5EF4-FFF2-40B4-BE49-F238E27FC236}">
                  <a16:creationId xmlns:a16="http://schemas.microsoft.com/office/drawing/2014/main" id="{4E80E5D5-B570-7F00-6411-C49CB4D22C71}"/>
                </a:ext>
              </a:extLst>
            </p:cNvPr>
            <p:cNvSpPr/>
            <p:nvPr/>
          </p:nvSpPr>
          <p:spPr>
            <a:xfrm>
              <a:off x="2933460" y="298606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924"/>
                    <a:pt x="0" y="11775"/>
                  </a:cubicBezTo>
                  <a:cubicBezTo>
                    <a:pt x="0" y="17627"/>
                    <a:pt x="3914" y="21600"/>
                    <a:pt x="9858" y="21600"/>
                  </a:cubicBezTo>
                  <a:cubicBezTo>
                    <a:pt x="17686" y="21600"/>
                    <a:pt x="21600" y="17627"/>
                    <a:pt x="21600" y="11775"/>
                  </a:cubicBezTo>
                  <a:cubicBezTo>
                    <a:pt x="21600" y="592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53" name="Google Shape;2248;p43">
              <a:extLst>
                <a:ext uri="{FF2B5EF4-FFF2-40B4-BE49-F238E27FC236}">
                  <a16:creationId xmlns:a16="http://schemas.microsoft.com/office/drawing/2014/main" id="{0067BC5F-634D-5327-8C5A-D68EA8C3BAB8}"/>
                </a:ext>
              </a:extLst>
            </p:cNvPr>
            <p:cNvSpPr/>
            <p:nvPr/>
          </p:nvSpPr>
          <p:spPr>
            <a:xfrm>
              <a:off x="2961667" y="3016275"/>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01"/>
                    <a:pt x="0" y="9825"/>
                  </a:cubicBezTo>
                  <a:cubicBezTo>
                    <a:pt x="0" y="15676"/>
                    <a:pt x="5383" y="21600"/>
                    <a:pt x="10767" y="21600"/>
                  </a:cubicBezTo>
                  <a:cubicBezTo>
                    <a:pt x="16217" y="21600"/>
                    <a:pt x="21600" y="15676"/>
                    <a:pt x="21600" y="9825"/>
                  </a:cubicBezTo>
                  <a:cubicBezTo>
                    <a:pt x="21600" y="390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54" name="Google Shape;2249;p43">
              <a:extLst>
                <a:ext uri="{FF2B5EF4-FFF2-40B4-BE49-F238E27FC236}">
                  <a16:creationId xmlns:a16="http://schemas.microsoft.com/office/drawing/2014/main" id="{9ACE469C-D802-0BF8-6FD8-D6FA57058A1F}"/>
                </a:ext>
              </a:extLst>
            </p:cNvPr>
            <p:cNvSpPr/>
            <p:nvPr/>
          </p:nvSpPr>
          <p:spPr>
            <a:xfrm>
              <a:off x="2961667" y="3074694"/>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5729"/>
                    <a:pt x="5383" y="21600"/>
                    <a:pt x="10767" y="21600"/>
                  </a:cubicBezTo>
                  <a:cubicBezTo>
                    <a:pt x="16217" y="21600"/>
                    <a:pt x="21600" y="15729"/>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55" name="Google Shape;2250;p43">
              <a:extLst>
                <a:ext uri="{FF2B5EF4-FFF2-40B4-BE49-F238E27FC236}">
                  <a16:creationId xmlns:a16="http://schemas.microsoft.com/office/drawing/2014/main" id="{5B4BB8E0-1275-6701-44E0-5DC74AE6395F}"/>
                </a:ext>
              </a:extLst>
            </p:cNvPr>
            <p:cNvSpPr/>
            <p:nvPr/>
          </p:nvSpPr>
          <p:spPr>
            <a:xfrm>
              <a:off x="2963672" y="3133039"/>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5871" y="0"/>
                    <a:pt x="1957" y="2023"/>
                    <a:pt x="0" y="5924"/>
                  </a:cubicBezTo>
                  <a:cubicBezTo>
                    <a:pt x="1957" y="7874"/>
                    <a:pt x="3914" y="9825"/>
                    <a:pt x="5871" y="11775"/>
                  </a:cubicBezTo>
                  <a:cubicBezTo>
                    <a:pt x="5871" y="15676"/>
                    <a:pt x="7828" y="17699"/>
                    <a:pt x="7828" y="21600"/>
                  </a:cubicBezTo>
                  <a:lnTo>
                    <a:pt x="9785" y="21600"/>
                  </a:lnTo>
                  <a:cubicBezTo>
                    <a:pt x="15729" y="21600"/>
                    <a:pt x="21600" y="15676"/>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56" name="Google Shape;2251;p43">
              <a:extLst>
                <a:ext uri="{FF2B5EF4-FFF2-40B4-BE49-F238E27FC236}">
                  <a16:creationId xmlns:a16="http://schemas.microsoft.com/office/drawing/2014/main" id="{6D4DE772-7158-5DE4-57FF-856B4413A4A6}"/>
                </a:ext>
              </a:extLst>
            </p:cNvPr>
            <p:cNvSpPr/>
            <p:nvPr/>
          </p:nvSpPr>
          <p:spPr>
            <a:xfrm>
              <a:off x="2976435" y="3193461"/>
              <a:ext cx="12701" cy="141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9208"/>
                    <a:pt x="7200" y="15461"/>
                    <a:pt x="14400" y="21600"/>
                  </a:cubicBezTo>
                  <a:cubicBezTo>
                    <a:pt x="14400" y="18531"/>
                    <a:pt x="21600" y="15461"/>
                    <a:pt x="21600" y="12392"/>
                  </a:cubicBezTo>
                  <a:cubicBezTo>
                    <a:pt x="21600" y="6139"/>
                    <a:pt x="14400" y="3069"/>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57" name="Google Shape;2252;p43">
              <a:extLst>
                <a:ext uri="{FF2B5EF4-FFF2-40B4-BE49-F238E27FC236}">
                  <a16:creationId xmlns:a16="http://schemas.microsoft.com/office/drawing/2014/main" id="{DEF13A6D-A827-3A2E-E278-8DC7E212BA4E}"/>
                </a:ext>
              </a:extLst>
            </p:cNvPr>
            <p:cNvSpPr/>
            <p:nvPr/>
          </p:nvSpPr>
          <p:spPr>
            <a:xfrm>
              <a:off x="2961667" y="3255888"/>
              <a:ext cx="14104" cy="16109"/>
            </a:xfrm>
            <a:custGeom>
              <a:avLst/>
              <a:gdLst/>
              <a:ahLst/>
              <a:cxnLst>
                <a:cxn ang="0">
                  <a:pos x="wd2" y="hd2"/>
                </a:cxn>
                <a:cxn ang="5400000">
                  <a:pos x="wd2" y="hd2"/>
                </a:cxn>
                <a:cxn ang="10800000">
                  <a:pos x="wd2" y="hd2"/>
                </a:cxn>
                <a:cxn ang="16200000">
                  <a:pos x="wd2" y="hd2"/>
                </a:cxn>
              </a:cxnLst>
              <a:rect l="0" t="0" r="r" b="b"/>
              <a:pathLst>
                <a:path w="21600" h="21600" extrusionOk="0">
                  <a:moveTo>
                    <a:pt x="3069" y="0"/>
                  </a:moveTo>
                  <a:cubicBezTo>
                    <a:pt x="3069" y="0"/>
                    <a:pt x="0" y="2688"/>
                    <a:pt x="0" y="5375"/>
                  </a:cubicBezTo>
                  <a:cubicBezTo>
                    <a:pt x="0" y="13537"/>
                    <a:pt x="9208" y="21600"/>
                    <a:pt x="18417" y="21600"/>
                  </a:cubicBezTo>
                  <a:lnTo>
                    <a:pt x="21600" y="21600"/>
                  </a:lnTo>
                  <a:cubicBezTo>
                    <a:pt x="21600" y="18912"/>
                    <a:pt x="21600" y="16225"/>
                    <a:pt x="18417" y="16225"/>
                  </a:cubicBezTo>
                  <a:cubicBezTo>
                    <a:pt x="15347" y="8063"/>
                    <a:pt x="9208" y="2688"/>
                    <a:pt x="306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58" name="Google Shape;2253;p43">
              <a:extLst>
                <a:ext uri="{FF2B5EF4-FFF2-40B4-BE49-F238E27FC236}">
                  <a16:creationId xmlns:a16="http://schemas.microsoft.com/office/drawing/2014/main" id="{6900CBAE-AC89-1D75-0B4F-8AD1B6EF7779}"/>
                </a:ext>
              </a:extLst>
            </p:cNvPr>
            <p:cNvSpPr/>
            <p:nvPr/>
          </p:nvSpPr>
          <p:spPr>
            <a:xfrm>
              <a:off x="2933460" y="3219665"/>
              <a:ext cx="18112" cy="22120"/>
            </a:xfrm>
            <a:custGeom>
              <a:avLst/>
              <a:gdLst/>
              <a:ahLst/>
              <a:cxnLst>
                <a:cxn ang="0">
                  <a:pos x="wd2" y="hd2"/>
                </a:cxn>
                <a:cxn ang="5400000">
                  <a:pos x="wd2" y="hd2"/>
                </a:cxn>
                <a:cxn ang="10800000">
                  <a:pos x="wd2" y="hd2"/>
                </a:cxn>
                <a:cxn ang="16200000">
                  <a:pos x="wd2" y="hd2"/>
                </a:cxn>
              </a:cxnLst>
              <a:rect l="0" t="0" r="r" b="b"/>
              <a:pathLst>
                <a:path w="21600" h="21600" extrusionOk="0">
                  <a:moveTo>
                    <a:pt x="12039" y="0"/>
                  </a:moveTo>
                  <a:cubicBezTo>
                    <a:pt x="4780" y="0"/>
                    <a:pt x="0" y="5871"/>
                    <a:pt x="0" y="11742"/>
                  </a:cubicBezTo>
                  <a:cubicBezTo>
                    <a:pt x="0" y="17686"/>
                    <a:pt x="4780" y="21600"/>
                    <a:pt x="12039" y="21600"/>
                  </a:cubicBezTo>
                  <a:cubicBezTo>
                    <a:pt x="16820" y="21600"/>
                    <a:pt x="19210" y="21600"/>
                    <a:pt x="21600" y="19643"/>
                  </a:cubicBezTo>
                  <a:cubicBezTo>
                    <a:pt x="19210" y="17686"/>
                    <a:pt x="16820" y="15729"/>
                    <a:pt x="16820" y="13772"/>
                  </a:cubicBezTo>
                  <a:lnTo>
                    <a:pt x="1682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59" name="Google Shape;2254;p43">
              <a:extLst>
                <a:ext uri="{FF2B5EF4-FFF2-40B4-BE49-F238E27FC236}">
                  <a16:creationId xmlns:a16="http://schemas.microsoft.com/office/drawing/2014/main" id="{4E84F7AB-6D58-AA79-36FC-65DD291BE9EA}"/>
                </a:ext>
              </a:extLst>
            </p:cNvPr>
            <p:cNvSpPr/>
            <p:nvPr/>
          </p:nvSpPr>
          <p:spPr>
            <a:xfrm>
              <a:off x="2933460" y="3278010"/>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167"/>
                    <a:pt x="3914" y="21600"/>
                    <a:pt x="9858" y="21600"/>
                  </a:cubicBezTo>
                  <a:cubicBezTo>
                    <a:pt x="17686" y="21600"/>
                    <a:pt x="21600" y="16167"/>
                    <a:pt x="21600" y="10800"/>
                  </a:cubicBezTo>
                  <a:cubicBezTo>
                    <a:pt x="21600" y="543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60" name="Google Shape;2255;p43">
              <a:extLst>
                <a:ext uri="{FF2B5EF4-FFF2-40B4-BE49-F238E27FC236}">
                  <a16:creationId xmlns:a16="http://schemas.microsoft.com/office/drawing/2014/main" id="{C3737876-68D0-E88F-B8DB-3DCB19D9C9FC}"/>
                </a:ext>
              </a:extLst>
            </p:cNvPr>
            <p:cNvSpPr/>
            <p:nvPr/>
          </p:nvSpPr>
          <p:spPr>
            <a:xfrm>
              <a:off x="2961667" y="3308221"/>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01"/>
                    <a:pt x="0" y="9825"/>
                  </a:cubicBezTo>
                  <a:cubicBezTo>
                    <a:pt x="0" y="17627"/>
                    <a:pt x="5383" y="21600"/>
                    <a:pt x="10767" y="21600"/>
                  </a:cubicBezTo>
                  <a:cubicBezTo>
                    <a:pt x="16217" y="21600"/>
                    <a:pt x="21600" y="17627"/>
                    <a:pt x="21600" y="9825"/>
                  </a:cubicBezTo>
                  <a:cubicBezTo>
                    <a:pt x="21600" y="390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61" name="Google Shape;2256;p43">
              <a:extLst>
                <a:ext uri="{FF2B5EF4-FFF2-40B4-BE49-F238E27FC236}">
                  <a16:creationId xmlns:a16="http://schemas.microsoft.com/office/drawing/2014/main" id="{E6C80651-0CDA-1436-CDF5-33111BCAAFB4}"/>
                </a:ext>
              </a:extLst>
            </p:cNvPr>
            <p:cNvSpPr/>
            <p:nvPr/>
          </p:nvSpPr>
          <p:spPr>
            <a:xfrm>
              <a:off x="2961667" y="3366640"/>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7686"/>
                    <a:pt x="5383" y="21600"/>
                    <a:pt x="10767" y="21600"/>
                  </a:cubicBezTo>
                  <a:cubicBezTo>
                    <a:pt x="16217" y="21600"/>
                    <a:pt x="21600" y="17686"/>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62" name="Google Shape;2257;p43">
              <a:extLst>
                <a:ext uri="{FF2B5EF4-FFF2-40B4-BE49-F238E27FC236}">
                  <a16:creationId xmlns:a16="http://schemas.microsoft.com/office/drawing/2014/main" id="{7F13EC66-CAF2-D5C1-5B67-F5D4C5C6B687}"/>
                </a:ext>
              </a:extLst>
            </p:cNvPr>
            <p:cNvSpPr/>
            <p:nvPr/>
          </p:nvSpPr>
          <p:spPr>
            <a:xfrm>
              <a:off x="2933460" y="333642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833"/>
                  </a:cubicBezTo>
                  <a:cubicBezTo>
                    <a:pt x="0" y="16217"/>
                    <a:pt x="3914" y="21600"/>
                    <a:pt x="9858" y="21600"/>
                  </a:cubicBezTo>
                  <a:cubicBezTo>
                    <a:pt x="17686" y="21600"/>
                    <a:pt x="21600" y="16217"/>
                    <a:pt x="21600" y="10833"/>
                  </a:cubicBezTo>
                  <a:cubicBezTo>
                    <a:pt x="21600" y="538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63" name="Google Shape;2258;p43">
              <a:extLst>
                <a:ext uri="{FF2B5EF4-FFF2-40B4-BE49-F238E27FC236}">
                  <a16:creationId xmlns:a16="http://schemas.microsoft.com/office/drawing/2014/main" id="{08930BC5-0806-FCDD-672F-F55C500FD1B2}"/>
                </a:ext>
              </a:extLst>
            </p:cNvPr>
            <p:cNvSpPr/>
            <p:nvPr/>
          </p:nvSpPr>
          <p:spPr>
            <a:xfrm>
              <a:off x="2933460" y="3394773"/>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233"/>
                    <a:pt x="3914" y="21600"/>
                    <a:pt x="9858" y="21600"/>
                  </a:cubicBezTo>
                  <a:cubicBezTo>
                    <a:pt x="17686" y="21600"/>
                    <a:pt x="21600" y="16233"/>
                    <a:pt x="21600" y="10800"/>
                  </a:cubicBezTo>
                  <a:cubicBezTo>
                    <a:pt x="21600" y="543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64" name="Google Shape;2259;p43">
              <a:extLst>
                <a:ext uri="{FF2B5EF4-FFF2-40B4-BE49-F238E27FC236}">
                  <a16:creationId xmlns:a16="http://schemas.microsoft.com/office/drawing/2014/main" id="{AD318115-3BB0-7AF5-77E6-0180B5D121C8}"/>
                </a:ext>
              </a:extLst>
            </p:cNvPr>
            <p:cNvSpPr/>
            <p:nvPr/>
          </p:nvSpPr>
          <p:spPr>
            <a:xfrm>
              <a:off x="2961667" y="3424985"/>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73"/>
                    <a:pt x="0" y="9825"/>
                  </a:cubicBezTo>
                  <a:cubicBezTo>
                    <a:pt x="0" y="17627"/>
                    <a:pt x="5383" y="21600"/>
                    <a:pt x="10767" y="21600"/>
                  </a:cubicBezTo>
                  <a:cubicBezTo>
                    <a:pt x="16217" y="21600"/>
                    <a:pt x="21600" y="17627"/>
                    <a:pt x="21600" y="9825"/>
                  </a:cubicBezTo>
                  <a:cubicBezTo>
                    <a:pt x="21600" y="397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65" name="Google Shape;2260;p43">
              <a:extLst>
                <a:ext uri="{FF2B5EF4-FFF2-40B4-BE49-F238E27FC236}">
                  <a16:creationId xmlns:a16="http://schemas.microsoft.com/office/drawing/2014/main" id="{EC942527-9ED4-6842-BB04-A8CAB430AAAB}"/>
                </a:ext>
              </a:extLst>
            </p:cNvPr>
            <p:cNvSpPr/>
            <p:nvPr/>
          </p:nvSpPr>
          <p:spPr>
            <a:xfrm>
              <a:off x="2961667" y="3483404"/>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858"/>
                  </a:cubicBezTo>
                  <a:cubicBezTo>
                    <a:pt x="0" y="17686"/>
                    <a:pt x="5383" y="21600"/>
                    <a:pt x="10767" y="21600"/>
                  </a:cubicBezTo>
                  <a:cubicBezTo>
                    <a:pt x="16217" y="21600"/>
                    <a:pt x="21600" y="17686"/>
                    <a:pt x="21600" y="9858"/>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66" name="Google Shape;2261;p43">
              <a:extLst>
                <a:ext uri="{FF2B5EF4-FFF2-40B4-BE49-F238E27FC236}">
                  <a16:creationId xmlns:a16="http://schemas.microsoft.com/office/drawing/2014/main" id="{8C466C8B-1A23-FE79-08A2-272DD1ABB7FE}"/>
                </a:ext>
              </a:extLst>
            </p:cNvPr>
            <p:cNvSpPr/>
            <p:nvPr/>
          </p:nvSpPr>
          <p:spPr>
            <a:xfrm>
              <a:off x="2933460" y="345319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67"/>
                    <a:pt x="0" y="10800"/>
                  </a:cubicBezTo>
                  <a:cubicBezTo>
                    <a:pt x="0" y="16167"/>
                    <a:pt x="3914" y="21600"/>
                    <a:pt x="9858" y="21600"/>
                  </a:cubicBezTo>
                  <a:cubicBezTo>
                    <a:pt x="17686" y="21600"/>
                    <a:pt x="21600" y="16167"/>
                    <a:pt x="21600" y="10800"/>
                  </a:cubicBezTo>
                  <a:cubicBezTo>
                    <a:pt x="21600" y="5367"/>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67" name="Google Shape;2262;p43">
              <a:extLst>
                <a:ext uri="{FF2B5EF4-FFF2-40B4-BE49-F238E27FC236}">
                  <a16:creationId xmlns:a16="http://schemas.microsoft.com/office/drawing/2014/main" id="{E99CAC06-E4F7-9945-0BA1-AA4D05F09EC8}"/>
                </a:ext>
              </a:extLst>
            </p:cNvPr>
            <p:cNvSpPr/>
            <p:nvPr/>
          </p:nvSpPr>
          <p:spPr>
            <a:xfrm>
              <a:off x="2933460" y="351161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767"/>
                  </a:cubicBezTo>
                  <a:cubicBezTo>
                    <a:pt x="0" y="16217"/>
                    <a:pt x="3914" y="21600"/>
                    <a:pt x="9858" y="21600"/>
                  </a:cubicBezTo>
                  <a:cubicBezTo>
                    <a:pt x="17686" y="21600"/>
                    <a:pt x="21600" y="16217"/>
                    <a:pt x="21600" y="10767"/>
                  </a:cubicBezTo>
                  <a:cubicBezTo>
                    <a:pt x="21600" y="538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68" name="Google Shape;2263;p43">
              <a:extLst>
                <a:ext uri="{FF2B5EF4-FFF2-40B4-BE49-F238E27FC236}">
                  <a16:creationId xmlns:a16="http://schemas.microsoft.com/office/drawing/2014/main" id="{90B9BB2E-705F-7117-B0DC-7BEA642E778F}"/>
                </a:ext>
              </a:extLst>
            </p:cNvPr>
            <p:cNvSpPr/>
            <p:nvPr/>
          </p:nvSpPr>
          <p:spPr>
            <a:xfrm>
              <a:off x="2961667" y="3541822"/>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7686"/>
                    <a:pt x="5383" y="21600"/>
                    <a:pt x="10767" y="21600"/>
                  </a:cubicBezTo>
                  <a:cubicBezTo>
                    <a:pt x="16217" y="21600"/>
                    <a:pt x="21600" y="17686"/>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69" name="Google Shape;2264;p43">
              <a:extLst>
                <a:ext uri="{FF2B5EF4-FFF2-40B4-BE49-F238E27FC236}">
                  <a16:creationId xmlns:a16="http://schemas.microsoft.com/office/drawing/2014/main" id="{4E11EDF1-B940-2345-4506-7DCC22090E51}"/>
                </a:ext>
              </a:extLst>
            </p:cNvPr>
            <p:cNvSpPr/>
            <p:nvPr/>
          </p:nvSpPr>
          <p:spPr>
            <a:xfrm>
              <a:off x="2961667" y="3600167"/>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11815"/>
                  </a:cubicBezTo>
                  <a:cubicBezTo>
                    <a:pt x="0" y="17686"/>
                    <a:pt x="5383" y="21600"/>
                    <a:pt x="10767" y="21600"/>
                  </a:cubicBezTo>
                  <a:cubicBezTo>
                    <a:pt x="16217" y="21600"/>
                    <a:pt x="21600" y="17686"/>
                    <a:pt x="21600" y="1181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70" name="Google Shape;2265;p43">
              <a:extLst>
                <a:ext uri="{FF2B5EF4-FFF2-40B4-BE49-F238E27FC236}">
                  <a16:creationId xmlns:a16="http://schemas.microsoft.com/office/drawing/2014/main" id="{ABDCA89A-B0EA-E43E-8695-2DA01BA1AE25}"/>
                </a:ext>
              </a:extLst>
            </p:cNvPr>
            <p:cNvSpPr/>
            <p:nvPr/>
          </p:nvSpPr>
          <p:spPr>
            <a:xfrm>
              <a:off x="2933460" y="3569955"/>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167"/>
                    <a:pt x="3914" y="21600"/>
                    <a:pt x="9858" y="21600"/>
                  </a:cubicBezTo>
                  <a:cubicBezTo>
                    <a:pt x="17686" y="21600"/>
                    <a:pt x="21600" y="16167"/>
                    <a:pt x="21600" y="10800"/>
                  </a:cubicBezTo>
                  <a:cubicBezTo>
                    <a:pt x="21600" y="543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71" name="Google Shape;2266;p43">
              <a:extLst>
                <a:ext uri="{FF2B5EF4-FFF2-40B4-BE49-F238E27FC236}">
                  <a16:creationId xmlns:a16="http://schemas.microsoft.com/office/drawing/2014/main" id="{D746FC48-7C28-2451-719D-D41C5AA97B95}"/>
                </a:ext>
              </a:extLst>
            </p:cNvPr>
            <p:cNvSpPr/>
            <p:nvPr/>
          </p:nvSpPr>
          <p:spPr>
            <a:xfrm>
              <a:off x="2933460" y="362837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833"/>
                  </a:cubicBezTo>
                  <a:cubicBezTo>
                    <a:pt x="0" y="16217"/>
                    <a:pt x="3914" y="21600"/>
                    <a:pt x="9858" y="21600"/>
                  </a:cubicBezTo>
                  <a:cubicBezTo>
                    <a:pt x="17686" y="21600"/>
                    <a:pt x="21600" y="16217"/>
                    <a:pt x="21600" y="10833"/>
                  </a:cubicBezTo>
                  <a:cubicBezTo>
                    <a:pt x="21600" y="538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72" name="Google Shape;2267;p43">
              <a:extLst>
                <a:ext uri="{FF2B5EF4-FFF2-40B4-BE49-F238E27FC236}">
                  <a16:creationId xmlns:a16="http://schemas.microsoft.com/office/drawing/2014/main" id="{4C37101C-7CAD-FFE3-11C0-9AEC3EE2D78F}"/>
                </a:ext>
              </a:extLst>
            </p:cNvPr>
            <p:cNvSpPr/>
            <p:nvPr/>
          </p:nvSpPr>
          <p:spPr>
            <a:xfrm>
              <a:off x="2961667" y="3658586"/>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11742"/>
                  </a:cubicBezTo>
                  <a:cubicBezTo>
                    <a:pt x="0" y="17686"/>
                    <a:pt x="5383" y="21600"/>
                    <a:pt x="10767" y="21600"/>
                  </a:cubicBezTo>
                  <a:cubicBezTo>
                    <a:pt x="16217" y="21600"/>
                    <a:pt x="21600" y="17686"/>
                    <a:pt x="21600" y="11742"/>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73" name="Google Shape;2268;p43">
              <a:extLst>
                <a:ext uri="{FF2B5EF4-FFF2-40B4-BE49-F238E27FC236}">
                  <a16:creationId xmlns:a16="http://schemas.microsoft.com/office/drawing/2014/main" id="{9F049C12-DE8C-673A-1DA5-06E2C367FFDF}"/>
                </a:ext>
              </a:extLst>
            </p:cNvPr>
            <p:cNvSpPr/>
            <p:nvPr/>
          </p:nvSpPr>
          <p:spPr>
            <a:xfrm>
              <a:off x="2991879" y="3686719"/>
              <a:ext cx="16109" cy="24199"/>
            </a:xfrm>
            <a:custGeom>
              <a:avLst/>
              <a:gdLst/>
              <a:ahLst/>
              <a:cxnLst>
                <a:cxn ang="0">
                  <a:pos x="wd2" y="hd2"/>
                </a:cxn>
                <a:cxn ang="5400000">
                  <a:pos x="wd2" y="hd2"/>
                </a:cxn>
                <a:cxn ang="10800000">
                  <a:pos x="wd2" y="hd2"/>
                </a:cxn>
                <a:cxn ang="16200000">
                  <a:pos x="wd2" y="hd2"/>
                </a:cxn>
              </a:cxnLst>
              <a:rect l="0" t="0" r="r" b="b"/>
              <a:pathLst>
                <a:path w="21600" h="21600" extrusionOk="0">
                  <a:moveTo>
                    <a:pt x="13438" y="0"/>
                  </a:moveTo>
                  <a:cubicBezTo>
                    <a:pt x="5375" y="0"/>
                    <a:pt x="0" y="5433"/>
                    <a:pt x="0" y="10800"/>
                  </a:cubicBezTo>
                  <a:cubicBezTo>
                    <a:pt x="0" y="16233"/>
                    <a:pt x="5375" y="19811"/>
                    <a:pt x="10750" y="21600"/>
                  </a:cubicBezTo>
                  <a:cubicBezTo>
                    <a:pt x="10750" y="19811"/>
                    <a:pt x="13438" y="19811"/>
                    <a:pt x="13438" y="19811"/>
                  </a:cubicBezTo>
                  <a:cubicBezTo>
                    <a:pt x="13438" y="12589"/>
                    <a:pt x="18813" y="7222"/>
                    <a:pt x="21600" y="1855"/>
                  </a:cubicBezTo>
                  <a:cubicBezTo>
                    <a:pt x="18813" y="1855"/>
                    <a:pt x="16125" y="0"/>
                    <a:pt x="1343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74" name="Google Shape;2269;p43">
              <a:extLst>
                <a:ext uri="{FF2B5EF4-FFF2-40B4-BE49-F238E27FC236}">
                  <a16:creationId xmlns:a16="http://schemas.microsoft.com/office/drawing/2014/main" id="{4ADF9F12-A79F-522F-0184-7E3CE047573F}"/>
                </a:ext>
              </a:extLst>
            </p:cNvPr>
            <p:cNvSpPr/>
            <p:nvPr/>
          </p:nvSpPr>
          <p:spPr>
            <a:xfrm>
              <a:off x="2961667" y="3716931"/>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73"/>
                    <a:pt x="0" y="11775"/>
                  </a:cubicBezTo>
                  <a:cubicBezTo>
                    <a:pt x="0" y="17627"/>
                    <a:pt x="5383" y="21600"/>
                    <a:pt x="10767" y="21600"/>
                  </a:cubicBezTo>
                  <a:cubicBezTo>
                    <a:pt x="16217" y="21600"/>
                    <a:pt x="21600" y="17627"/>
                    <a:pt x="21600" y="11775"/>
                  </a:cubicBezTo>
                  <a:cubicBezTo>
                    <a:pt x="21600" y="397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75" name="Google Shape;2270;p43">
              <a:extLst>
                <a:ext uri="{FF2B5EF4-FFF2-40B4-BE49-F238E27FC236}">
                  <a16:creationId xmlns:a16="http://schemas.microsoft.com/office/drawing/2014/main" id="{B0FA1C59-2690-BC0B-8487-524A9C360468}"/>
                </a:ext>
              </a:extLst>
            </p:cNvPr>
            <p:cNvSpPr/>
            <p:nvPr/>
          </p:nvSpPr>
          <p:spPr>
            <a:xfrm>
              <a:off x="2933460" y="3686719"/>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233"/>
                    <a:pt x="3914" y="21600"/>
                    <a:pt x="9858" y="21600"/>
                  </a:cubicBezTo>
                  <a:cubicBezTo>
                    <a:pt x="17686" y="21600"/>
                    <a:pt x="21600" y="16233"/>
                    <a:pt x="21600" y="10800"/>
                  </a:cubicBezTo>
                  <a:cubicBezTo>
                    <a:pt x="21600" y="543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76" name="Google Shape;2271;p43">
              <a:extLst>
                <a:ext uri="{FF2B5EF4-FFF2-40B4-BE49-F238E27FC236}">
                  <a16:creationId xmlns:a16="http://schemas.microsoft.com/office/drawing/2014/main" id="{3D595511-EF92-948A-55F8-71E7E33EB7B4}"/>
                </a:ext>
              </a:extLst>
            </p:cNvPr>
            <p:cNvSpPr/>
            <p:nvPr/>
          </p:nvSpPr>
          <p:spPr>
            <a:xfrm>
              <a:off x="2933460" y="3745138"/>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67"/>
                    <a:pt x="0" y="10800"/>
                  </a:cubicBezTo>
                  <a:cubicBezTo>
                    <a:pt x="0" y="16167"/>
                    <a:pt x="3914" y="21600"/>
                    <a:pt x="9858" y="21600"/>
                  </a:cubicBezTo>
                  <a:cubicBezTo>
                    <a:pt x="17686" y="21600"/>
                    <a:pt x="21600" y="16167"/>
                    <a:pt x="21600" y="10800"/>
                  </a:cubicBezTo>
                  <a:cubicBezTo>
                    <a:pt x="21600" y="5367"/>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77" name="Google Shape;2272;p43">
              <a:extLst>
                <a:ext uri="{FF2B5EF4-FFF2-40B4-BE49-F238E27FC236}">
                  <a16:creationId xmlns:a16="http://schemas.microsoft.com/office/drawing/2014/main" id="{D57854A8-432B-0165-9FA2-31963CAD8692}"/>
                </a:ext>
              </a:extLst>
            </p:cNvPr>
            <p:cNvSpPr/>
            <p:nvPr/>
          </p:nvSpPr>
          <p:spPr>
            <a:xfrm>
              <a:off x="2961667" y="3775350"/>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11815"/>
                    <a:pt x="21600" y="9858"/>
                    <a:pt x="21600" y="9858"/>
                  </a:cubicBezTo>
                  <a:cubicBezTo>
                    <a:pt x="19806"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78" name="Google Shape;2273;p43">
              <a:extLst>
                <a:ext uri="{FF2B5EF4-FFF2-40B4-BE49-F238E27FC236}">
                  <a16:creationId xmlns:a16="http://schemas.microsoft.com/office/drawing/2014/main" id="{DBA19579-C70F-4F80-8A74-93CD497A4BBD}"/>
                </a:ext>
              </a:extLst>
            </p:cNvPr>
            <p:cNvSpPr/>
            <p:nvPr/>
          </p:nvSpPr>
          <p:spPr>
            <a:xfrm>
              <a:off x="2961667" y="3833693"/>
              <a:ext cx="24125" cy="22196"/>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99"/>
                    <a:pt x="5383" y="21600"/>
                    <a:pt x="10767" y="21600"/>
                  </a:cubicBezTo>
                  <a:cubicBezTo>
                    <a:pt x="16217" y="21600"/>
                    <a:pt x="21600" y="17699"/>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79" name="Google Shape;2274;p43">
              <a:extLst>
                <a:ext uri="{FF2B5EF4-FFF2-40B4-BE49-F238E27FC236}">
                  <a16:creationId xmlns:a16="http://schemas.microsoft.com/office/drawing/2014/main" id="{D8CD96F3-5DBF-0DD2-C569-124519164026}"/>
                </a:ext>
              </a:extLst>
            </p:cNvPr>
            <p:cNvSpPr/>
            <p:nvPr/>
          </p:nvSpPr>
          <p:spPr>
            <a:xfrm>
              <a:off x="2933460" y="3803557"/>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767"/>
                  </a:cubicBezTo>
                  <a:cubicBezTo>
                    <a:pt x="0" y="16217"/>
                    <a:pt x="3914" y="21600"/>
                    <a:pt x="9858" y="21600"/>
                  </a:cubicBezTo>
                  <a:cubicBezTo>
                    <a:pt x="17686" y="21600"/>
                    <a:pt x="21600" y="16217"/>
                    <a:pt x="21600" y="10767"/>
                  </a:cubicBezTo>
                  <a:cubicBezTo>
                    <a:pt x="21600" y="538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80" name="Google Shape;2275;p43">
              <a:extLst>
                <a:ext uri="{FF2B5EF4-FFF2-40B4-BE49-F238E27FC236}">
                  <a16:creationId xmlns:a16="http://schemas.microsoft.com/office/drawing/2014/main" id="{C6DFAF22-A78F-6C58-3AD2-E5495DB31283}"/>
                </a:ext>
              </a:extLst>
            </p:cNvPr>
            <p:cNvSpPr/>
            <p:nvPr/>
          </p:nvSpPr>
          <p:spPr>
            <a:xfrm>
              <a:off x="2933460" y="3863905"/>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9825"/>
                  </a:cubicBezTo>
                  <a:cubicBezTo>
                    <a:pt x="0" y="15676"/>
                    <a:pt x="3914" y="21600"/>
                    <a:pt x="9858" y="21600"/>
                  </a:cubicBezTo>
                  <a:cubicBezTo>
                    <a:pt x="17686" y="21600"/>
                    <a:pt x="21600" y="15676"/>
                    <a:pt x="21600" y="9825"/>
                  </a:cubicBezTo>
                  <a:cubicBezTo>
                    <a:pt x="21600" y="397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81" name="Google Shape;2276;p43">
              <a:extLst>
                <a:ext uri="{FF2B5EF4-FFF2-40B4-BE49-F238E27FC236}">
                  <a16:creationId xmlns:a16="http://schemas.microsoft.com/office/drawing/2014/main" id="{421B815A-00CD-BACD-8803-30F08F968EC2}"/>
                </a:ext>
              </a:extLst>
            </p:cNvPr>
            <p:cNvSpPr/>
            <p:nvPr/>
          </p:nvSpPr>
          <p:spPr>
            <a:xfrm>
              <a:off x="2961667" y="3892113"/>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82" name="Google Shape;2277;p43">
              <a:extLst>
                <a:ext uri="{FF2B5EF4-FFF2-40B4-BE49-F238E27FC236}">
                  <a16:creationId xmlns:a16="http://schemas.microsoft.com/office/drawing/2014/main" id="{19443674-D495-7640-759B-41E8EFE3B88C}"/>
                </a:ext>
              </a:extLst>
            </p:cNvPr>
            <p:cNvSpPr/>
            <p:nvPr/>
          </p:nvSpPr>
          <p:spPr>
            <a:xfrm>
              <a:off x="2991879" y="3922324"/>
              <a:ext cx="16109" cy="22122"/>
            </a:xfrm>
            <a:custGeom>
              <a:avLst/>
              <a:gdLst/>
              <a:ahLst/>
              <a:cxnLst>
                <a:cxn ang="0">
                  <a:pos x="wd2" y="hd2"/>
                </a:cxn>
                <a:cxn ang="5400000">
                  <a:pos x="wd2" y="hd2"/>
                </a:cxn>
                <a:cxn ang="10800000">
                  <a:pos x="wd2" y="hd2"/>
                </a:cxn>
                <a:cxn ang="16200000">
                  <a:pos x="wd2" y="hd2"/>
                </a:cxn>
              </a:cxnLst>
              <a:rect l="0" t="0" r="r" b="b"/>
              <a:pathLst>
                <a:path w="21600" h="21600" extrusionOk="0">
                  <a:moveTo>
                    <a:pt x="13438" y="0"/>
                  </a:moveTo>
                  <a:cubicBezTo>
                    <a:pt x="5375" y="0"/>
                    <a:pt x="0" y="3914"/>
                    <a:pt x="0" y="9858"/>
                  </a:cubicBezTo>
                  <a:cubicBezTo>
                    <a:pt x="0" y="15729"/>
                    <a:pt x="5375" y="21600"/>
                    <a:pt x="13438" y="21600"/>
                  </a:cubicBezTo>
                  <a:cubicBezTo>
                    <a:pt x="16125" y="21600"/>
                    <a:pt x="18813" y="21600"/>
                    <a:pt x="21600" y="19643"/>
                  </a:cubicBezTo>
                  <a:cubicBezTo>
                    <a:pt x="21600" y="13772"/>
                    <a:pt x="18813" y="9858"/>
                    <a:pt x="13438" y="5871"/>
                  </a:cubicBezTo>
                  <a:cubicBezTo>
                    <a:pt x="13438" y="3914"/>
                    <a:pt x="13438" y="1957"/>
                    <a:pt x="1343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83" name="Google Shape;2278;p43">
              <a:extLst>
                <a:ext uri="{FF2B5EF4-FFF2-40B4-BE49-F238E27FC236}">
                  <a16:creationId xmlns:a16="http://schemas.microsoft.com/office/drawing/2014/main" id="{18774336-FCC0-88B6-D418-459DC0FEE7DD}"/>
                </a:ext>
              </a:extLst>
            </p:cNvPr>
            <p:cNvSpPr/>
            <p:nvPr/>
          </p:nvSpPr>
          <p:spPr>
            <a:xfrm>
              <a:off x="2961667" y="3950532"/>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742"/>
                  </a:cubicBezTo>
                  <a:cubicBezTo>
                    <a:pt x="0" y="17686"/>
                    <a:pt x="5383" y="21600"/>
                    <a:pt x="10767" y="21600"/>
                  </a:cubicBezTo>
                  <a:cubicBezTo>
                    <a:pt x="16217" y="21600"/>
                    <a:pt x="21600" y="17686"/>
                    <a:pt x="21600" y="11742"/>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84" name="Google Shape;2279;p43">
              <a:extLst>
                <a:ext uri="{FF2B5EF4-FFF2-40B4-BE49-F238E27FC236}">
                  <a16:creationId xmlns:a16="http://schemas.microsoft.com/office/drawing/2014/main" id="{C716DDD4-8A17-D4B2-2397-5BBCBAC7E7E1}"/>
                </a:ext>
              </a:extLst>
            </p:cNvPr>
            <p:cNvSpPr/>
            <p:nvPr/>
          </p:nvSpPr>
          <p:spPr>
            <a:xfrm>
              <a:off x="2933460" y="3922324"/>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858"/>
                  </a:cubicBezTo>
                  <a:cubicBezTo>
                    <a:pt x="0" y="15729"/>
                    <a:pt x="3914" y="21600"/>
                    <a:pt x="9858" y="21600"/>
                  </a:cubicBezTo>
                  <a:cubicBezTo>
                    <a:pt x="17686" y="21600"/>
                    <a:pt x="21600" y="15729"/>
                    <a:pt x="21600" y="9858"/>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89" name="Google Shape;2284;p43">
              <a:extLst>
                <a:ext uri="{FF2B5EF4-FFF2-40B4-BE49-F238E27FC236}">
                  <a16:creationId xmlns:a16="http://schemas.microsoft.com/office/drawing/2014/main" id="{FEA1C117-C90D-B5CB-4C7C-8591B851FA28}"/>
                </a:ext>
              </a:extLst>
            </p:cNvPr>
            <p:cNvSpPr/>
            <p:nvPr/>
          </p:nvSpPr>
          <p:spPr>
            <a:xfrm>
              <a:off x="2903248" y="2138432"/>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924"/>
                    <a:pt x="0" y="11775"/>
                  </a:cubicBezTo>
                  <a:cubicBezTo>
                    <a:pt x="0" y="17627"/>
                    <a:pt x="5367" y="21600"/>
                    <a:pt x="10800" y="21600"/>
                  </a:cubicBezTo>
                  <a:cubicBezTo>
                    <a:pt x="16167" y="21600"/>
                    <a:pt x="21600" y="17627"/>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91" name="Google Shape;2286;p43">
              <a:extLst>
                <a:ext uri="{FF2B5EF4-FFF2-40B4-BE49-F238E27FC236}">
                  <a16:creationId xmlns:a16="http://schemas.microsoft.com/office/drawing/2014/main" id="{837F7CBD-1528-E205-43A1-51D857664DD6}"/>
                </a:ext>
              </a:extLst>
            </p:cNvPr>
            <p:cNvSpPr/>
            <p:nvPr/>
          </p:nvSpPr>
          <p:spPr>
            <a:xfrm>
              <a:off x="2903248" y="2196851"/>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815"/>
                  </a:cubicBezTo>
                  <a:cubicBezTo>
                    <a:pt x="0" y="17686"/>
                    <a:pt x="5367"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92" name="Google Shape;2287;p43">
              <a:extLst>
                <a:ext uri="{FF2B5EF4-FFF2-40B4-BE49-F238E27FC236}">
                  <a16:creationId xmlns:a16="http://schemas.microsoft.com/office/drawing/2014/main" id="{F5A496A3-1744-674A-8027-12E6E48BD44E}"/>
                </a:ext>
              </a:extLst>
            </p:cNvPr>
            <p:cNvSpPr/>
            <p:nvPr/>
          </p:nvSpPr>
          <p:spPr>
            <a:xfrm>
              <a:off x="2933460" y="21686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858"/>
                  </a:cubicBezTo>
                  <a:cubicBezTo>
                    <a:pt x="0" y="15729"/>
                    <a:pt x="3914" y="21600"/>
                    <a:pt x="9858" y="21600"/>
                  </a:cubicBezTo>
                  <a:cubicBezTo>
                    <a:pt x="17686" y="21600"/>
                    <a:pt x="21600" y="15729"/>
                    <a:pt x="21600" y="9858"/>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93" name="Google Shape;2288;p43">
              <a:extLst>
                <a:ext uri="{FF2B5EF4-FFF2-40B4-BE49-F238E27FC236}">
                  <a16:creationId xmlns:a16="http://schemas.microsoft.com/office/drawing/2014/main" id="{FA446736-9730-96D8-1097-04F2A15FBBA3}"/>
                </a:ext>
              </a:extLst>
            </p:cNvPr>
            <p:cNvSpPr/>
            <p:nvPr/>
          </p:nvSpPr>
          <p:spPr>
            <a:xfrm>
              <a:off x="2903248" y="2255196"/>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924"/>
                    <a:pt x="0" y="11775"/>
                  </a:cubicBezTo>
                  <a:cubicBezTo>
                    <a:pt x="0" y="17699"/>
                    <a:pt x="5367" y="21600"/>
                    <a:pt x="10800" y="21600"/>
                  </a:cubicBezTo>
                  <a:cubicBezTo>
                    <a:pt x="16167" y="21600"/>
                    <a:pt x="21600" y="17699"/>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94" name="Google Shape;2289;p43">
              <a:extLst>
                <a:ext uri="{FF2B5EF4-FFF2-40B4-BE49-F238E27FC236}">
                  <a16:creationId xmlns:a16="http://schemas.microsoft.com/office/drawing/2014/main" id="{4C35FC0A-10D0-20A6-8D7F-BFF840517F01}"/>
                </a:ext>
              </a:extLst>
            </p:cNvPr>
            <p:cNvSpPr/>
            <p:nvPr/>
          </p:nvSpPr>
          <p:spPr>
            <a:xfrm>
              <a:off x="2933460" y="222706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5729"/>
                    <a:pt x="3914" y="21600"/>
                    <a:pt x="9858" y="21600"/>
                  </a:cubicBezTo>
                  <a:cubicBezTo>
                    <a:pt x="17686" y="21600"/>
                    <a:pt x="21600" y="15729"/>
                    <a:pt x="21600" y="9785"/>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95" name="Google Shape;2290;p43">
              <a:extLst>
                <a:ext uri="{FF2B5EF4-FFF2-40B4-BE49-F238E27FC236}">
                  <a16:creationId xmlns:a16="http://schemas.microsoft.com/office/drawing/2014/main" id="{28089D8B-D3F4-6189-7B93-1047AE81E0BD}"/>
                </a:ext>
              </a:extLst>
            </p:cNvPr>
            <p:cNvSpPr/>
            <p:nvPr/>
          </p:nvSpPr>
          <p:spPr>
            <a:xfrm>
              <a:off x="2903248" y="2313615"/>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815"/>
                  </a:cubicBezTo>
                  <a:cubicBezTo>
                    <a:pt x="0" y="17686"/>
                    <a:pt x="5367"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96" name="Google Shape;2291;p43">
              <a:extLst>
                <a:ext uri="{FF2B5EF4-FFF2-40B4-BE49-F238E27FC236}">
                  <a16:creationId xmlns:a16="http://schemas.microsoft.com/office/drawing/2014/main" id="{BAF6E56A-AA6C-A8F8-6329-7E2B87DB6C88}"/>
                </a:ext>
              </a:extLst>
            </p:cNvPr>
            <p:cNvSpPr/>
            <p:nvPr/>
          </p:nvSpPr>
          <p:spPr>
            <a:xfrm>
              <a:off x="2933460" y="228540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9825"/>
                  </a:cubicBezTo>
                  <a:cubicBezTo>
                    <a:pt x="0" y="15676"/>
                    <a:pt x="3914" y="21600"/>
                    <a:pt x="9858" y="21600"/>
                  </a:cubicBezTo>
                  <a:cubicBezTo>
                    <a:pt x="17686" y="21600"/>
                    <a:pt x="21600" y="15676"/>
                    <a:pt x="21600" y="9825"/>
                  </a:cubicBezTo>
                  <a:cubicBezTo>
                    <a:pt x="21600" y="397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97" name="Google Shape;2292;p43">
              <a:extLst>
                <a:ext uri="{FF2B5EF4-FFF2-40B4-BE49-F238E27FC236}">
                  <a16:creationId xmlns:a16="http://schemas.microsoft.com/office/drawing/2014/main" id="{66D61862-00C8-2222-18C8-7182D30A07E7}"/>
                </a:ext>
              </a:extLst>
            </p:cNvPr>
            <p:cNvSpPr/>
            <p:nvPr/>
          </p:nvSpPr>
          <p:spPr>
            <a:xfrm>
              <a:off x="2903248" y="2372034"/>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767"/>
                  </a:cubicBezTo>
                  <a:cubicBezTo>
                    <a:pt x="0" y="16217"/>
                    <a:pt x="5367"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98" name="Google Shape;2293;p43">
              <a:extLst>
                <a:ext uri="{FF2B5EF4-FFF2-40B4-BE49-F238E27FC236}">
                  <a16:creationId xmlns:a16="http://schemas.microsoft.com/office/drawing/2014/main" id="{58B78B11-7E0D-0829-A5D9-DD5A4993927E}"/>
                </a:ext>
              </a:extLst>
            </p:cNvPr>
            <p:cNvSpPr/>
            <p:nvPr/>
          </p:nvSpPr>
          <p:spPr>
            <a:xfrm>
              <a:off x="2933460" y="2343827"/>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5729"/>
                    <a:pt x="3914" y="21600"/>
                    <a:pt x="9858" y="21600"/>
                  </a:cubicBezTo>
                  <a:cubicBezTo>
                    <a:pt x="17686" y="21600"/>
                    <a:pt x="21600" y="15729"/>
                    <a:pt x="21600" y="9785"/>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099" name="Google Shape;2294;p43">
              <a:extLst>
                <a:ext uri="{FF2B5EF4-FFF2-40B4-BE49-F238E27FC236}">
                  <a16:creationId xmlns:a16="http://schemas.microsoft.com/office/drawing/2014/main" id="{06FB5684-1402-6160-EBEA-3137FE93FDBC}"/>
                </a:ext>
              </a:extLst>
            </p:cNvPr>
            <p:cNvSpPr/>
            <p:nvPr/>
          </p:nvSpPr>
          <p:spPr>
            <a:xfrm>
              <a:off x="2903248" y="2430379"/>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433"/>
                    <a:pt x="0" y="10800"/>
                  </a:cubicBezTo>
                  <a:cubicBezTo>
                    <a:pt x="0" y="16167"/>
                    <a:pt x="5367"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00" name="Google Shape;2295;p43">
              <a:extLst>
                <a:ext uri="{FF2B5EF4-FFF2-40B4-BE49-F238E27FC236}">
                  <a16:creationId xmlns:a16="http://schemas.microsoft.com/office/drawing/2014/main" id="{02463751-EA6E-463E-76C0-187ECF855BEA}"/>
                </a:ext>
              </a:extLst>
            </p:cNvPr>
            <p:cNvSpPr/>
            <p:nvPr/>
          </p:nvSpPr>
          <p:spPr>
            <a:xfrm>
              <a:off x="2933460" y="2402172"/>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9825"/>
                  </a:cubicBezTo>
                  <a:cubicBezTo>
                    <a:pt x="0" y="15676"/>
                    <a:pt x="3914" y="21600"/>
                    <a:pt x="9858" y="21600"/>
                  </a:cubicBezTo>
                  <a:cubicBezTo>
                    <a:pt x="17686" y="21600"/>
                    <a:pt x="21600" y="15676"/>
                    <a:pt x="21600" y="9825"/>
                  </a:cubicBezTo>
                  <a:cubicBezTo>
                    <a:pt x="21600" y="397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01" name="Google Shape;2296;p43">
              <a:extLst>
                <a:ext uri="{FF2B5EF4-FFF2-40B4-BE49-F238E27FC236}">
                  <a16:creationId xmlns:a16="http://schemas.microsoft.com/office/drawing/2014/main" id="{7F95E092-4975-5D5E-483B-F4D045372DA4}"/>
                </a:ext>
              </a:extLst>
            </p:cNvPr>
            <p:cNvSpPr/>
            <p:nvPr/>
          </p:nvSpPr>
          <p:spPr>
            <a:xfrm>
              <a:off x="2903248" y="2488798"/>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833"/>
                  </a:cubicBezTo>
                  <a:cubicBezTo>
                    <a:pt x="0" y="16217"/>
                    <a:pt x="5367"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02" name="Google Shape;2297;p43">
              <a:extLst>
                <a:ext uri="{FF2B5EF4-FFF2-40B4-BE49-F238E27FC236}">
                  <a16:creationId xmlns:a16="http://schemas.microsoft.com/office/drawing/2014/main" id="{920249AE-0752-1843-BE72-48403C170470}"/>
                </a:ext>
              </a:extLst>
            </p:cNvPr>
            <p:cNvSpPr/>
            <p:nvPr/>
          </p:nvSpPr>
          <p:spPr>
            <a:xfrm>
              <a:off x="2933460" y="246059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858"/>
                  </a:cubicBezTo>
                  <a:cubicBezTo>
                    <a:pt x="0" y="17686"/>
                    <a:pt x="3914" y="21600"/>
                    <a:pt x="9858" y="21600"/>
                  </a:cubicBezTo>
                  <a:cubicBezTo>
                    <a:pt x="17686" y="21600"/>
                    <a:pt x="21600" y="17686"/>
                    <a:pt x="21600" y="9858"/>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03" name="Google Shape;2298;p43">
              <a:extLst>
                <a:ext uri="{FF2B5EF4-FFF2-40B4-BE49-F238E27FC236}">
                  <a16:creationId xmlns:a16="http://schemas.microsoft.com/office/drawing/2014/main" id="{F883D4CF-9E5D-8E62-190A-1FA4BD6C69F0}"/>
                </a:ext>
              </a:extLst>
            </p:cNvPr>
            <p:cNvSpPr/>
            <p:nvPr/>
          </p:nvSpPr>
          <p:spPr>
            <a:xfrm>
              <a:off x="2903248" y="2547142"/>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433"/>
                    <a:pt x="0" y="10800"/>
                  </a:cubicBezTo>
                  <a:cubicBezTo>
                    <a:pt x="0" y="16167"/>
                    <a:pt x="5367"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04" name="Google Shape;2299;p43">
              <a:extLst>
                <a:ext uri="{FF2B5EF4-FFF2-40B4-BE49-F238E27FC236}">
                  <a16:creationId xmlns:a16="http://schemas.microsoft.com/office/drawing/2014/main" id="{5097CE8B-28C4-06A0-CBDD-C9925A9A1C76}"/>
                </a:ext>
              </a:extLst>
            </p:cNvPr>
            <p:cNvSpPr/>
            <p:nvPr/>
          </p:nvSpPr>
          <p:spPr>
            <a:xfrm>
              <a:off x="2933460" y="2519009"/>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7686"/>
                    <a:pt x="3914" y="21600"/>
                    <a:pt x="9858" y="21600"/>
                  </a:cubicBezTo>
                  <a:cubicBezTo>
                    <a:pt x="17686" y="21600"/>
                    <a:pt x="21600" y="17686"/>
                    <a:pt x="21600" y="9785"/>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05" name="Google Shape;2300;p43">
              <a:extLst>
                <a:ext uri="{FF2B5EF4-FFF2-40B4-BE49-F238E27FC236}">
                  <a16:creationId xmlns:a16="http://schemas.microsoft.com/office/drawing/2014/main" id="{E00A4474-78FC-5BEF-95B7-969D0FF27123}"/>
                </a:ext>
              </a:extLst>
            </p:cNvPr>
            <p:cNvSpPr/>
            <p:nvPr/>
          </p:nvSpPr>
          <p:spPr>
            <a:xfrm>
              <a:off x="2903248" y="2605561"/>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871"/>
                    <a:pt x="0" y="11815"/>
                  </a:cubicBezTo>
                  <a:cubicBezTo>
                    <a:pt x="0" y="15729"/>
                    <a:pt x="1957" y="19643"/>
                    <a:pt x="5871" y="21600"/>
                  </a:cubicBezTo>
                  <a:cubicBezTo>
                    <a:pt x="7901" y="19643"/>
                    <a:pt x="13772" y="15729"/>
                    <a:pt x="21600" y="11815"/>
                  </a:cubicBezTo>
                  <a:cubicBezTo>
                    <a:pt x="21600" y="587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06" name="Google Shape;2301;p43">
              <a:extLst>
                <a:ext uri="{FF2B5EF4-FFF2-40B4-BE49-F238E27FC236}">
                  <a16:creationId xmlns:a16="http://schemas.microsoft.com/office/drawing/2014/main" id="{DF4DD965-48EE-AA02-806E-41B0C817A243}"/>
                </a:ext>
              </a:extLst>
            </p:cNvPr>
            <p:cNvSpPr/>
            <p:nvPr/>
          </p:nvSpPr>
          <p:spPr>
            <a:xfrm>
              <a:off x="2933460" y="257735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01"/>
                    <a:pt x="0" y="9825"/>
                  </a:cubicBezTo>
                  <a:cubicBezTo>
                    <a:pt x="0" y="17627"/>
                    <a:pt x="3914" y="21600"/>
                    <a:pt x="9858" y="21600"/>
                  </a:cubicBezTo>
                  <a:cubicBezTo>
                    <a:pt x="17686" y="21600"/>
                    <a:pt x="21600" y="17627"/>
                    <a:pt x="21600" y="9825"/>
                  </a:cubicBezTo>
                  <a:cubicBezTo>
                    <a:pt x="21600" y="3901"/>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07" name="Google Shape;2302;p43">
              <a:extLst>
                <a:ext uri="{FF2B5EF4-FFF2-40B4-BE49-F238E27FC236}">
                  <a16:creationId xmlns:a16="http://schemas.microsoft.com/office/drawing/2014/main" id="{466CB410-6FD5-1097-E59E-043B2F4E9002}"/>
                </a:ext>
              </a:extLst>
            </p:cNvPr>
            <p:cNvSpPr/>
            <p:nvPr/>
          </p:nvSpPr>
          <p:spPr>
            <a:xfrm>
              <a:off x="2928112" y="263744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0800"/>
                    <a:pt x="0" y="10800"/>
                    <a:pt x="0" y="21600"/>
                  </a:cubicBezTo>
                  <a:cubicBezTo>
                    <a:pt x="0" y="10800"/>
                    <a:pt x="21600" y="1080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08" name="Google Shape;2303;p43">
              <a:extLst>
                <a:ext uri="{FF2B5EF4-FFF2-40B4-BE49-F238E27FC236}">
                  <a16:creationId xmlns:a16="http://schemas.microsoft.com/office/drawing/2014/main" id="{B6E2AEDB-0136-ED6D-64C6-1E6CB8213D66}"/>
                </a:ext>
              </a:extLst>
            </p:cNvPr>
            <p:cNvSpPr/>
            <p:nvPr/>
          </p:nvSpPr>
          <p:spPr>
            <a:xfrm>
              <a:off x="2877046" y="2645494"/>
              <a:ext cx="2019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368" y="10866"/>
                    <a:pt x="6512" y="18022"/>
                    <a:pt x="10800" y="21600"/>
                  </a:cubicBezTo>
                  <a:cubicBezTo>
                    <a:pt x="17232" y="21600"/>
                    <a:pt x="21600" y="14444"/>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09" name="Google Shape;2304;p43">
              <a:extLst>
                <a:ext uri="{FF2B5EF4-FFF2-40B4-BE49-F238E27FC236}">
                  <a16:creationId xmlns:a16="http://schemas.microsoft.com/office/drawing/2014/main" id="{01E4FF9B-E3D7-0DA1-0AF6-3CD3FE866CBB}"/>
                </a:ext>
              </a:extLst>
            </p:cNvPr>
            <p:cNvSpPr/>
            <p:nvPr/>
          </p:nvSpPr>
          <p:spPr>
            <a:xfrm>
              <a:off x="2903248" y="2726333"/>
              <a:ext cx="24199" cy="20191"/>
            </a:xfrm>
            <a:custGeom>
              <a:avLst/>
              <a:gdLst/>
              <a:ahLst/>
              <a:cxnLst>
                <a:cxn ang="0">
                  <a:pos x="wd2" y="hd2"/>
                </a:cxn>
                <a:cxn ang="5400000">
                  <a:pos x="wd2" y="hd2"/>
                </a:cxn>
                <a:cxn ang="10800000">
                  <a:pos x="wd2" y="hd2"/>
                </a:cxn>
                <a:cxn ang="16200000">
                  <a:pos x="wd2" y="hd2"/>
                </a:cxn>
              </a:cxnLst>
              <a:rect l="0" t="0" r="r" b="b"/>
              <a:pathLst>
                <a:path w="21600" h="21600" extrusionOk="0">
                  <a:moveTo>
                    <a:pt x="3578" y="0"/>
                  </a:moveTo>
                  <a:cubicBezTo>
                    <a:pt x="1789" y="2224"/>
                    <a:pt x="0" y="4368"/>
                    <a:pt x="0" y="8656"/>
                  </a:cubicBezTo>
                  <a:cubicBezTo>
                    <a:pt x="0" y="15088"/>
                    <a:pt x="5367" y="21600"/>
                    <a:pt x="10800" y="21600"/>
                  </a:cubicBezTo>
                  <a:cubicBezTo>
                    <a:pt x="16167" y="21600"/>
                    <a:pt x="19745" y="15088"/>
                    <a:pt x="21600" y="8656"/>
                  </a:cubicBezTo>
                  <a:cubicBezTo>
                    <a:pt x="14378" y="6512"/>
                    <a:pt x="12589" y="0"/>
                    <a:pt x="357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10" name="Google Shape;2305;p43">
              <a:extLst>
                <a:ext uri="{FF2B5EF4-FFF2-40B4-BE49-F238E27FC236}">
                  <a16:creationId xmlns:a16="http://schemas.microsoft.com/office/drawing/2014/main" id="{9223CDDD-89F8-B16E-1CF1-A9328B99E264}"/>
                </a:ext>
              </a:extLst>
            </p:cNvPr>
            <p:cNvSpPr/>
            <p:nvPr/>
          </p:nvSpPr>
          <p:spPr>
            <a:xfrm>
              <a:off x="2903248" y="2780744"/>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767"/>
                  </a:cubicBezTo>
                  <a:cubicBezTo>
                    <a:pt x="0" y="16217"/>
                    <a:pt x="5367"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11" name="Google Shape;2306;p43">
              <a:extLst>
                <a:ext uri="{FF2B5EF4-FFF2-40B4-BE49-F238E27FC236}">
                  <a16:creationId xmlns:a16="http://schemas.microsoft.com/office/drawing/2014/main" id="{335924C6-CDDD-DF1A-0361-1B1CAC2C30D7}"/>
                </a:ext>
              </a:extLst>
            </p:cNvPr>
            <p:cNvSpPr/>
            <p:nvPr/>
          </p:nvSpPr>
          <p:spPr>
            <a:xfrm>
              <a:off x="2903248" y="2957931"/>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785"/>
                  </a:cubicBezTo>
                  <a:cubicBezTo>
                    <a:pt x="0" y="15729"/>
                    <a:pt x="5367" y="21600"/>
                    <a:pt x="10800" y="21600"/>
                  </a:cubicBezTo>
                  <a:cubicBezTo>
                    <a:pt x="16167" y="21600"/>
                    <a:pt x="21600" y="15729"/>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12" name="Google Shape;2307;p43">
              <a:extLst>
                <a:ext uri="{FF2B5EF4-FFF2-40B4-BE49-F238E27FC236}">
                  <a16:creationId xmlns:a16="http://schemas.microsoft.com/office/drawing/2014/main" id="{EB475BD4-E1F5-D383-D376-69C8E6E3782B}"/>
                </a:ext>
              </a:extLst>
            </p:cNvPr>
            <p:cNvSpPr/>
            <p:nvPr/>
          </p:nvSpPr>
          <p:spPr>
            <a:xfrm>
              <a:off x="2941477" y="3102901"/>
              <a:ext cx="14104" cy="22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183" y="3914"/>
                    <a:pt x="6253" y="5871"/>
                    <a:pt x="6253" y="9785"/>
                  </a:cubicBezTo>
                  <a:cubicBezTo>
                    <a:pt x="9322" y="11742"/>
                    <a:pt x="6253" y="17686"/>
                    <a:pt x="9322" y="21600"/>
                  </a:cubicBezTo>
                  <a:cubicBezTo>
                    <a:pt x="15461" y="21600"/>
                    <a:pt x="21600" y="15729"/>
                    <a:pt x="21600" y="11742"/>
                  </a:cubicBezTo>
                  <a:cubicBezTo>
                    <a:pt x="21600" y="5871"/>
                    <a:pt x="15461" y="0"/>
                    <a:pt x="318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13" name="Google Shape;2308;p43">
              <a:extLst>
                <a:ext uri="{FF2B5EF4-FFF2-40B4-BE49-F238E27FC236}">
                  <a16:creationId xmlns:a16="http://schemas.microsoft.com/office/drawing/2014/main" id="{F7200401-D4D0-8173-428C-32169F08233D}"/>
                </a:ext>
              </a:extLst>
            </p:cNvPr>
            <p:cNvSpPr/>
            <p:nvPr/>
          </p:nvSpPr>
          <p:spPr>
            <a:xfrm>
              <a:off x="2875041" y="3102901"/>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871"/>
                    <a:pt x="0" y="11742"/>
                  </a:cubicBezTo>
                  <a:cubicBezTo>
                    <a:pt x="0" y="17686"/>
                    <a:pt x="3973" y="21600"/>
                    <a:pt x="9825" y="21600"/>
                  </a:cubicBezTo>
                  <a:cubicBezTo>
                    <a:pt x="17627" y="21600"/>
                    <a:pt x="21600" y="17686"/>
                    <a:pt x="21600" y="11742"/>
                  </a:cubicBezTo>
                  <a:cubicBezTo>
                    <a:pt x="21600" y="5871"/>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14" name="Google Shape;2309;p43">
              <a:extLst>
                <a:ext uri="{FF2B5EF4-FFF2-40B4-BE49-F238E27FC236}">
                  <a16:creationId xmlns:a16="http://schemas.microsoft.com/office/drawing/2014/main" id="{92FC5838-446C-8D7E-B713-1DA35E2DF8FC}"/>
                </a:ext>
              </a:extLst>
            </p:cNvPr>
            <p:cNvSpPr/>
            <p:nvPr/>
          </p:nvSpPr>
          <p:spPr>
            <a:xfrm>
              <a:off x="2903248" y="3133039"/>
              <a:ext cx="20117" cy="22195"/>
            </a:xfrm>
            <a:custGeom>
              <a:avLst/>
              <a:gdLst/>
              <a:ahLst/>
              <a:cxnLst>
                <a:cxn ang="0">
                  <a:pos x="wd2" y="hd2"/>
                </a:cxn>
                <a:cxn ang="5400000">
                  <a:pos x="wd2" y="hd2"/>
                </a:cxn>
                <a:cxn ang="10800000">
                  <a:pos x="wd2" y="hd2"/>
                </a:cxn>
                <a:cxn ang="16200000">
                  <a:pos x="wd2" y="hd2"/>
                </a:cxn>
              </a:cxnLst>
              <a:rect l="0" t="0" r="r" b="b"/>
              <a:pathLst>
                <a:path w="21600" h="21600" extrusionOk="0">
                  <a:moveTo>
                    <a:pt x="12992" y="0"/>
                  </a:moveTo>
                  <a:cubicBezTo>
                    <a:pt x="6456" y="0"/>
                    <a:pt x="0" y="3973"/>
                    <a:pt x="0" y="9825"/>
                  </a:cubicBezTo>
                  <a:cubicBezTo>
                    <a:pt x="0" y="15676"/>
                    <a:pt x="6456" y="21600"/>
                    <a:pt x="12992" y="21600"/>
                  </a:cubicBezTo>
                  <a:cubicBezTo>
                    <a:pt x="17296" y="21600"/>
                    <a:pt x="19448" y="19649"/>
                    <a:pt x="21600" y="17699"/>
                  </a:cubicBezTo>
                  <a:cubicBezTo>
                    <a:pt x="21600" y="13726"/>
                    <a:pt x="21600" y="9825"/>
                    <a:pt x="21600" y="7874"/>
                  </a:cubicBezTo>
                  <a:lnTo>
                    <a:pt x="19448"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15" name="Google Shape;2310;p43">
              <a:extLst>
                <a:ext uri="{FF2B5EF4-FFF2-40B4-BE49-F238E27FC236}">
                  <a16:creationId xmlns:a16="http://schemas.microsoft.com/office/drawing/2014/main" id="{8312E7EF-497D-CB9F-D8EA-A1C9D1D4FCC7}"/>
                </a:ext>
              </a:extLst>
            </p:cNvPr>
            <p:cNvSpPr/>
            <p:nvPr/>
          </p:nvSpPr>
          <p:spPr>
            <a:xfrm>
              <a:off x="2903248" y="3191457"/>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858"/>
                  </a:cubicBezTo>
                  <a:cubicBezTo>
                    <a:pt x="0" y="15729"/>
                    <a:pt x="5367" y="21600"/>
                    <a:pt x="10800" y="21600"/>
                  </a:cubicBezTo>
                  <a:cubicBezTo>
                    <a:pt x="16167" y="21600"/>
                    <a:pt x="21600" y="15729"/>
                    <a:pt x="21600" y="9858"/>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16" name="Google Shape;2311;p43">
              <a:extLst>
                <a:ext uri="{FF2B5EF4-FFF2-40B4-BE49-F238E27FC236}">
                  <a16:creationId xmlns:a16="http://schemas.microsoft.com/office/drawing/2014/main" id="{EE1339C4-BE87-E594-45AA-80E321DF1635}"/>
                </a:ext>
              </a:extLst>
            </p:cNvPr>
            <p:cNvSpPr/>
            <p:nvPr/>
          </p:nvSpPr>
          <p:spPr>
            <a:xfrm>
              <a:off x="2929114" y="317200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200"/>
                    <a:pt x="10800" y="14400"/>
                    <a:pt x="21600" y="21600"/>
                  </a:cubicBezTo>
                  <a:cubicBezTo>
                    <a:pt x="10800" y="14400"/>
                    <a:pt x="10800" y="720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17" name="Google Shape;2312;p43">
              <a:extLst>
                <a:ext uri="{FF2B5EF4-FFF2-40B4-BE49-F238E27FC236}">
                  <a16:creationId xmlns:a16="http://schemas.microsoft.com/office/drawing/2014/main" id="{399E7331-B763-B0BD-5D92-8BCBE75A3A40}"/>
                </a:ext>
              </a:extLst>
            </p:cNvPr>
            <p:cNvSpPr/>
            <p:nvPr/>
          </p:nvSpPr>
          <p:spPr>
            <a:xfrm>
              <a:off x="2875041" y="316124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944"/>
                    <a:pt x="0" y="11815"/>
                  </a:cubicBezTo>
                  <a:cubicBezTo>
                    <a:pt x="0" y="17686"/>
                    <a:pt x="3973" y="21600"/>
                    <a:pt x="9825" y="21600"/>
                  </a:cubicBezTo>
                  <a:cubicBezTo>
                    <a:pt x="17627" y="21600"/>
                    <a:pt x="21600" y="17686"/>
                    <a:pt x="21600" y="11815"/>
                  </a:cubicBezTo>
                  <a:cubicBezTo>
                    <a:pt x="21600" y="594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18" name="Google Shape;2313;p43">
              <a:extLst>
                <a:ext uri="{FF2B5EF4-FFF2-40B4-BE49-F238E27FC236}">
                  <a16:creationId xmlns:a16="http://schemas.microsoft.com/office/drawing/2014/main" id="{44BD99A4-9DE0-D54E-AAF1-F5A88B9F4067}"/>
                </a:ext>
              </a:extLst>
            </p:cNvPr>
            <p:cNvSpPr/>
            <p:nvPr/>
          </p:nvSpPr>
          <p:spPr>
            <a:xfrm>
              <a:off x="2875041" y="3219665"/>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871"/>
                    <a:pt x="0" y="11742"/>
                  </a:cubicBezTo>
                  <a:cubicBezTo>
                    <a:pt x="0" y="17686"/>
                    <a:pt x="3973" y="21600"/>
                    <a:pt x="9825" y="21600"/>
                  </a:cubicBezTo>
                  <a:cubicBezTo>
                    <a:pt x="17627" y="21600"/>
                    <a:pt x="21600" y="17686"/>
                    <a:pt x="21600" y="11742"/>
                  </a:cubicBezTo>
                  <a:cubicBezTo>
                    <a:pt x="21600" y="5871"/>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19" name="Google Shape;2314;p43">
              <a:extLst>
                <a:ext uri="{FF2B5EF4-FFF2-40B4-BE49-F238E27FC236}">
                  <a16:creationId xmlns:a16="http://schemas.microsoft.com/office/drawing/2014/main" id="{610E5A1B-5292-E86A-9A72-D0364EED85D9}"/>
                </a:ext>
              </a:extLst>
            </p:cNvPr>
            <p:cNvSpPr/>
            <p:nvPr/>
          </p:nvSpPr>
          <p:spPr>
            <a:xfrm>
              <a:off x="2903248" y="3249876"/>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785"/>
                  </a:cubicBezTo>
                  <a:cubicBezTo>
                    <a:pt x="0" y="15729"/>
                    <a:pt x="5367" y="21600"/>
                    <a:pt x="10800" y="21600"/>
                  </a:cubicBezTo>
                  <a:cubicBezTo>
                    <a:pt x="16167" y="21600"/>
                    <a:pt x="21600" y="15729"/>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20" name="Google Shape;2315;p43">
              <a:extLst>
                <a:ext uri="{FF2B5EF4-FFF2-40B4-BE49-F238E27FC236}">
                  <a16:creationId xmlns:a16="http://schemas.microsoft.com/office/drawing/2014/main" id="{EA5D5511-501D-BEAD-2082-035C35BAC15D}"/>
                </a:ext>
              </a:extLst>
            </p:cNvPr>
            <p:cNvSpPr/>
            <p:nvPr/>
          </p:nvSpPr>
          <p:spPr>
            <a:xfrm>
              <a:off x="2875041" y="3278010"/>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433"/>
                    <a:pt x="0" y="10800"/>
                  </a:cubicBezTo>
                  <a:cubicBezTo>
                    <a:pt x="0" y="16167"/>
                    <a:pt x="3973" y="21600"/>
                    <a:pt x="9825" y="21600"/>
                  </a:cubicBezTo>
                  <a:cubicBezTo>
                    <a:pt x="17627" y="21600"/>
                    <a:pt x="21600" y="16167"/>
                    <a:pt x="21600" y="10800"/>
                  </a:cubicBezTo>
                  <a:cubicBezTo>
                    <a:pt x="21600" y="543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21" name="Google Shape;2316;p43">
              <a:extLst>
                <a:ext uri="{FF2B5EF4-FFF2-40B4-BE49-F238E27FC236}">
                  <a16:creationId xmlns:a16="http://schemas.microsoft.com/office/drawing/2014/main" id="{F6D24173-9CAD-B25D-EC7C-2DA3F21DCCB7}"/>
                </a:ext>
              </a:extLst>
            </p:cNvPr>
            <p:cNvSpPr/>
            <p:nvPr/>
          </p:nvSpPr>
          <p:spPr>
            <a:xfrm>
              <a:off x="2903248" y="3308221"/>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01"/>
                    <a:pt x="0" y="9825"/>
                  </a:cubicBezTo>
                  <a:cubicBezTo>
                    <a:pt x="0" y="17627"/>
                    <a:pt x="5367" y="21600"/>
                    <a:pt x="10800" y="21600"/>
                  </a:cubicBezTo>
                  <a:cubicBezTo>
                    <a:pt x="16167" y="21600"/>
                    <a:pt x="21600" y="17627"/>
                    <a:pt x="21600" y="982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22" name="Google Shape;2317;p43">
              <a:extLst>
                <a:ext uri="{FF2B5EF4-FFF2-40B4-BE49-F238E27FC236}">
                  <a16:creationId xmlns:a16="http://schemas.microsoft.com/office/drawing/2014/main" id="{DE8151C1-7183-4EDF-6052-4E80AABFCF56}"/>
                </a:ext>
              </a:extLst>
            </p:cNvPr>
            <p:cNvSpPr/>
            <p:nvPr/>
          </p:nvSpPr>
          <p:spPr>
            <a:xfrm>
              <a:off x="2903248" y="3366640"/>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785"/>
                  </a:cubicBezTo>
                  <a:cubicBezTo>
                    <a:pt x="0" y="17686"/>
                    <a:pt x="5367" y="21600"/>
                    <a:pt x="10800" y="21600"/>
                  </a:cubicBezTo>
                  <a:cubicBezTo>
                    <a:pt x="16167" y="21600"/>
                    <a:pt x="21600" y="17686"/>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23" name="Google Shape;2318;p43">
              <a:extLst>
                <a:ext uri="{FF2B5EF4-FFF2-40B4-BE49-F238E27FC236}">
                  <a16:creationId xmlns:a16="http://schemas.microsoft.com/office/drawing/2014/main" id="{26816DA4-3132-F4BE-B0E1-E71D9B5A571A}"/>
                </a:ext>
              </a:extLst>
            </p:cNvPr>
            <p:cNvSpPr/>
            <p:nvPr/>
          </p:nvSpPr>
          <p:spPr>
            <a:xfrm>
              <a:off x="2875041" y="3336428"/>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383"/>
                    <a:pt x="0" y="10833"/>
                  </a:cubicBezTo>
                  <a:cubicBezTo>
                    <a:pt x="0" y="16217"/>
                    <a:pt x="3973" y="21600"/>
                    <a:pt x="9825" y="21600"/>
                  </a:cubicBezTo>
                  <a:cubicBezTo>
                    <a:pt x="17627" y="21600"/>
                    <a:pt x="21600" y="16217"/>
                    <a:pt x="21600" y="10833"/>
                  </a:cubicBezTo>
                  <a:cubicBezTo>
                    <a:pt x="21600" y="538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24" name="Google Shape;2319;p43">
              <a:extLst>
                <a:ext uri="{FF2B5EF4-FFF2-40B4-BE49-F238E27FC236}">
                  <a16:creationId xmlns:a16="http://schemas.microsoft.com/office/drawing/2014/main" id="{16810409-80E9-0329-5C55-872411ED368B}"/>
                </a:ext>
              </a:extLst>
            </p:cNvPr>
            <p:cNvSpPr/>
            <p:nvPr/>
          </p:nvSpPr>
          <p:spPr>
            <a:xfrm>
              <a:off x="2875041" y="3394773"/>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433"/>
                    <a:pt x="0" y="10800"/>
                  </a:cubicBezTo>
                  <a:cubicBezTo>
                    <a:pt x="0" y="16233"/>
                    <a:pt x="3973" y="21600"/>
                    <a:pt x="9825" y="21600"/>
                  </a:cubicBezTo>
                  <a:cubicBezTo>
                    <a:pt x="17627" y="21600"/>
                    <a:pt x="21600" y="16233"/>
                    <a:pt x="21600" y="10800"/>
                  </a:cubicBezTo>
                  <a:cubicBezTo>
                    <a:pt x="21600" y="543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25" name="Google Shape;2320;p43">
              <a:extLst>
                <a:ext uri="{FF2B5EF4-FFF2-40B4-BE49-F238E27FC236}">
                  <a16:creationId xmlns:a16="http://schemas.microsoft.com/office/drawing/2014/main" id="{2E759EB3-D0C6-3809-5798-0D4D22DB2CD2}"/>
                </a:ext>
              </a:extLst>
            </p:cNvPr>
            <p:cNvSpPr/>
            <p:nvPr/>
          </p:nvSpPr>
          <p:spPr>
            <a:xfrm>
              <a:off x="2903248" y="3424985"/>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73"/>
                    <a:pt x="0" y="9825"/>
                  </a:cubicBezTo>
                  <a:cubicBezTo>
                    <a:pt x="0" y="17627"/>
                    <a:pt x="5367" y="21600"/>
                    <a:pt x="10800" y="21600"/>
                  </a:cubicBezTo>
                  <a:cubicBezTo>
                    <a:pt x="16167" y="21600"/>
                    <a:pt x="21600" y="17627"/>
                    <a:pt x="21600" y="982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26" name="Google Shape;2321;p43">
              <a:extLst>
                <a:ext uri="{FF2B5EF4-FFF2-40B4-BE49-F238E27FC236}">
                  <a16:creationId xmlns:a16="http://schemas.microsoft.com/office/drawing/2014/main" id="{3D55FFE7-DA83-D4C5-A1B4-321A85F78B67}"/>
                </a:ext>
              </a:extLst>
            </p:cNvPr>
            <p:cNvSpPr/>
            <p:nvPr/>
          </p:nvSpPr>
          <p:spPr>
            <a:xfrm>
              <a:off x="2903248" y="3483404"/>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858"/>
                  </a:cubicBezTo>
                  <a:cubicBezTo>
                    <a:pt x="0" y="17686"/>
                    <a:pt x="5367" y="21600"/>
                    <a:pt x="10800" y="21600"/>
                  </a:cubicBezTo>
                  <a:cubicBezTo>
                    <a:pt x="16167" y="21600"/>
                    <a:pt x="21600" y="17686"/>
                    <a:pt x="21600" y="9858"/>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27" name="Google Shape;2322;p43">
              <a:extLst>
                <a:ext uri="{FF2B5EF4-FFF2-40B4-BE49-F238E27FC236}">
                  <a16:creationId xmlns:a16="http://schemas.microsoft.com/office/drawing/2014/main" id="{BA6E6951-D4F0-4A0F-79EC-8741A5DD310F}"/>
                </a:ext>
              </a:extLst>
            </p:cNvPr>
            <p:cNvSpPr/>
            <p:nvPr/>
          </p:nvSpPr>
          <p:spPr>
            <a:xfrm>
              <a:off x="2875041" y="3453192"/>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367"/>
                    <a:pt x="0" y="10800"/>
                  </a:cubicBezTo>
                  <a:cubicBezTo>
                    <a:pt x="0" y="16167"/>
                    <a:pt x="3973" y="21600"/>
                    <a:pt x="9825" y="21600"/>
                  </a:cubicBezTo>
                  <a:cubicBezTo>
                    <a:pt x="17627" y="21600"/>
                    <a:pt x="21600" y="16167"/>
                    <a:pt x="21600" y="10800"/>
                  </a:cubicBezTo>
                  <a:cubicBezTo>
                    <a:pt x="21600" y="5367"/>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28" name="Google Shape;2323;p43">
              <a:extLst>
                <a:ext uri="{FF2B5EF4-FFF2-40B4-BE49-F238E27FC236}">
                  <a16:creationId xmlns:a16="http://schemas.microsoft.com/office/drawing/2014/main" id="{6DC07939-B74B-090A-0EAD-F92319500886}"/>
                </a:ext>
              </a:extLst>
            </p:cNvPr>
            <p:cNvSpPr/>
            <p:nvPr/>
          </p:nvSpPr>
          <p:spPr>
            <a:xfrm>
              <a:off x="2875041" y="3511611"/>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383"/>
                    <a:pt x="0" y="10767"/>
                  </a:cubicBezTo>
                  <a:cubicBezTo>
                    <a:pt x="0" y="16217"/>
                    <a:pt x="3973" y="21600"/>
                    <a:pt x="9825" y="21600"/>
                  </a:cubicBezTo>
                  <a:cubicBezTo>
                    <a:pt x="17627" y="21600"/>
                    <a:pt x="21600" y="16217"/>
                    <a:pt x="21600" y="10767"/>
                  </a:cubicBezTo>
                  <a:cubicBezTo>
                    <a:pt x="21600" y="538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29" name="Google Shape;2324;p43">
              <a:extLst>
                <a:ext uri="{FF2B5EF4-FFF2-40B4-BE49-F238E27FC236}">
                  <a16:creationId xmlns:a16="http://schemas.microsoft.com/office/drawing/2014/main" id="{D0FE310E-FB2F-51FB-914D-BB870033C743}"/>
                </a:ext>
              </a:extLst>
            </p:cNvPr>
            <p:cNvSpPr/>
            <p:nvPr/>
          </p:nvSpPr>
          <p:spPr>
            <a:xfrm>
              <a:off x="2903248" y="3541822"/>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785"/>
                  </a:cubicBezTo>
                  <a:cubicBezTo>
                    <a:pt x="0" y="17686"/>
                    <a:pt x="5367" y="21600"/>
                    <a:pt x="10800" y="21600"/>
                  </a:cubicBezTo>
                  <a:cubicBezTo>
                    <a:pt x="16167" y="21600"/>
                    <a:pt x="21600" y="17686"/>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30" name="Google Shape;2325;p43">
              <a:extLst>
                <a:ext uri="{FF2B5EF4-FFF2-40B4-BE49-F238E27FC236}">
                  <a16:creationId xmlns:a16="http://schemas.microsoft.com/office/drawing/2014/main" id="{D46C4DC0-971B-1C23-4BD4-200D51AB4896}"/>
                </a:ext>
              </a:extLst>
            </p:cNvPr>
            <p:cNvSpPr/>
            <p:nvPr/>
          </p:nvSpPr>
          <p:spPr>
            <a:xfrm>
              <a:off x="2903248" y="3600167"/>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11815"/>
                  </a:cubicBezTo>
                  <a:cubicBezTo>
                    <a:pt x="0" y="17686"/>
                    <a:pt x="5367" y="21600"/>
                    <a:pt x="10800" y="21600"/>
                  </a:cubicBezTo>
                  <a:cubicBezTo>
                    <a:pt x="16167" y="21600"/>
                    <a:pt x="21600" y="17686"/>
                    <a:pt x="21600" y="1181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31" name="Google Shape;2326;p43">
              <a:extLst>
                <a:ext uri="{FF2B5EF4-FFF2-40B4-BE49-F238E27FC236}">
                  <a16:creationId xmlns:a16="http://schemas.microsoft.com/office/drawing/2014/main" id="{288081C2-2FB0-7C38-E9A9-2C772B36DAF3}"/>
                </a:ext>
              </a:extLst>
            </p:cNvPr>
            <p:cNvSpPr/>
            <p:nvPr/>
          </p:nvSpPr>
          <p:spPr>
            <a:xfrm>
              <a:off x="2875041" y="3569955"/>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433"/>
                    <a:pt x="0" y="10800"/>
                  </a:cubicBezTo>
                  <a:cubicBezTo>
                    <a:pt x="0" y="16167"/>
                    <a:pt x="3973" y="21600"/>
                    <a:pt x="9825" y="21600"/>
                  </a:cubicBezTo>
                  <a:cubicBezTo>
                    <a:pt x="17627" y="21600"/>
                    <a:pt x="21600" y="16167"/>
                    <a:pt x="21600" y="10800"/>
                  </a:cubicBezTo>
                  <a:cubicBezTo>
                    <a:pt x="21600" y="543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32" name="Google Shape;2327;p43">
              <a:extLst>
                <a:ext uri="{FF2B5EF4-FFF2-40B4-BE49-F238E27FC236}">
                  <a16:creationId xmlns:a16="http://schemas.microsoft.com/office/drawing/2014/main" id="{BF47682B-EEA4-C181-A906-B7A33E81B279}"/>
                </a:ext>
              </a:extLst>
            </p:cNvPr>
            <p:cNvSpPr/>
            <p:nvPr/>
          </p:nvSpPr>
          <p:spPr>
            <a:xfrm>
              <a:off x="2875041" y="3628374"/>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383"/>
                    <a:pt x="0" y="10833"/>
                  </a:cubicBezTo>
                  <a:cubicBezTo>
                    <a:pt x="0" y="16217"/>
                    <a:pt x="3973" y="21600"/>
                    <a:pt x="9825" y="21600"/>
                  </a:cubicBezTo>
                  <a:cubicBezTo>
                    <a:pt x="17627" y="21600"/>
                    <a:pt x="21600" y="16217"/>
                    <a:pt x="21600" y="10833"/>
                  </a:cubicBezTo>
                  <a:cubicBezTo>
                    <a:pt x="21600" y="538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33" name="Google Shape;2328;p43">
              <a:extLst>
                <a:ext uri="{FF2B5EF4-FFF2-40B4-BE49-F238E27FC236}">
                  <a16:creationId xmlns:a16="http://schemas.microsoft.com/office/drawing/2014/main" id="{EB46C003-1BF7-F0B0-19FD-4EABEDDC956F}"/>
                </a:ext>
              </a:extLst>
            </p:cNvPr>
            <p:cNvSpPr/>
            <p:nvPr/>
          </p:nvSpPr>
          <p:spPr>
            <a:xfrm>
              <a:off x="2903248" y="3658586"/>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11742"/>
                  </a:cubicBezTo>
                  <a:cubicBezTo>
                    <a:pt x="0" y="17686"/>
                    <a:pt x="5367" y="21600"/>
                    <a:pt x="10800" y="21600"/>
                  </a:cubicBezTo>
                  <a:cubicBezTo>
                    <a:pt x="16167" y="21600"/>
                    <a:pt x="21600" y="17686"/>
                    <a:pt x="21600" y="11742"/>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34" name="Google Shape;2329;p43">
              <a:extLst>
                <a:ext uri="{FF2B5EF4-FFF2-40B4-BE49-F238E27FC236}">
                  <a16:creationId xmlns:a16="http://schemas.microsoft.com/office/drawing/2014/main" id="{BF649721-26CE-8D63-100B-DB6F9F808251}"/>
                </a:ext>
              </a:extLst>
            </p:cNvPr>
            <p:cNvSpPr/>
            <p:nvPr/>
          </p:nvSpPr>
          <p:spPr>
            <a:xfrm>
              <a:off x="2903248" y="3716931"/>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73"/>
                    <a:pt x="0" y="11775"/>
                  </a:cubicBezTo>
                  <a:cubicBezTo>
                    <a:pt x="0" y="17627"/>
                    <a:pt x="5367" y="21600"/>
                    <a:pt x="10800" y="21600"/>
                  </a:cubicBezTo>
                  <a:cubicBezTo>
                    <a:pt x="16167" y="21600"/>
                    <a:pt x="21600" y="17627"/>
                    <a:pt x="21600" y="1177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35" name="Google Shape;2330;p43">
              <a:extLst>
                <a:ext uri="{FF2B5EF4-FFF2-40B4-BE49-F238E27FC236}">
                  <a16:creationId xmlns:a16="http://schemas.microsoft.com/office/drawing/2014/main" id="{B73A8E1C-67A6-FEA3-BEB2-67D468E40864}"/>
                </a:ext>
              </a:extLst>
            </p:cNvPr>
            <p:cNvSpPr/>
            <p:nvPr/>
          </p:nvSpPr>
          <p:spPr>
            <a:xfrm>
              <a:off x="2875041" y="3686719"/>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433"/>
                    <a:pt x="0" y="10800"/>
                  </a:cubicBezTo>
                  <a:cubicBezTo>
                    <a:pt x="0" y="16233"/>
                    <a:pt x="3973" y="21600"/>
                    <a:pt x="9825" y="21600"/>
                  </a:cubicBezTo>
                  <a:cubicBezTo>
                    <a:pt x="17627" y="21600"/>
                    <a:pt x="21600" y="16233"/>
                    <a:pt x="21600" y="10800"/>
                  </a:cubicBezTo>
                  <a:cubicBezTo>
                    <a:pt x="21600" y="543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36" name="Google Shape;2331;p43">
              <a:extLst>
                <a:ext uri="{FF2B5EF4-FFF2-40B4-BE49-F238E27FC236}">
                  <a16:creationId xmlns:a16="http://schemas.microsoft.com/office/drawing/2014/main" id="{2CAF684E-9312-69E3-8745-314A7B05F4E0}"/>
                </a:ext>
              </a:extLst>
            </p:cNvPr>
            <p:cNvSpPr/>
            <p:nvPr/>
          </p:nvSpPr>
          <p:spPr>
            <a:xfrm>
              <a:off x="2875041" y="3745138"/>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367"/>
                    <a:pt x="0" y="10800"/>
                  </a:cubicBezTo>
                  <a:cubicBezTo>
                    <a:pt x="0" y="16167"/>
                    <a:pt x="3973" y="21600"/>
                    <a:pt x="9825" y="21600"/>
                  </a:cubicBezTo>
                  <a:cubicBezTo>
                    <a:pt x="17627" y="21600"/>
                    <a:pt x="21600" y="16167"/>
                    <a:pt x="21600" y="10800"/>
                  </a:cubicBezTo>
                  <a:cubicBezTo>
                    <a:pt x="21600" y="5367"/>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37" name="Google Shape;2332;p43">
              <a:extLst>
                <a:ext uri="{FF2B5EF4-FFF2-40B4-BE49-F238E27FC236}">
                  <a16:creationId xmlns:a16="http://schemas.microsoft.com/office/drawing/2014/main" id="{6C5BF194-66F0-530F-365B-CCDA34A8C720}"/>
                </a:ext>
              </a:extLst>
            </p:cNvPr>
            <p:cNvSpPr/>
            <p:nvPr/>
          </p:nvSpPr>
          <p:spPr>
            <a:xfrm>
              <a:off x="2903248" y="3775350"/>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11815"/>
                  </a:cubicBezTo>
                  <a:cubicBezTo>
                    <a:pt x="0" y="17686"/>
                    <a:pt x="5367" y="21600"/>
                    <a:pt x="10800" y="21600"/>
                  </a:cubicBezTo>
                  <a:cubicBezTo>
                    <a:pt x="16167" y="21600"/>
                    <a:pt x="21600" y="17686"/>
                    <a:pt x="21600" y="1181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38" name="Google Shape;2333;p43">
              <a:extLst>
                <a:ext uri="{FF2B5EF4-FFF2-40B4-BE49-F238E27FC236}">
                  <a16:creationId xmlns:a16="http://schemas.microsoft.com/office/drawing/2014/main" id="{C79425EB-6BB8-6F02-4F40-9EAA4F307EF5}"/>
                </a:ext>
              </a:extLst>
            </p:cNvPr>
            <p:cNvSpPr/>
            <p:nvPr/>
          </p:nvSpPr>
          <p:spPr>
            <a:xfrm>
              <a:off x="2903248" y="3833693"/>
              <a:ext cx="24199" cy="221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924"/>
                    <a:pt x="0" y="11775"/>
                  </a:cubicBezTo>
                  <a:cubicBezTo>
                    <a:pt x="0" y="17699"/>
                    <a:pt x="5367" y="21600"/>
                    <a:pt x="10800" y="21600"/>
                  </a:cubicBezTo>
                  <a:cubicBezTo>
                    <a:pt x="16167" y="21600"/>
                    <a:pt x="21600" y="17699"/>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39" name="Google Shape;2334;p43">
              <a:extLst>
                <a:ext uri="{FF2B5EF4-FFF2-40B4-BE49-F238E27FC236}">
                  <a16:creationId xmlns:a16="http://schemas.microsoft.com/office/drawing/2014/main" id="{AECF0E87-D6B2-82FA-E169-8E97D53B2408}"/>
                </a:ext>
              </a:extLst>
            </p:cNvPr>
            <p:cNvSpPr/>
            <p:nvPr/>
          </p:nvSpPr>
          <p:spPr>
            <a:xfrm>
              <a:off x="2875041" y="3803557"/>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383"/>
                    <a:pt x="0" y="10767"/>
                  </a:cubicBezTo>
                  <a:cubicBezTo>
                    <a:pt x="0" y="16217"/>
                    <a:pt x="3973" y="21600"/>
                    <a:pt x="9825" y="21600"/>
                  </a:cubicBezTo>
                  <a:cubicBezTo>
                    <a:pt x="17627" y="21600"/>
                    <a:pt x="21600" y="16217"/>
                    <a:pt x="21600" y="10767"/>
                  </a:cubicBezTo>
                  <a:cubicBezTo>
                    <a:pt x="21600" y="538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40" name="Google Shape;2335;p43">
              <a:extLst>
                <a:ext uri="{FF2B5EF4-FFF2-40B4-BE49-F238E27FC236}">
                  <a16:creationId xmlns:a16="http://schemas.microsoft.com/office/drawing/2014/main" id="{8E901550-D8BD-0E45-845B-A47C99728DC8}"/>
                </a:ext>
              </a:extLst>
            </p:cNvPr>
            <p:cNvSpPr/>
            <p:nvPr/>
          </p:nvSpPr>
          <p:spPr>
            <a:xfrm>
              <a:off x="2875041" y="3863905"/>
              <a:ext cx="22196" cy="22196"/>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73"/>
                    <a:pt x="0" y="9825"/>
                  </a:cubicBezTo>
                  <a:cubicBezTo>
                    <a:pt x="0" y="15676"/>
                    <a:pt x="3973" y="21600"/>
                    <a:pt x="9825" y="21600"/>
                  </a:cubicBezTo>
                  <a:cubicBezTo>
                    <a:pt x="17627" y="21600"/>
                    <a:pt x="21600" y="15676"/>
                    <a:pt x="21600" y="9825"/>
                  </a:cubicBezTo>
                  <a:cubicBezTo>
                    <a:pt x="21600" y="397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41" name="Google Shape;2336;p43">
              <a:extLst>
                <a:ext uri="{FF2B5EF4-FFF2-40B4-BE49-F238E27FC236}">
                  <a16:creationId xmlns:a16="http://schemas.microsoft.com/office/drawing/2014/main" id="{2415E697-0953-94F5-D9EC-62D2B941037B}"/>
                </a:ext>
              </a:extLst>
            </p:cNvPr>
            <p:cNvSpPr/>
            <p:nvPr/>
          </p:nvSpPr>
          <p:spPr>
            <a:xfrm>
              <a:off x="2903248" y="3892113"/>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815"/>
                  </a:cubicBezTo>
                  <a:cubicBezTo>
                    <a:pt x="0" y="17686"/>
                    <a:pt x="5367"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42" name="Google Shape;2337;p43">
              <a:extLst>
                <a:ext uri="{FF2B5EF4-FFF2-40B4-BE49-F238E27FC236}">
                  <a16:creationId xmlns:a16="http://schemas.microsoft.com/office/drawing/2014/main" id="{8317139B-B405-4A7D-94AF-8021ED814540}"/>
                </a:ext>
              </a:extLst>
            </p:cNvPr>
            <p:cNvSpPr/>
            <p:nvPr/>
          </p:nvSpPr>
          <p:spPr>
            <a:xfrm>
              <a:off x="2903248" y="3950532"/>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742"/>
                  </a:cubicBezTo>
                  <a:cubicBezTo>
                    <a:pt x="0" y="17686"/>
                    <a:pt x="5367" y="21600"/>
                    <a:pt x="10800" y="21600"/>
                  </a:cubicBezTo>
                  <a:cubicBezTo>
                    <a:pt x="16167" y="21600"/>
                    <a:pt x="21600" y="17686"/>
                    <a:pt x="21600" y="11742"/>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43" name="Google Shape;2338;p43">
              <a:extLst>
                <a:ext uri="{FF2B5EF4-FFF2-40B4-BE49-F238E27FC236}">
                  <a16:creationId xmlns:a16="http://schemas.microsoft.com/office/drawing/2014/main" id="{4EDC600E-AF65-8334-0B3D-9B093B8E0E8B}"/>
                </a:ext>
              </a:extLst>
            </p:cNvPr>
            <p:cNvSpPr/>
            <p:nvPr/>
          </p:nvSpPr>
          <p:spPr>
            <a:xfrm>
              <a:off x="2875041" y="3922324"/>
              <a:ext cx="22196" cy="22122"/>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858"/>
                  </a:cubicBezTo>
                  <a:cubicBezTo>
                    <a:pt x="0" y="15729"/>
                    <a:pt x="3973" y="21600"/>
                    <a:pt x="9825" y="21600"/>
                  </a:cubicBezTo>
                  <a:cubicBezTo>
                    <a:pt x="17627" y="21600"/>
                    <a:pt x="21600" y="15729"/>
                    <a:pt x="21600" y="9858"/>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44" name="Google Shape;2339;p43">
              <a:extLst>
                <a:ext uri="{FF2B5EF4-FFF2-40B4-BE49-F238E27FC236}">
                  <a16:creationId xmlns:a16="http://schemas.microsoft.com/office/drawing/2014/main" id="{D9277217-A37D-BC78-418A-AE0C7EC3545D}"/>
                </a:ext>
              </a:extLst>
            </p:cNvPr>
            <p:cNvSpPr/>
            <p:nvPr/>
          </p:nvSpPr>
          <p:spPr>
            <a:xfrm>
              <a:off x="2875041" y="398074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785"/>
                  </a:cubicBezTo>
                  <a:cubicBezTo>
                    <a:pt x="0" y="15729"/>
                    <a:pt x="3973" y="21600"/>
                    <a:pt x="9825" y="21600"/>
                  </a:cubicBezTo>
                  <a:cubicBezTo>
                    <a:pt x="17627" y="21600"/>
                    <a:pt x="21600" y="15729"/>
                    <a:pt x="21600" y="978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45" name="Google Shape;2340;p43">
              <a:extLst>
                <a:ext uri="{FF2B5EF4-FFF2-40B4-BE49-F238E27FC236}">
                  <a16:creationId xmlns:a16="http://schemas.microsoft.com/office/drawing/2014/main" id="{79A12F12-7C30-6F13-A109-309F9CD5B7F7}"/>
                </a:ext>
              </a:extLst>
            </p:cNvPr>
            <p:cNvSpPr/>
            <p:nvPr/>
          </p:nvSpPr>
          <p:spPr>
            <a:xfrm>
              <a:off x="2903248" y="4008877"/>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924"/>
                    <a:pt x="0" y="11775"/>
                  </a:cubicBezTo>
                  <a:cubicBezTo>
                    <a:pt x="0" y="17627"/>
                    <a:pt x="5367" y="21600"/>
                    <a:pt x="10800" y="21600"/>
                  </a:cubicBezTo>
                  <a:cubicBezTo>
                    <a:pt x="16167" y="21600"/>
                    <a:pt x="21600" y="17627"/>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46" name="Google Shape;2341;p43">
              <a:extLst>
                <a:ext uri="{FF2B5EF4-FFF2-40B4-BE49-F238E27FC236}">
                  <a16:creationId xmlns:a16="http://schemas.microsoft.com/office/drawing/2014/main" id="{9EB10F7C-3084-B48E-25F4-F960F3F4D3DE}"/>
                </a:ext>
              </a:extLst>
            </p:cNvPr>
            <p:cNvSpPr/>
            <p:nvPr/>
          </p:nvSpPr>
          <p:spPr>
            <a:xfrm>
              <a:off x="2933460" y="39807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5729"/>
                    <a:pt x="3914" y="21600"/>
                    <a:pt x="9858" y="21600"/>
                  </a:cubicBezTo>
                  <a:cubicBezTo>
                    <a:pt x="17686" y="21600"/>
                    <a:pt x="21600" y="15729"/>
                    <a:pt x="21600" y="9785"/>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47" name="Google Shape;2342;p43">
              <a:extLst>
                <a:ext uri="{FF2B5EF4-FFF2-40B4-BE49-F238E27FC236}">
                  <a16:creationId xmlns:a16="http://schemas.microsoft.com/office/drawing/2014/main" id="{FADCAEF8-E95E-85DA-4E13-B5446BF3C4C2}"/>
                </a:ext>
              </a:extLst>
            </p:cNvPr>
            <p:cNvSpPr/>
            <p:nvPr/>
          </p:nvSpPr>
          <p:spPr>
            <a:xfrm>
              <a:off x="2903248" y="4071305"/>
              <a:ext cx="14105" cy="18113"/>
            </a:xfrm>
            <a:custGeom>
              <a:avLst/>
              <a:gdLst/>
              <a:ahLst/>
              <a:cxnLst>
                <a:cxn ang="0">
                  <a:pos x="wd2" y="hd2"/>
                </a:cxn>
                <a:cxn ang="5400000">
                  <a:pos x="wd2" y="hd2"/>
                </a:cxn>
                <a:cxn ang="10800000">
                  <a:pos x="wd2" y="hd2"/>
                </a:cxn>
                <a:cxn ang="16200000">
                  <a:pos x="wd2" y="hd2"/>
                </a:cxn>
              </a:cxnLst>
              <a:rect l="0" t="0" r="r" b="b"/>
              <a:pathLst>
                <a:path w="21600" h="21600" extrusionOk="0">
                  <a:moveTo>
                    <a:pt x="6139" y="0"/>
                  </a:moveTo>
                  <a:cubicBezTo>
                    <a:pt x="3069" y="2390"/>
                    <a:pt x="0" y="4780"/>
                    <a:pt x="0" y="9649"/>
                  </a:cubicBezTo>
                  <a:cubicBezTo>
                    <a:pt x="0" y="16820"/>
                    <a:pt x="9208" y="21600"/>
                    <a:pt x="18531" y="21600"/>
                  </a:cubicBezTo>
                  <a:lnTo>
                    <a:pt x="21600" y="21600"/>
                  </a:lnTo>
                  <a:cubicBezTo>
                    <a:pt x="15461" y="14430"/>
                    <a:pt x="9208" y="7170"/>
                    <a:pt x="613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48" name="Google Shape;2343;p43">
              <a:extLst>
                <a:ext uri="{FF2B5EF4-FFF2-40B4-BE49-F238E27FC236}">
                  <a16:creationId xmlns:a16="http://schemas.microsoft.com/office/drawing/2014/main" id="{6BBD496D-7981-AF04-FDB8-45D3C0F3CB4E}"/>
                </a:ext>
              </a:extLst>
            </p:cNvPr>
            <p:cNvSpPr/>
            <p:nvPr/>
          </p:nvSpPr>
          <p:spPr>
            <a:xfrm>
              <a:off x="2875041" y="4039088"/>
              <a:ext cx="22196" cy="22122"/>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858"/>
                  </a:cubicBezTo>
                  <a:cubicBezTo>
                    <a:pt x="0" y="15729"/>
                    <a:pt x="3973" y="21600"/>
                    <a:pt x="9825" y="21600"/>
                  </a:cubicBezTo>
                  <a:cubicBezTo>
                    <a:pt x="17627" y="21600"/>
                    <a:pt x="21600" y="15729"/>
                    <a:pt x="21600" y="9858"/>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49" name="Google Shape;2344;p43">
              <a:extLst>
                <a:ext uri="{FF2B5EF4-FFF2-40B4-BE49-F238E27FC236}">
                  <a16:creationId xmlns:a16="http://schemas.microsoft.com/office/drawing/2014/main" id="{4AFEA147-6A2A-7474-45E6-6514A741F75D}"/>
                </a:ext>
              </a:extLst>
            </p:cNvPr>
            <p:cNvSpPr/>
            <p:nvPr/>
          </p:nvSpPr>
          <p:spPr>
            <a:xfrm>
              <a:off x="2875041" y="4097507"/>
              <a:ext cx="22196" cy="22122"/>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785"/>
                  </a:cubicBezTo>
                  <a:cubicBezTo>
                    <a:pt x="0" y="15729"/>
                    <a:pt x="3973" y="21600"/>
                    <a:pt x="9825" y="21600"/>
                  </a:cubicBezTo>
                  <a:cubicBezTo>
                    <a:pt x="17627" y="21600"/>
                    <a:pt x="21600" y="15729"/>
                    <a:pt x="21600" y="978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50" name="Google Shape;2345;p43">
              <a:extLst>
                <a:ext uri="{FF2B5EF4-FFF2-40B4-BE49-F238E27FC236}">
                  <a16:creationId xmlns:a16="http://schemas.microsoft.com/office/drawing/2014/main" id="{C4E60A83-5EA9-2F72-F01B-D0045310F011}"/>
                </a:ext>
              </a:extLst>
            </p:cNvPr>
            <p:cNvSpPr/>
            <p:nvPr/>
          </p:nvSpPr>
          <p:spPr>
            <a:xfrm>
              <a:off x="2903248" y="4125640"/>
              <a:ext cx="16109" cy="22196"/>
            </a:xfrm>
            <a:custGeom>
              <a:avLst/>
              <a:gdLst/>
              <a:ahLst/>
              <a:cxnLst>
                <a:cxn ang="0">
                  <a:pos x="wd2" y="hd2"/>
                </a:cxn>
                <a:cxn ang="5400000">
                  <a:pos x="wd2" y="hd2"/>
                </a:cxn>
                <a:cxn ang="10800000">
                  <a:pos x="wd2" y="hd2"/>
                </a:cxn>
                <a:cxn ang="16200000">
                  <a:pos x="wd2" y="hd2"/>
                </a:cxn>
              </a:cxnLst>
              <a:rect l="0" t="0" r="r" b="b"/>
              <a:pathLst>
                <a:path w="21600" h="21600" extrusionOk="0">
                  <a:moveTo>
                    <a:pt x="16225" y="0"/>
                  </a:moveTo>
                  <a:cubicBezTo>
                    <a:pt x="8063" y="0"/>
                    <a:pt x="0" y="5924"/>
                    <a:pt x="0" y="11775"/>
                  </a:cubicBezTo>
                  <a:cubicBezTo>
                    <a:pt x="0" y="17699"/>
                    <a:pt x="8063" y="21600"/>
                    <a:pt x="16225" y="21600"/>
                  </a:cubicBezTo>
                  <a:lnTo>
                    <a:pt x="18912" y="21600"/>
                  </a:lnTo>
                  <a:cubicBezTo>
                    <a:pt x="18912" y="17699"/>
                    <a:pt x="21600" y="9825"/>
                    <a:pt x="21600" y="2023"/>
                  </a:cubicBezTo>
                  <a:cubicBezTo>
                    <a:pt x="21600" y="0"/>
                    <a:pt x="18912" y="0"/>
                    <a:pt x="162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59" name="Google Shape;2354;p43">
              <a:extLst>
                <a:ext uri="{FF2B5EF4-FFF2-40B4-BE49-F238E27FC236}">
                  <a16:creationId xmlns:a16="http://schemas.microsoft.com/office/drawing/2014/main" id="{C041DA45-B6CE-0C45-D12D-1D52C886EF08}"/>
                </a:ext>
              </a:extLst>
            </p:cNvPr>
            <p:cNvSpPr/>
            <p:nvPr/>
          </p:nvSpPr>
          <p:spPr>
            <a:xfrm>
              <a:off x="2844903" y="2138432"/>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27"/>
                    <a:pt x="5383" y="21600"/>
                    <a:pt x="10767" y="21600"/>
                  </a:cubicBezTo>
                  <a:cubicBezTo>
                    <a:pt x="16217" y="21600"/>
                    <a:pt x="21600" y="17627"/>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61" name="Google Shape;2356;p43">
              <a:extLst>
                <a:ext uri="{FF2B5EF4-FFF2-40B4-BE49-F238E27FC236}">
                  <a16:creationId xmlns:a16="http://schemas.microsoft.com/office/drawing/2014/main" id="{6A346D67-9062-8540-62CA-A49FA4F26A7B}"/>
                </a:ext>
              </a:extLst>
            </p:cNvPr>
            <p:cNvSpPr/>
            <p:nvPr/>
          </p:nvSpPr>
          <p:spPr>
            <a:xfrm>
              <a:off x="2844903" y="2196851"/>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62" name="Google Shape;2357;p43">
              <a:extLst>
                <a:ext uri="{FF2B5EF4-FFF2-40B4-BE49-F238E27FC236}">
                  <a16:creationId xmlns:a16="http://schemas.microsoft.com/office/drawing/2014/main" id="{C53AFF33-84F8-BA49-B4DB-50A394EE721D}"/>
                </a:ext>
              </a:extLst>
            </p:cNvPr>
            <p:cNvSpPr/>
            <p:nvPr/>
          </p:nvSpPr>
          <p:spPr>
            <a:xfrm>
              <a:off x="2875041" y="216864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858"/>
                  </a:cubicBezTo>
                  <a:cubicBezTo>
                    <a:pt x="0" y="15729"/>
                    <a:pt x="3973" y="21600"/>
                    <a:pt x="9825" y="21600"/>
                  </a:cubicBezTo>
                  <a:cubicBezTo>
                    <a:pt x="17627" y="21600"/>
                    <a:pt x="21600" y="15729"/>
                    <a:pt x="21600" y="9858"/>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63" name="Google Shape;2358;p43">
              <a:extLst>
                <a:ext uri="{FF2B5EF4-FFF2-40B4-BE49-F238E27FC236}">
                  <a16:creationId xmlns:a16="http://schemas.microsoft.com/office/drawing/2014/main" id="{FE6A4144-5F0E-8CC8-45A7-C8AA5041D517}"/>
                </a:ext>
              </a:extLst>
            </p:cNvPr>
            <p:cNvSpPr/>
            <p:nvPr/>
          </p:nvSpPr>
          <p:spPr>
            <a:xfrm>
              <a:off x="2844903" y="2255196"/>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99"/>
                    <a:pt x="5383" y="21600"/>
                    <a:pt x="10767" y="21600"/>
                  </a:cubicBezTo>
                  <a:cubicBezTo>
                    <a:pt x="16217" y="21600"/>
                    <a:pt x="21600" y="17699"/>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64" name="Google Shape;2359;p43">
              <a:extLst>
                <a:ext uri="{FF2B5EF4-FFF2-40B4-BE49-F238E27FC236}">
                  <a16:creationId xmlns:a16="http://schemas.microsoft.com/office/drawing/2014/main" id="{86781C0E-21FF-2FD1-A672-EB93E152F379}"/>
                </a:ext>
              </a:extLst>
            </p:cNvPr>
            <p:cNvSpPr/>
            <p:nvPr/>
          </p:nvSpPr>
          <p:spPr>
            <a:xfrm>
              <a:off x="2875041" y="2227063"/>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785"/>
                  </a:cubicBezTo>
                  <a:cubicBezTo>
                    <a:pt x="0" y="15729"/>
                    <a:pt x="3973" y="21600"/>
                    <a:pt x="9825" y="21600"/>
                  </a:cubicBezTo>
                  <a:cubicBezTo>
                    <a:pt x="17627" y="21600"/>
                    <a:pt x="21600" y="15729"/>
                    <a:pt x="21600" y="978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65" name="Google Shape;2360;p43">
              <a:extLst>
                <a:ext uri="{FF2B5EF4-FFF2-40B4-BE49-F238E27FC236}">
                  <a16:creationId xmlns:a16="http://schemas.microsoft.com/office/drawing/2014/main" id="{C3DA0B0D-DDBC-2F8A-F8DD-DFF86ECC382F}"/>
                </a:ext>
              </a:extLst>
            </p:cNvPr>
            <p:cNvSpPr/>
            <p:nvPr/>
          </p:nvSpPr>
          <p:spPr>
            <a:xfrm>
              <a:off x="2844903" y="2313615"/>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66" name="Google Shape;2361;p43">
              <a:extLst>
                <a:ext uri="{FF2B5EF4-FFF2-40B4-BE49-F238E27FC236}">
                  <a16:creationId xmlns:a16="http://schemas.microsoft.com/office/drawing/2014/main" id="{DEE9FD09-4D52-4CC4-AEBD-74E7320CC7CA}"/>
                </a:ext>
              </a:extLst>
            </p:cNvPr>
            <p:cNvSpPr/>
            <p:nvPr/>
          </p:nvSpPr>
          <p:spPr>
            <a:xfrm>
              <a:off x="2875041" y="2285408"/>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73"/>
                    <a:pt x="0" y="9825"/>
                  </a:cubicBezTo>
                  <a:cubicBezTo>
                    <a:pt x="0" y="15676"/>
                    <a:pt x="3973" y="21600"/>
                    <a:pt x="9825" y="21600"/>
                  </a:cubicBezTo>
                  <a:cubicBezTo>
                    <a:pt x="17627" y="21600"/>
                    <a:pt x="21600" y="15676"/>
                    <a:pt x="21600" y="9825"/>
                  </a:cubicBezTo>
                  <a:cubicBezTo>
                    <a:pt x="21600" y="397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67" name="Google Shape;2362;p43">
              <a:extLst>
                <a:ext uri="{FF2B5EF4-FFF2-40B4-BE49-F238E27FC236}">
                  <a16:creationId xmlns:a16="http://schemas.microsoft.com/office/drawing/2014/main" id="{74ADFDC2-3004-91B4-A7ED-A8AC2A2CE84F}"/>
                </a:ext>
              </a:extLst>
            </p:cNvPr>
            <p:cNvSpPr/>
            <p:nvPr/>
          </p:nvSpPr>
          <p:spPr>
            <a:xfrm>
              <a:off x="2844903" y="237203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68" name="Google Shape;2363;p43">
              <a:extLst>
                <a:ext uri="{FF2B5EF4-FFF2-40B4-BE49-F238E27FC236}">
                  <a16:creationId xmlns:a16="http://schemas.microsoft.com/office/drawing/2014/main" id="{C972DFF4-9A11-F81C-E13C-5A36A029B28D}"/>
                </a:ext>
              </a:extLst>
            </p:cNvPr>
            <p:cNvSpPr/>
            <p:nvPr/>
          </p:nvSpPr>
          <p:spPr>
            <a:xfrm>
              <a:off x="2875041" y="2343827"/>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785"/>
                  </a:cubicBezTo>
                  <a:cubicBezTo>
                    <a:pt x="0" y="15729"/>
                    <a:pt x="3973" y="21600"/>
                    <a:pt x="9825" y="21600"/>
                  </a:cubicBezTo>
                  <a:cubicBezTo>
                    <a:pt x="17627" y="21600"/>
                    <a:pt x="21600" y="15729"/>
                    <a:pt x="21600" y="978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69" name="Google Shape;2364;p43">
              <a:extLst>
                <a:ext uri="{FF2B5EF4-FFF2-40B4-BE49-F238E27FC236}">
                  <a16:creationId xmlns:a16="http://schemas.microsoft.com/office/drawing/2014/main" id="{E5260C21-9B5E-CB3D-5F59-82D0F8D220C3}"/>
                </a:ext>
              </a:extLst>
            </p:cNvPr>
            <p:cNvSpPr/>
            <p:nvPr/>
          </p:nvSpPr>
          <p:spPr>
            <a:xfrm>
              <a:off x="2844903" y="2430379"/>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70" name="Google Shape;2365;p43">
              <a:extLst>
                <a:ext uri="{FF2B5EF4-FFF2-40B4-BE49-F238E27FC236}">
                  <a16:creationId xmlns:a16="http://schemas.microsoft.com/office/drawing/2014/main" id="{CA8BFD15-C9D2-26BC-48B6-6367DEA26223}"/>
                </a:ext>
              </a:extLst>
            </p:cNvPr>
            <p:cNvSpPr/>
            <p:nvPr/>
          </p:nvSpPr>
          <p:spPr>
            <a:xfrm>
              <a:off x="2875041" y="2402172"/>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73"/>
                    <a:pt x="0" y="9825"/>
                  </a:cubicBezTo>
                  <a:cubicBezTo>
                    <a:pt x="0" y="15676"/>
                    <a:pt x="3973" y="21600"/>
                    <a:pt x="9825" y="21600"/>
                  </a:cubicBezTo>
                  <a:cubicBezTo>
                    <a:pt x="17627" y="21600"/>
                    <a:pt x="21600" y="15676"/>
                    <a:pt x="21600" y="9825"/>
                  </a:cubicBezTo>
                  <a:cubicBezTo>
                    <a:pt x="21600" y="397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71" name="Google Shape;2366;p43">
              <a:extLst>
                <a:ext uri="{FF2B5EF4-FFF2-40B4-BE49-F238E27FC236}">
                  <a16:creationId xmlns:a16="http://schemas.microsoft.com/office/drawing/2014/main" id="{DD6B5B4D-C724-03D6-379A-6036F257C7F6}"/>
                </a:ext>
              </a:extLst>
            </p:cNvPr>
            <p:cNvSpPr/>
            <p:nvPr/>
          </p:nvSpPr>
          <p:spPr>
            <a:xfrm>
              <a:off x="2844903" y="2488798"/>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72" name="Google Shape;2367;p43">
              <a:extLst>
                <a:ext uri="{FF2B5EF4-FFF2-40B4-BE49-F238E27FC236}">
                  <a16:creationId xmlns:a16="http://schemas.microsoft.com/office/drawing/2014/main" id="{C5F384FF-B878-7EFB-31DD-0C2B915AD4AF}"/>
                </a:ext>
              </a:extLst>
            </p:cNvPr>
            <p:cNvSpPr/>
            <p:nvPr/>
          </p:nvSpPr>
          <p:spPr>
            <a:xfrm>
              <a:off x="2875041" y="246059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858"/>
                  </a:cubicBezTo>
                  <a:cubicBezTo>
                    <a:pt x="0" y="17686"/>
                    <a:pt x="3973" y="21600"/>
                    <a:pt x="9825" y="21600"/>
                  </a:cubicBezTo>
                  <a:cubicBezTo>
                    <a:pt x="17627" y="21600"/>
                    <a:pt x="21600" y="17686"/>
                    <a:pt x="21600" y="9858"/>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73" name="Google Shape;2368;p43">
              <a:extLst>
                <a:ext uri="{FF2B5EF4-FFF2-40B4-BE49-F238E27FC236}">
                  <a16:creationId xmlns:a16="http://schemas.microsoft.com/office/drawing/2014/main" id="{30CBB2BB-4000-0709-A316-D8CC84A839FA}"/>
                </a:ext>
              </a:extLst>
            </p:cNvPr>
            <p:cNvSpPr/>
            <p:nvPr/>
          </p:nvSpPr>
          <p:spPr>
            <a:xfrm>
              <a:off x="2844903" y="2547142"/>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74" name="Google Shape;2369;p43">
              <a:extLst>
                <a:ext uri="{FF2B5EF4-FFF2-40B4-BE49-F238E27FC236}">
                  <a16:creationId xmlns:a16="http://schemas.microsoft.com/office/drawing/2014/main" id="{3F2B269F-D3CB-17AA-C8C0-CE481ED0319C}"/>
                </a:ext>
              </a:extLst>
            </p:cNvPr>
            <p:cNvSpPr/>
            <p:nvPr/>
          </p:nvSpPr>
          <p:spPr>
            <a:xfrm>
              <a:off x="2875041" y="2519009"/>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785"/>
                  </a:cubicBezTo>
                  <a:cubicBezTo>
                    <a:pt x="0" y="17686"/>
                    <a:pt x="3973" y="21600"/>
                    <a:pt x="9825" y="21600"/>
                  </a:cubicBezTo>
                  <a:cubicBezTo>
                    <a:pt x="17627" y="21600"/>
                    <a:pt x="21600" y="17686"/>
                    <a:pt x="21600" y="978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75" name="Google Shape;2370;p43">
              <a:extLst>
                <a:ext uri="{FF2B5EF4-FFF2-40B4-BE49-F238E27FC236}">
                  <a16:creationId xmlns:a16="http://schemas.microsoft.com/office/drawing/2014/main" id="{D9984E3C-36ED-A9D6-021B-51518933142B}"/>
                </a:ext>
              </a:extLst>
            </p:cNvPr>
            <p:cNvSpPr/>
            <p:nvPr/>
          </p:nvSpPr>
          <p:spPr>
            <a:xfrm>
              <a:off x="2846908" y="2605561"/>
              <a:ext cx="22121" cy="20117"/>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5871" y="0"/>
                    <a:pt x="1957" y="2152"/>
                    <a:pt x="0" y="6456"/>
                  </a:cubicBezTo>
                  <a:cubicBezTo>
                    <a:pt x="3914" y="6456"/>
                    <a:pt x="9785" y="12992"/>
                    <a:pt x="15729" y="21600"/>
                  </a:cubicBezTo>
                  <a:cubicBezTo>
                    <a:pt x="19643" y="19448"/>
                    <a:pt x="21600" y="17296"/>
                    <a:pt x="21600" y="12992"/>
                  </a:cubicBezTo>
                  <a:cubicBezTo>
                    <a:pt x="21600" y="6456"/>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76" name="Google Shape;2371;p43">
              <a:extLst>
                <a:ext uri="{FF2B5EF4-FFF2-40B4-BE49-F238E27FC236}">
                  <a16:creationId xmlns:a16="http://schemas.microsoft.com/office/drawing/2014/main" id="{41A7B196-DC8A-925D-BD2A-279320823F96}"/>
                </a:ext>
              </a:extLst>
            </p:cNvPr>
            <p:cNvSpPr/>
            <p:nvPr/>
          </p:nvSpPr>
          <p:spPr>
            <a:xfrm>
              <a:off x="2875041" y="2577354"/>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01"/>
                    <a:pt x="0" y="9825"/>
                  </a:cubicBezTo>
                  <a:cubicBezTo>
                    <a:pt x="0" y="17627"/>
                    <a:pt x="3973" y="21600"/>
                    <a:pt x="9825" y="21600"/>
                  </a:cubicBezTo>
                  <a:cubicBezTo>
                    <a:pt x="17627" y="21600"/>
                    <a:pt x="21600" y="17627"/>
                    <a:pt x="21600" y="9825"/>
                  </a:cubicBezTo>
                  <a:cubicBezTo>
                    <a:pt x="21600" y="3901"/>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77" name="Google Shape;2372;p43">
              <a:extLst>
                <a:ext uri="{FF2B5EF4-FFF2-40B4-BE49-F238E27FC236}">
                  <a16:creationId xmlns:a16="http://schemas.microsoft.com/office/drawing/2014/main" id="{40E2C21C-1A97-ACE1-8441-F171ADB9E65A}"/>
                </a:ext>
              </a:extLst>
            </p:cNvPr>
            <p:cNvSpPr/>
            <p:nvPr/>
          </p:nvSpPr>
          <p:spPr>
            <a:xfrm>
              <a:off x="2875041" y="2634433"/>
              <a:ext cx="22196" cy="1270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5924" y="0"/>
                    <a:pt x="1951" y="4320"/>
                    <a:pt x="0" y="17280"/>
                  </a:cubicBezTo>
                  <a:cubicBezTo>
                    <a:pt x="1951" y="17280"/>
                    <a:pt x="1951" y="21600"/>
                    <a:pt x="1951" y="21600"/>
                  </a:cubicBezTo>
                  <a:lnTo>
                    <a:pt x="21600" y="21600"/>
                  </a:lnTo>
                  <a:cubicBezTo>
                    <a:pt x="21600" y="8640"/>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78" name="Google Shape;2373;p43">
              <a:extLst>
                <a:ext uri="{FF2B5EF4-FFF2-40B4-BE49-F238E27FC236}">
                  <a16:creationId xmlns:a16="http://schemas.microsoft.com/office/drawing/2014/main" id="{A2F6C30C-2337-BF62-2E9B-CBD02C745DF0}"/>
                </a:ext>
              </a:extLst>
            </p:cNvPr>
            <p:cNvSpPr/>
            <p:nvPr/>
          </p:nvSpPr>
          <p:spPr>
            <a:xfrm>
              <a:off x="2850916" y="2732420"/>
              <a:ext cx="18113" cy="14104"/>
            </a:xfrm>
            <a:custGeom>
              <a:avLst/>
              <a:gdLst/>
              <a:ahLst/>
              <a:cxnLst>
                <a:cxn ang="0">
                  <a:pos x="wd2" y="hd2"/>
                </a:cxn>
                <a:cxn ang="5400000">
                  <a:pos x="wd2" y="hd2"/>
                </a:cxn>
                <a:cxn ang="10800000">
                  <a:pos x="wd2" y="hd2"/>
                </a:cxn>
                <a:cxn ang="16200000">
                  <a:pos x="wd2" y="hd2"/>
                </a:cxn>
              </a:cxnLst>
              <a:rect l="0" t="0" r="r" b="b"/>
              <a:pathLst>
                <a:path w="21600" h="21600" extrusionOk="0">
                  <a:moveTo>
                    <a:pt x="19210" y="0"/>
                  </a:moveTo>
                  <a:cubicBezTo>
                    <a:pt x="14430" y="6139"/>
                    <a:pt x="7170" y="15347"/>
                    <a:pt x="0" y="18531"/>
                  </a:cubicBezTo>
                  <a:cubicBezTo>
                    <a:pt x="2390" y="18531"/>
                    <a:pt x="4780" y="21600"/>
                    <a:pt x="7170" y="21600"/>
                  </a:cubicBezTo>
                  <a:cubicBezTo>
                    <a:pt x="14430" y="21600"/>
                    <a:pt x="21600" y="12278"/>
                    <a:pt x="21600" y="3069"/>
                  </a:cubicBezTo>
                  <a:cubicBezTo>
                    <a:pt x="21600" y="3069"/>
                    <a:pt x="19210" y="0"/>
                    <a:pt x="1921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79" name="Google Shape;2374;p43">
              <a:extLst>
                <a:ext uri="{FF2B5EF4-FFF2-40B4-BE49-F238E27FC236}">
                  <a16:creationId xmlns:a16="http://schemas.microsoft.com/office/drawing/2014/main" id="{6F7962C9-DCAE-4B2F-C338-35593637C943}"/>
                </a:ext>
              </a:extLst>
            </p:cNvPr>
            <p:cNvSpPr/>
            <p:nvPr/>
          </p:nvSpPr>
          <p:spPr>
            <a:xfrm>
              <a:off x="2816696" y="275253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11815"/>
                  </a:cubicBezTo>
                  <a:cubicBezTo>
                    <a:pt x="0" y="17686"/>
                    <a:pt x="3914" y="21600"/>
                    <a:pt x="9785" y="21600"/>
                  </a:cubicBezTo>
                  <a:cubicBezTo>
                    <a:pt x="15729" y="21600"/>
                    <a:pt x="21600" y="17686"/>
                    <a:pt x="21600" y="1181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80" name="Google Shape;2375;p43">
              <a:extLst>
                <a:ext uri="{FF2B5EF4-FFF2-40B4-BE49-F238E27FC236}">
                  <a16:creationId xmlns:a16="http://schemas.microsoft.com/office/drawing/2014/main" id="{0BF6ACE9-1D77-2F3B-19E5-23ED80E2DE6D}"/>
                </a:ext>
              </a:extLst>
            </p:cNvPr>
            <p:cNvSpPr/>
            <p:nvPr/>
          </p:nvSpPr>
          <p:spPr>
            <a:xfrm>
              <a:off x="2844903" y="278074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81" name="Google Shape;2376;p43">
              <a:extLst>
                <a:ext uri="{FF2B5EF4-FFF2-40B4-BE49-F238E27FC236}">
                  <a16:creationId xmlns:a16="http://schemas.microsoft.com/office/drawing/2014/main" id="{F01664BD-AAD3-23EA-BE7F-9325782C14DB}"/>
                </a:ext>
              </a:extLst>
            </p:cNvPr>
            <p:cNvSpPr/>
            <p:nvPr/>
          </p:nvSpPr>
          <p:spPr>
            <a:xfrm>
              <a:off x="2875041" y="275253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11815"/>
                  </a:cubicBezTo>
                  <a:cubicBezTo>
                    <a:pt x="0" y="17686"/>
                    <a:pt x="3973" y="21600"/>
                    <a:pt x="9825" y="21600"/>
                  </a:cubicBezTo>
                  <a:cubicBezTo>
                    <a:pt x="17627" y="21600"/>
                    <a:pt x="21600" y="17686"/>
                    <a:pt x="21600" y="11815"/>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82" name="Google Shape;2377;p43">
              <a:extLst>
                <a:ext uri="{FF2B5EF4-FFF2-40B4-BE49-F238E27FC236}">
                  <a16:creationId xmlns:a16="http://schemas.microsoft.com/office/drawing/2014/main" id="{DFDC6F6E-55C3-9B4A-17B0-F531A4377CFB}"/>
                </a:ext>
              </a:extLst>
            </p:cNvPr>
            <p:cNvSpPr/>
            <p:nvPr/>
          </p:nvSpPr>
          <p:spPr>
            <a:xfrm>
              <a:off x="2816696" y="2810955"/>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11742"/>
                  </a:cubicBezTo>
                  <a:cubicBezTo>
                    <a:pt x="0" y="17686"/>
                    <a:pt x="3914" y="21600"/>
                    <a:pt x="9785" y="21600"/>
                  </a:cubicBezTo>
                  <a:cubicBezTo>
                    <a:pt x="15729" y="21600"/>
                    <a:pt x="21600" y="17686"/>
                    <a:pt x="21600" y="11742"/>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83" name="Google Shape;2378;p43">
              <a:extLst>
                <a:ext uri="{FF2B5EF4-FFF2-40B4-BE49-F238E27FC236}">
                  <a16:creationId xmlns:a16="http://schemas.microsoft.com/office/drawing/2014/main" id="{A3FC82B4-44D3-B795-99F6-6B217E74F6F5}"/>
                </a:ext>
              </a:extLst>
            </p:cNvPr>
            <p:cNvSpPr/>
            <p:nvPr/>
          </p:nvSpPr>
          <p:spPr>
            <a:xfrm>
              <a:off x="2846908" y="2970694"/>
              <a:ext cx="16108" cy="12701"/>
            </a:xfrm>
            <a:custGeom>
              <a:avLst/>
              <a:gdLst/>
              <a:ahLst/>
              <a:cxnLst>
                <a:cxn ang="0">
                  <a:pos x="wd2" y="hd2"/>
                </a:cxn>
                <a:cxn ang="5400000">
                  <a:pos x="wd2" y="hd2"/>
                </a:cxn>
                <a:cxn ang="10800000">
                  <a:pos x="wd2" y="hd2"/>
                </a:cxn>
                <a:cxn ang="16200000">
                  <a:pos x="wd2" y="hd2"/>
                </a:cxn>
              </a:cxnLst>
              <a:rect l="0" t="0" r="r" b="b"/>
              <a:pathLst>
                <a:path w="21600" h="21600" extrusionOk="0">
                  <a:moveTo>
                    <a:pt x="8063" y="0"/>
                  </a:moveTo>
                  <a:cubicBezTo>
                    <a:pt x="5375" y="0"/>
                    <a:pt x="2688" y="0"/>
                    <a:pt x="0" y="7200"/>
                  </a:cubicBezTo>
                  <a:cubicBezTo>
                    <a:pt x="2688" y="14400"/>
                    <a:pt x="8063" y="21600"/>
                    <a:pt x="13438" y="21600"/>
                  </a:cubicBezTo>
                  <a:cubicBezTo>
                    <a:pt x="16125" y="21600"/>
                    <a:pt x="18813" y="14400"/>
                    <a:pt x="21600" y="14400"/>
                  </a:cubicBezTo>
                  <a:cubicBezTo>
                    <a:pt x="16125" y="7200"/>
                    <a:pt x="13438" y="0"/>
                    <a:pt x="806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84" name="Google Shape;2379;p43">
              <a:extLst>
                <a:ext uri="{FF2B5EF4-FFF2-40B4-BE49-F238E27FC236}">
                  <a16:creationId xmlns:a16="http://schemas.microsoft.com/office/drawing/2014/main" id="{0823BD5B-2322-0F77-8036-86CEA8C0B301}"/>
                </a:ext>
              </a:extLst>
            </p:cNvPr>
            <p:cNvSpPr/>
            <p:nvPr/>
          </p:nvSpPr>
          <p:spPr>
            <a:xfrm>
              <a:off x="2816696" y="298606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924"/>
                    <a:pt x="0" y="11775"/>
                  </a:cubicBezTo>
                  <a:cubicBezTo>
                    <a:pt x="0" y="17627"/>
                    <a:pt x="3914" y="21600"/>
                    <a:pt x="9785" y="21600"/>
                  </a:cubicBezTo>
                  <a:cubicBezTo>
                    <a:pt x="15729" y="21600"/>
                    <a:pt x="21600" y="17627"/>
                    <a:pt x="21600" y="11775"/>
                  </a:cubicBezTo>
                  <a:cubicBezTo>
                    <a:pt x="21600" y="592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85" name="Google Shape;2380;p43">
              <a:extLst>
                <a:ext uri="{FF2B5EF4-FFF2-40B4-BE49-F238E27FC236}">
                  <a16:creationId xmlns:a16="http://schemas.microsoft.com/office/drawing/2014/main" id="{E4EF2019-86E0-153F-61B4-8E7306892955}"/>
                </a:ext>
              </a:extLst>
            </p:cNvPr>
            <p:cNvSpPr/>
            <p:nvPr/>
          </p:nvSpPr>
          <p:spPr>
            <a:xfrm>
              <a:off x="2844903" y="3016275"/>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01"/>
                    <a:pt x="0" y="9825"/>
                  </a:cubicBezTo>
                  <a:cubicBezTo>
                    <a:pt x="0" y="15676"/>
                    <a:pt x="5383" y="21600"/>
                    <a:pt x="10767" y="21600"/>
                  </a:cubicBezTo>
                  <a:cubicBezTo>
                    <a:pt x="16217" y="21600"/>
                    <a:pt x="21600" y="15676"/>
                    <a:pt x="21600" y="9825"/>
                  </a:cubicBezTo>
                  <a:cubicBezTo>
                    <a:pt x="21600" y="390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86" name="Google Shape;2381;p43">
              <a:extLst>
                <a:ext uri="{FF2B5EF4-FFF2-40B4-BE49-F238E27FC236}">
                  <a16:creationId xmlns:a16="http://schemas.microsoft.com/office/drawing/2014/main" id="{EAEC2339-3B7A-EA9B-5D89-AAFC28AF21D5}"/>
                </a:ext>
              </a:extLst>
            </p:cNvPr>
            <p:cNvSpPr/>
            <p:nvPr/>
          </p:nvSpPr>
          <p:spPr>
            <a:xfrm>
              <a:off x="2875041" y="2986064"/>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924"/>
                    <a:pt x="0" y="11775"/>
                  </a:cubicBezTo>
                  <a:cubicBezTo>
                    <a:pt x="0" y="17627"/>
                    <a:pt x="3973" y="21600"/>
                    <a:pt x="9825" y="21600"/>
                  </a:cubicBezTo>
                  <a:cubicBezTo>
                    <a:pt x="17627" y="21600"/>
                    <a:pt x="21600" y="17627"/>
                    <a:pt x="21600" y="11775"/>
                  </a:cubicBezTo>
                  <a:cubicBezTo>
                    <a:pt x="21600" y="592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87" name="Google Shape;2382;p43">
              <a:extLst>
                <a:ext uri="{FF2B5EF4-FFF2-40B4-BE49-F238E27FC236}">
                  <a16:creationId xmlns:a16="http://schemas.microsoft.com/office/drawing/2014/main" id="{C23FF9CA-8B74-7313-060B-344C4E30F9F1}"/>
                </a:ext>
              </a:extLst>
            </p:cNvPr>
            <p:cNvSpPr/>
            <p:nvPr/>
          </p:nvSpPr>
          <p:spPr>
            <a:xfrm>
              <a:off x="2844903" y="3074694"/>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5729"/>
                    <a:pt x="5383" y="21600"/>
                    <a:pt x="10767" y="21600"/>
                  </a:cubicBezTo>
                  <a:cubicBezTo>
                    <a:pt x="16217" y="21600"/>
                    <a:pt x="21600" y="15729"/>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88" name="Google Shape;2383;p43">
              <a:extLst>
                <a:ext uri="{FF2B5EF4-FFF2-40B4-BE49-F238E27FC236}">
                  <a16:creationId xmlns:a16="http://schemas.microsoft.com/office/drawing/2014/main" id="{69EC63F0-CDB5-ACA1-8393-6031FD79428B}"/>
                </a:ext>
              </a:extLst>
            </p:cNvPr>
            <p:cNvSpPr/>
            <p:nvPr/>
          </p:nvSpPr>
          <p:spPr>
            <a:xfrm>
              <a:off x="2875041" y="3046487"/>
              <a:ext cx="14104" cy="20116"/>
            </a:xfrm>
            <a:custGeom>
              <a:avLst/>
              <a:gdLst/>
              <a:ahLst/>
              <a:cxnLst>
                <a:cxn ang="0">
                  <a:pos x="wd2" y="hd2"/>
                </a:cxn>
                <a:cxn ang="5400000">
                  <a:pos x="wd2" y="hd2"/>
                </a:cxn>
                <a:cxn ang="10800000">
                  <a:pos x="wd2" y="hd2"/>
                </a:cxn>
                <a:cxn ang="16200000">
                  <a:pos x="wd2" y="hd2"/>
                </a:cxn>
              </a:cxnLst>
              <a:rect l="0" t="0" r="r" b="b"/>
              <a:pathLst>
                <a:path w="21600" h="21600" extrusionOk="0">
                  <a:moveTo>
                    <a:pt x="6253" y="0"/>
                  </a:moveTo>
                  <a:cubicBezTo>
                    <a:pt x="3069" y="2152"/>
                    <a:pt x="0" y="6456"/>
                    <a:pt x="0" y="10840"/>
                  </a:cubicBezTo>
                  <a:cubicBezTo>
                    <a:pt x="0" y="17296"/>
                    <a:pt x="6253" y="21600"/>
                    <a:pt x="15461" y="21600"/>
                  </a:cubicBezTo>
                  <a:lnTo>
                    <a:pt x="21600" y="21600"/>
                  </a:lnTo>
                  <a:lnTo>
                    <a:pt x="6253"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89" name="Google Shape;2384;p43">
              <a:extLst>
                <a:ext uri="{FF2B5EF4-FFF2-40B4-BE49-F238E27FC236}">
                  <a16:creationId xmlns:a16="http://schemas.microsoft.com/office/drawing/2014/main" id="{04A00A7E-EBDF-7F96-C764-7A11620ACCC6}"/>
                </a:ext>
              </a:extLst>
            </p:cNvPr>
            <p:cNvSpPr/>
            <p:nvPr/>
          </p:nvSpPr>
          <p:spPr>
            <a:xfrm>
              <a:off x="2816696" y="304448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815"/>
                  </a:cubicBezTo>
                  <a:cubicBezTo>
                    <a:pt x="0" y="17686"/>
                    <a:pt x="3914" y="21600"/>
                    <a:pt x="9785" y="21600"/>
                  </a:cubicBezTo>
                  <a:cubicBezTo>
                    <a:pt x="15729" y="21600"/>
                    <a:pt x="21600" y="17686"/>
                    <a:pt x="21600" y="11815"/>
                  </a:cubicBezTo>
                  <a:cubicBezTo>
                    <a:pt x="21600" y="587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90" name="Google Shape;2385;p43">
              <a:extLst>
                <a:ext uri="{FF2B5EF4-FFF2-40B4-BE49-F238E27FC236}">
                  <a16:creationId xmlns:a16="http://schemas.microsoft.com/office/drawing/2014/main" id="{3E9201B2-FC76-68C9-8053-79A8FD4AB348}"/>
                </a:ext>
              </a:extLst>
            </p:cNvPr>
            <p:cNvSpPr/>
            <p:nvPr/>
          </p:nvSpPr>
          <p:spPr>
            <a:xfrm>
              <a:off x="2816696" y="3102901"/>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742"/>
                  </a:cubicBezTo>
                  <a:cubicBezTo>
                    <a:pt x="0" y="17686"/>
                    <a:pt x="3914" y="21600"/>
                    <a:pt x="9785" y="21600"/>
                  </a:cubicBezTo>
                  <a:cubicBezTo>
                    <a:pt x="15729" y="21600"/>
                    <a:pt x="21600" y="17686"/>
                    <a:pt x="21600" y="11742"/>
                  </a:cubicBezTo>
                  <a:cubicBezTo>
                    <a:pt x="21600" y="587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91" name="Google Shape;2386;p43">
              <a:extLst>
                <a:ext uri="{FF2B5EF4-FFF2-40B4-BE49-F238E27FC236}">
                  <a16:creationId xmlns:a16="http://schemas.microsoft.com/office/drawing/2014/main" id="{C81C4584-9D77-4E5C-3340-E2E0A05C88DA}"/>
                </a:ext>
              </a:extLst>
            </p:cNvPr>
            <p:cNvSpPr/>
            <p:nvPr/>
          </p:nvSpPr>
          <p:spPr>
            <a:xfrm>
              <a:off x="2844903" y="3133039"/>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73"/>
                    <a:pt x="0" y="9825"/>
                  </a:cubicBezTo>
                  <a:cubicBezTo>
                    <a:pt x="0" y="15676"/>
                    <a:pt x="5383" y="21600"/>
                    <a:pt x="10767" y="21600"/>
                  </a:cubicBezTo>
                  <a:cubicBezTo>
                    <a:pt x="16217" y="21600"/>
                    <a:pt x="21600" y="15676"/>
                    <a:pt x="21600" y="9825"/>
                  </a:cubicBezTo>
                  <a:cubicBezTo>
                    <a:pt x="21600" y="397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92" name="Google Shape;2387;p43">
              <a:extLst>
                <a:ext uri="{FF2B5EF4-FFF2-40B4-BE49-F238E27FC236}">
                  <a16:creationId xmlns:a16="http://schemas.microsoft.com/office/drawing/2014/main" id="{811458B1-BB9A-955A-F13E-BB7641562F8E}"/>
                </a:ext>
              </a:extLst>
            </p:cNvPr>
            <p:cNvSpPr/>
            <p:nvPr/>
          </p:nvSpPr>
          <p:spPr>
            <a:xfrm>
              <a:off x="2844903" y="3191457"/>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858"/>
                  </a:cubicBezTo>
                  <a:cubicBezTo>
                    <a:pt x="0" y="15729"/>
                    <a:pt x="5383" y="21600"/>
                    <a:pt x="10767" y="21600"/>
                  </a:cubicBezTo>
                  <a:cubicBezTo>
                    <a:pt x="16217" y="21600"/>
                    <a:pt x="21600" y="15729"/>
                    <a:pt x="21600" y="9858"/>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93" name="Google Shape;2388;p43">
              <a:extLst>
                <a:ext uri="{FF2B5EF4-FFF2-40B4-BE49-F238E27FC236}">
                  <a16:creationId xmlns:a16="http://schemas.microsoft.com/office/drawing/2014/main" id="{7402D11B-02C2-FB9A-BDA6-D6EAB60C3831}"/>
                </a:ext>
              </a:extLst>
            </p:cNvPr>
            <p:cNvSpPr/>
            <p:nvPr/>
          </p:nvSpPr>
          <p:spPr>
            <a:xfrm>
              <a:off x="2816696" y="316124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944"/>
                    <a:pt x="0" y="11815"/>
                  </a:cubicBezTo>
                  <a:cubicBezTo>
                    <a:pt x="0" y="17686"/>
                    <a:pt x="3914" y="21600"/>
                    <a:pt x="9785" y="21600"/>
                  </a:cubicBezTo>
                  <a:cubicBezTo>
                    <a:pt x="15729" y="21600"/>
                    <a:pt x="21600" y="17686"/>
                    <a:pt x="21600" y="11815"/>
                  </a:cubicBezTo>
                  <a:cubicBezTo>
                    <a:pt x="21600" y="594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94" name="Google Shape;2389;p43">
              <a:extLst>
                <a:ext uri="{FF2B5EF4-FFF2-40B4-BE49-F238E27FC236}">
                  <a16:creationId xmlns:a16="http://schemas.microsoft.com/office/drawing/2014/main" id="{D7265D7D-AD59-4CA6-FD26-083510EFC057}"/>
                </a:ext>
              </a:extLst>
            </p:cNvPr>
            <p:cNvSpPr/>
            <p:nvPr/>
          </p:nvSpPr>
          <p:spPr>
            <a:xfrm>
              <a:off x="2816696" y="3219665"/>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742"/>
                  </a:cubicBezTo>
                  <a:cubicBezTo>
                    <a:pt x="0" y="17686"/>
                    <a:pt x="3914" y="21600"/>
                    <a:pt x="9785" y="21600"/>
                  </a:cubicBezTo>
                  <a:cubicBezTo>
                    <a:pt x="15729" y="21600"/>
                    <a:pt x="21600" y="17686"/>
                    <a:pt x="21600" y="11742"/>
                  </a:cubicBezTo>
                  <a:cubicBezTo>
                    <a:pt x="21600" y="587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95" name="Google Shape;2390;p43">
              <a:extLst>
                <a:ext uri="{FF2B5EF4-FFF2-40B4-BE49-F238E27FC236}">
                  <a16:creationId xmlns:a16="http://schemas.microsoft.com/office/drawing/2014/main" id="{76BB1A49-4B0A-2C40-4FDE-75B1429C3EB0}"/>
                </a:ext>
              </a:extLst>
            </p:cNvPr>
            <p:cNvSpPr/>
            <p:nvPr/>
          </p:nvSpPr>
          <p:spPr>
            <a:xfrm>
              <a:off x="2844903" y="3249876"/>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5729"/>
                    <a:pt x="5383" y="21600"/>
                    <a:pt x="10767" y="21600"/>
                  </a:cubicBezTo>
                  <a:cubicBezTo>
                    <a:pt x="16217" y="21600"/>
                    <a:pt x="21600" y="15729"/>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96" name="Google Shape;2391;p43">
              <a:extLst>
                <a:ext uri="{FF2B5EF4-FFF2-40B4-BE49-F238E27FC236}">
                  <a16:creationId xmlns:a16="http://schemas.microsoft.com/office/drawing/2014/main" id="{28173DC2-FEE1-F91A-C62E-7E3A1E123367}"/>
                </a:ext>
              </a:extLst>
            </p:cNvPr>
            <p:cNvSpPr/>
            <p:nvPr/>
          </p:nvSpPr>
          <p:spPr>
            <a:xfrm>
              <a:off x="2816696" y="3278010"/>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167"/>
                    <a:pt x="3914" y="21600"/>
                    <a:pt x="9785" y="21600"/>
                  </a:cubicBezTo>
                  <a:cubicBezTo>
                    <a:pt x="15729" y="21600"/>
                    <a:pt x="21600" y="16167"/>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97" name="Google Shape;2392;p43">
              <a:extLst>
                <a:ext uri="{FF2B5EF4-FFF2-40B4-BE49-F238E27FC236}">
                  <a16:creationId xmlns:a16="http://schemas.microsoft.com/office/drawing/2014/main" id="{C9BFB111-2732-4471-8BF3-67FBCF1D5FCF}"/>
                </a:ext>
              </a:extLst>
            </p:cNvPr>
            <p:cNvSpPr/>
            <p:nvPr/>
          </p:nvSpPr>
          <p:spPr>
            <a:xfrm>
              <a:off x="2844903" y="3308221"/>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01"/>
                    <a:pt x="0" y="9825"/>
                  </a:cubicBezTo>
                  <a:cubicBezTo>
                    <a:pt x="0" y="17627"/>
                    <a:pt x="5383" y="21600"/>
                    <a:pt x="10767" y="21600"/>
                  </a:cubicBezTo>
                  <a:cubicBezTo>
                    <a:pt x="16217" y="21600"/>
                    <a:pt x="21600" y="17627"/>
                    <a:pt x="21600" y="9825"/>
                  </a:cubicBezTo>
                  <a:cubicBezTo>
                    <a:pt x="21600" y="390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98" name="Google Shape;2393;p43">
              <a:extLst>
                <a:ext uri="{FF2B5EF4-FFF2-40B4-BE49-F238E27FC236}">
                  <a16:creationId xmlns:a16="http://schemas.microsoft.com/office/drawing/2014/main" id="{D991FA50-C376-028F-A961-BA0911B9001B}"/>
                </a:ext>
              </a:extLst>
            </p:cNvPr>
            <p:cNvSpPr/>
            <p:nvPr/>
          </p:nvSpPr>
          <p:spPr>
            <a:xfrm>
              <a:off x="2844903" y="3366640"/>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7686"/>
                    <a:pt x="5383" y="21600"/>
                    <a:pt x="10767" y="21600"/>
                  </a:cubicBezTo>
                  <a:cubicBezTo>
                    <a:pt x="16217" y="21600"/>
                    <a:pt x="21600" y="17686"/>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199" name="Google Shape;2394;p43">
              <a:extLst>
                <a:ext uri="{FF2B5EF4-FFF2-40B4-BE49-F238E27FC236}">
                  <a16:creationId xmlns:a16="http://schemas.microsoft.com/office/drawing/2014/main" id="{FA15E5F2-FCA0-F62C-B182-F9F2FFD763F1}"/>
                </a:ext>
              </a:extLst>
            </p:cNvPr>
            <p:cNvSpPr/>
            <p:nvPr/>
          </p:nvSpPr>
          <p:spPr>
            <a:xfrm>
              <a:off x="2816696" y="333642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833"/>
                  </a:cubicBezTo>
                  <a:cubicBezTo>
                    <a:pt x="0" y="16217"/>
                    <a:pt x="3914" y="21600"/>
                    <a:pt x="9785" y="21600"/>
                  </a:cubicBezTo>
                  <a:cubicBezTo>
                    <a:pt x="15729" y="21600"/>
                    <a:pt x="21600" y="16217"/>
                    <a:pt x="21600" y="10833"/>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00" name="Google Shape;2395;p43">
              <a:extLst>
                <a:ext uri="{FF2B5EF4-FFF2-40B4-BE49-F238E27FC236}">
                  <a16:creationId xmlns:a16="http://schemas.microsoft.com/office/drawing/2014/main" id="{B9B2E9B7-A575-E7E8-7CD4-3F2BFC146942}"/>
                </a:ext>
              </a:extLst>
            </p:cNvPr>
            <p:cNvSpPr/>
            <p:nvPr/>
          </p:nvSpPr>
          <p:spPr>
            <a:xfrm>
              <a:off x="2816696" y="3394773"/>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233"/>
                    <a:pt x="3914" y="21600"/>
                    <a:pt x="9785" y="21600"/>
                  </a:cubicBezTo>
                  <a:cubicBezTo>
                    <a:pt x="15729" y="21600"/>
                    <a:pt x="21600" y="16233"/>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01" name="Google Shape;2396;p43">
              <a:extLst>
                <a:ext uri="{FF2B5EF4-FFF2-40B4-BE49-F238E27FC236}">
                  <a16:creationId xmlns:a16="http://schemas.microsoft.com/office/drawing/2014/main" id="{7644D2D4-4980-CA10-18D9-4B3EA59B787D}"/>
                </a:ext>
              </a:extLst>
            </p:cNvPr>
            <p:cNvSpPr/>
            <p:nvPr/>
          </p:nvSpPr>
          <p:spPr>
            <a:xfrm>
              <a:off x="2844903" y="3424985"/>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73"/>
                    <a:pt x="0" y="9825"/>
                  </a:cubicBezTo>
                  <a:cubicBezTo>
                    <a:pt x="0" y="17627"/>
                    <a:pt x="5383" y="21600"/>
                    <a:pt x="10767" y="21600"/>
                  </a:cubicBezTo>
                  <a:cubicBezTo>
                    <a:pt x="16217" y="21600"/>
                    <a:pt x="21600" y="17627"/>
                    <a:pt x="21600" y="9825"/>
                  </a:cubicBezTo>
                  <a:cubicBezTo>
                    <a:pt x="21600" y="397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02" name="Google Shape;2397;p43">
              <a:extLst>
                <a:ext uri="{FF2B5EF4-FFF2-40B4-BE49-F238E27FC236}">
                  <a16:creationId xmlns:a16="http://schemas.microsoft.com/office/drawing/2014/main" id="{186045AD-AE6B-CF4D-B6EA-4DBD4CB4BAAE}"/>
                </a:ext>
              </a:extLst>
            </p:cNvPr>
            <p:cNvSpPr/>
            <p:nvPr/>
          </p:nvSpPr>
          <p:spPr>
            <a:xfrm>
              <a:off x="2844903" y="3483404"/>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858"/>
                  </a:cubicBezTo>
                  <a:cubicBezTo>
                    <a:pt x="0" y="17686"/>
                    <a:pt x="5383" y="21600"/>
                    <a:pt x="10767" y="21600"/>
                  </a:cubicBezTo>
                  <a:cubicBezTo>
                    <a:pt x="16217" y="21600"/>
                    <a:pt x="21600" y="17686"/>
                    <a:pt x="21600" y="9858"/>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03" name="Google Shape;2398;p43">
              <a:extLst>
                <a:ext uri="{FF2B5EF4-FFF2-40B4-BE49-F238E27FC236}">
                  <a16:creationId xmlns:a16="http://schemas.microsoft.com/office/drawing/2014/main" id="{B12766B4-E2B0-568D-5CD8-8C1D88CDA146}"/>
                </a:ext>
              </a:extLst>
            </p:cNvPr>
            <p:cNvSpPr/>
            <p:nvPr/>
          </p:nvSpPr>
          <p:spPr>
            <a:xfrm>
              <a:off x="2816696" y="345319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67"/>
                    <a:pt x="0" y="10800"/>
                  </a:cubicBezTo>
                  <a:cubicBezTo>
                    <a:pt x="0" y="16167"/>
                    <a:pt x="3914" y="21600"/>
                    <a:pt x="9785" y="21600"/>
                  </a:cubicBezTo>
                  <a:cubicBezTo>
                    <a:pt x="15729" y="21600"/>
                    <a:pt x="21600" y="16167"/>
                    <a:pt x="21600" y="10800"/>
                  </a:cubicBezTo>
                  <a:cubicBezTo>
                    <a:pt x="21600" y="5367"/>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04" name="Google Shape;2399;p43">
              <a:extLst>
                <a:ext uri="{FF2B5EF4-FFF2-40B4-BE49-F238E27FC236}">
                  <a16:creationId xmlns:a16="http://schemas.microsoft.com/office/drawing/2014/main" id="{A62065AE-AC2B-70C5-E907-AABAD27F714B}"/>
                </a:ext>
              </a:extLst>
            </p:cNvPr>
            <p:cNvSpPr/>
            <p:nvPr/>
          </p:nvSpPr>
          <p:spPr>
            <a:xfrm>
              <a:off x="2816696" y="351161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767"/>
                  </a:cubicBezTo>
                  <a:cubicBezTo>
                    <a:pt x="0" y="16217"/>
                    <a:pt x="3914" y="21600"/>
                    <a:pt x="9785" y="21600"/>
                  </a:cubicBezTo>
                  <a:cubicBezTo>
                    <a:pt x="15729" y="21600"/>
                    <a:pt x="21600" y="16217"/>
                    <a:pt x="21600" y="10767"/>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05" name="Google Shape;2400;p43">
              <a:extLst>
                <a:ext uri="{FF2B5EF4-FFF2-40B4-BE49-F238E27FC236}">
                  <a16:creationId xmlns:a16="http://schemas.microsoft.com/office/drawing/2014/main" id="{EE10E6AB-75F5-9C13-E6AE-54E2DF0E343E}"/>
                </a:ext>
              </a:extLst>
            </p:cNvPr>
            <p:cNvSpPr/>
            <p:nvPr/>
          </p:nvSpPr>
          <p:spPr>
            <a:xfrm>
              <a:off x="2844903" y="3541822"/>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7686"/>
                    <a:pt x="5383" y="21600"/>
                    <a:pt x="10767" y="21600"/>
                  </a:cubicBezTo>
                  <a:cubicBezTo>
                    <a:pt x="16217" y="21600"/>
                    <a:pt x="21600" y="17686"/>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06" name="Google Shape;2401;p43">
              <a:extLst>
                <a:ext uri="{FF2B5EF4-FFF2-40B4-BE49-F238E27FC236}">
                  <a16:creationId xmlns:a16="http://schemas.microsoft.com/office/drawing/2014/main" id="{1B6740F1-6D26-396D-D369-2C03209B8449}"/>
                </a:ext>
              </a:extLst>
            </p:cNvPr>
            <p:cNvSpPr/>
            <p:nvPr/>
          </p:nvSpPr>
          <p:spPr>
            <a:xfrm>
              <a:off x="2844903" y="3600167"/>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11815"/>
                  </a:cubicBezTo>
                  <a:cubicBezTo>
                    <a:pt x="0" y="17686"/>
                    <a:pt x="5383" y="21600"/>
                    <a:pt x="10767" y="21600"/>
                  </a:cubicBezTo>
                  <a:cubicBezTo>
                    <a:pt x="16217" y="21600"/>
                    <a:pt x="21600" y="17686"/>
                    <a:pt x="21600" y="1181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07" name="Google Shape;2402;p43">
              <a:extLst>
                <a:ext uri="{FF2B5EF4-FFF2-40B4-BE49-F238E27FC236}">
                  <a16:creationId xmlns:a16="http://schemas.microsoft.com/office/drawing/2014/main" id="{362A60FF-0C60-E172-9B76-E41AE7C1348C}"/>
                </a:ext>
              </a:extLst>
            </p:cNvPr>
            <p:cNvSpPr/>
            <p:nvPr/>
          </p:nvSpPr>
          <p:spPr>
            <a:xfrm>
              <a:off x="2816696" y="3569955"/>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167"/>
                    <a:pt x="3914" y="21600"/>
                    <a:pt x="9785" y="21600"/>
                  </a:cubicBezTo>
                  <a:cubicBezTo>
                    <a:pt x="15729" y="21600"/>
                    <a:pt x="21600" y="16167"/>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08" name="Google Shape;2403;p43">
              <a:extLst>
                <a:ext uri="{FF2B5EF4-FFF2-40B4-BE49-F238E27FC236}">
                  <a16:creationId xmlns:a16="http://schemas.microsoft.com/office/drawing/2014/main" id="{2427700E-78C9-9BC8-D326-111C4D6663AD}"/>
                </a:ext>
              </a:extLst>
            </p:cNvPr>
            <p:cNvSpPr/>
            <p:nvPr/>
          </p:nvSpPr>
          <p:spPr>
            <a:xfrm>
              <a:off x="2816696" y="362837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833"/>
                  </a:cubicBezTo>
                  <a:cubicBezTo>
                    <a:pt x="0" y="16217"/>
                    <a:pt x="3914" y="21600"/>
                    <a:pt x="9785" y="21600"/>
                  </a:cubicBezTo>
                  <a:cubicBezTo>
                    <a:pt x="15729" y="21600"/>
                    <a:pt x="21600" y="16217"/>
                    <a:pt x="21600" y="10833"/>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09" name="Google Shape;2404;p43">
              <a:extLst>
                <a:ext uri="{FF2B5EF4-FFF2-40B4-BE49-F238E27FC236}">
                  <a16:creationId xmlns:a16="http://schemas.microsoft.com/office/drawing/2014/main" id="{3BBCA901-C21C-3E4B-8A43-0000F6A97CD8}"/>
                </a:ext>
              </a:extLst>
            </p:cNvPr>
            <p:cNvSpPr/>
            <p:nvPr/>
          </p:nvSpPr>
          <p:spPr>
            <a:xfrm>
              <a:off x="2844903" y="3658586"/>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11742"/>
                  </a:cubicBezTo>
                  <a:cubicBezTo>
                    <a:pt x="0" y="17686"/>
                    <a:pt x="5383" y="21600"/>
                    <a:pt x="10767" y="21600"/>
                  </a:cubicBezTo>
                  <a:cubicBezTo>
                    <a:pt x="16217" y="21600"/>
                    <a:pt x="21600" y="17686"/>
                    <a:pt x="21600" y="11742"/>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10" name="Google Shape;2405;p43">
              <a:extLst>
                <a:ext uri="{FF2B5EF4-FFF2-40B4-BE49-F238E27FC236}">
                  <a16:creationId xmlns:a16="http://schemas.microsoft.com/office/drawing/2014/main" id="{5C1313C0-AA48-7CAA-D09F-8A0D437AEB41}"/>
                </a:ext>
              </a:extLst>
            </p:cNvPr>
            <p:cNvSpPr/>
            <p:nvPr/>
          </p:nvSpPr>
          <p:spPr>
            <a:xfrm>
              <a:off x="2844903" y="3716931"/>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73"/>
                    <a:pt x="0" y="11775"/>
                  </a:cubicBezTo>
                  <a:cubicBezTo>
                    <a:pt x="0" y="17627"/>
                    <a:pt x="5383" y="21600"/>
                    <a:pt x="10767" y="21600"/>
                  </a:cubicBezTo>
                  <a:cubicBezTo>
                    <a:pt x="16217" y="21600"/>
                    <a:pt x="21600" y="17627"/>
                    <a:pt x="21600" y="11775"/>
                  </a:cubicBezTo>
                  <a:cubicBezTo>
                    <a:pt x="21600" y="397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11" name="Google Shape;2406;p43">
              <a:extLst>
                <a:ext uri="{FF2B5EF4-FFF2-40B4-BE49-F238E27FC236}">
                  <a16:creationId xmlns:a16="http://schemas.microsoft.com/office/drawing/2014/main" id="{A84DF637-A739-7768-19D2-2D2ED0CA66E2}"/>
                </a:ext>
              </a:extLst>
            </p:cNvPr>
            <p:cNvSpPr/>
            <p:nvPr/>
          </p:nvSpPr>
          <p:spPr>
            <a:xfrm>
              <a:off x="2816696" y="3686719"/>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233"/>
                    <a:pt x="3914" y="21600"/>
                    <a:pt x="9785" y="21600"/>
                  </a:cubicBezTo>
                  <a:cubicBezTo>
                    <a:pt x="15729" y="21600"/>
                    <a:pt x="21600" y="16233"/>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12" name="Google Shape;2407;p43">
              <a:extLst>
                <a:ext uri="{FF2B5EF4-FFF2-40B4-BE49-F238E27FC236}">
                  <a16:creationId xmlns:a16="http://schemas.microsoft.com/office/drawing/2014/main" id="{792152DD-FF07-E806-EB55-AF026E8EFF16}"/>
                </a:ext>
              </a:extLst>
            </p:cNvPr>
            <p:cNvSpPr/>
            <p:nvPr/>
          </p:nvSpPr>
          <p:spPr>
            <a:xfrm>
              <a:off x="2816696" y="3745138"/>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67"/>
                    <a:pt x="0" y="10800"/>
                  </a:cubicBezTo>
                  <a:cubicBezTo>
                    <a:pt x="0" y="16167"/>
                    <a:pt x="3914" y="21600"/>
                    <a:pt x="9785" y="21600"/>
                  </a:cubicBezTo>
                  <a:cubicBezTo>
                    <a:pt x="15729" y="21600"/>
                    <a:pt x="21600" y="16167"/>
                    <a:pt x="21600" y="10800"/>
                  </a:cubicBezTo>
                  <a:cubicBezTo>
                    <a:pt x="21600" y="5367"/>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13" name="Google Shape;2408;p43">
              <a:extLst>
                <a:ext uri="{FF2B5EF4-FFF2-40B4-BE49-F238E27FC236}">
                  <a16:creationId xmlns:a16="http://schemas.microsoft.com/office/drawing/2014/main" id="{18BA6F83-C643-2A98-DBD0-8079E4997526}"/>
                </a:ext>
              </a:extLst>
            </p:cNvPr>
            <p:cNvSpPr/>
            <p:nvPr/>
          </p:nvSpPr>
          <p:spPr>
            <a:xfrm>
              <a:off x="2844903" y="3775350"/>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11815"/>
                  </a:cubicBezTo>
                  <a:cubicBezTo>
                    <a:pt x="0" y="17686"/>
                    <a:pt x="5383" y="21600"/>
                    <a:pt x="10767" y="21600"/>
                  </a:cubicBezTo>
                  <a:cubicBezTo>
                    <a:pt x="16217" y="21600"/>
                    <a:pt x="21600" y="17686"/>
                    <a:pt x="21600" y="1181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14" name="Google Shape;2409;p43">
              <a:extLst>
                <a:ext uri="{FF2B5EF4-FFF2-40B4-BE49-F238E27FC236}">
                  <a16:creationId xmlns:a16="http://schemas.microsoft.com/office/drawing/2014/main" id="{34AB1478-3EC3-F57A-B44E-6B19BFCBD9CD}"/>
                </a:ext>
              </a:extLst>
            </p:cNvPr>
            <p:cNvSpPr/>
            <p:nvPr/>
          </p:nvSpPr>
          <p:spPr>
            <a:xfrm>
              <a:off x="2844903" y="3833693"/>
              <a:ext cx="24125" cy="22196"/>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99"/>
                    <a:pt x="5383" y="21600"/>
                    <a:pt x="10767" y="21600"/>
                  </a:cubicBezTo>
                  <a:cubicBezTo>
                    <a:pt x="16217" y="21600"/>
                    <a:pt x="21600" y="17699"/>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15" name="Google Shape;2410;p43">
              <a:extLst>
                <a:ext uri="{FF2B5EF4-FFF2-40B4-BE49-F238E27FC236}">
                  <a16:creationId xmlns:a16="http://schemas.microsoft.com/office/drawing/2014/main" id="{A5DE9850-2F4A-7970-729F-CBDE793AA16E}"/>
                </a:ext>
              </a:extLst>
            </p:cNvPr>
            <p:cNvSpPr/>
            <p:nvPr/>
          </p:nvSpPr>
          <p:spPr>
            <a:xfrm>
              <a:off x="2816696" y="3803557"/>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767"/>
                  </a:cubicBezTo>
                  <a:cubicBezTo>
                    <a:pt x="0" y="16217"/>
                    <a:pt x="3914" y="21600"/>
                    <a:pt x="9785" y="21600"/>
                  </a:cubicBezTo>
                  <a:cubicBezTo>
                    <a:pt x="15729" y="21600"/>
                    <a:pt x="21600" y="16217"/>
                    <a:pt x="21600" y="10767"/>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16" name="Google Shape;2411;p43">
              <a:extLst>
                <a:ext uri="{FF2B5EF4-FFF2-40B4-BE49-F238E27FC236}">
                  <a16:creationId xmlns:a16="http://schemas.microsoft.com/office/drawing/2014/main" id="{2DC02CEF-59D3-EF88-961B-E04006634336}"/>
                </a:ext>
              </a:extLst>
            </p:cNvPr>
            <p:cNvSpPr/>
            <p:nvPr/>
          </p:nvSpPr>
          <p:spPr>
            <a:xfrm>
              <a:off x="2816696" y="3863905"/>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5676"/>
                    <a:pt x="3914" y="21600"/>
                    <a:pt x="9785" y="21600"/>
                  </a:cubicBezTo>
                  <a:cubicBezTo>
                    <a:pt x="15729" y="21600"/>
                    <a:pt x="21600" y="15676"/>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17" name="Google Shape;2412;p43">
              <a:extLst>
                <a:ext uri="{FF2B5EF4-FFF2-40B4-BE49-F238E27FC236}">
                  <a16:creationId xmlns:a16="http://schemas.microsoft.com/office/drawing/2014/main" id="{30DCF8FD-314A-E414-E09E-294A5AFE4433}"/>
                </a:ext>
              </a:extLst>
            </p:cNvPr>
            <p:cNvSpPr/>
            <p:nvPr/>
          </p:nvSpPr>
          <p:spPr>
            <a:xfrm>
              <a:off x="2844903" y="3892113"/>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18" name="Google Shape;2413;p43">
              <a:extLst>
                <a:ext uri="{FF2B5EF4-FFF2-40B4-BE49-F238E27FC236}">
                  <a16:creationId xmlns:a16="http://schemas.microsoft.com/office/drawing/2014/main" id="{5588A6A6-53CF-BCD0-90E9-930FC30528C0}"/>
                </a:ext>
              </a:extLst>
            </p:cNvPr>
            <p:cNvSpPr/>
            <p:nvPr/>
          </p:nvSpPr>
          <p:spPr>
            <a:xfrm>
              <a:off x="2844903" y="3950532"/>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742"/>
                  </a:cubicBezTo>
                  <a:cubicBezTo>
                    <a:pt x="0" y="17686"/>
                    <a:pt x="5383" y="21600"/>
                    <a:pt x="10767" y="21600"/>
                  </a:cubicBezTo>
                  <a:cubicBezTo>
                    <a:pt x="16217" y="21600"/>
                    <a:pt x="21600" y="17686"/>
                    <a:pt x="21600" y="11742"/>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19" name="Google Shape;2414;p43">
              <a:extLst>
                <a:ext uri="{FF2B5EF4-FFF2-40B4-BE49-F238E27FC236}">
                  <a16:creationId xmlns:a16="http://schemas.microsoft.com/office/drawing/2014/main" id="{78AA116F-6440-CEF4-6C0C-9F225D2FA0A1}"/>
                </a:ext>
              </a:extLst>
            </p:cNvPr>
            <p:cNvSpPr/>
            <p:nvPr/>
          </p:nvSpPr>
          <p:spPr>
            <a:xfrm>
              <a:off x="2816696" y="3922324"/>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5729"/>
                    <a:pt x="3914" y="21600"/>
                    <a:pt x="9785" y="21600"/>
                  </a:cubicBezTo>
                  <a:cubicBezTo>
                    <a:pt x="15729" y="21600"/>
                    <a:pt x="21600" y="15729"/>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20" name="Google Shape;2415;p43">
              <a:extLst>
                <a:ext uri="{FF2B5EF4-FFF2-40B4-BE49-F238E27FC236}">
                  <a16:creationId xmlns:a16="http://schemas.microsoft.com/office/drawing/2014/main" id="{211E25B3-8935-7C21-0D28-E12FB27FF92A}"/>
                </a:ext>
              </a:extLst>
            </p:cNvPr>
            <p:cNvSpPr/>
            <p:nvPr/>
          </p:nvSpPr>
          <p:spPr>
            <a:xfrm>
              <a:off x="2816696" y="39807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21" name="Google Shape;2416;p43">
              <a:extLst>
                <a:ext uri="{FF2B5EF4-FFF2-40B4-BE49-F238E27FC236}">
                  <a16:creationId xmlns:a16="http://schemas.microsoft.com/office/drawing/2014/main" id="{7634D56E-E803-036D-3F83-2B176ABE313B}"/>
                </a:ext>
              </a:extLst>
            </p:cNvPr>
            <p:cNvSpPr/>
            <p:nvPr/>
          </p:nvSpPr>
          <p:spPr>
            <a:xfrm>
              <a:off x="2844903" y="4008877"/>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27"/>
                    <a:pt x="5383" y="21600"/>
                    <a:pt x="10767" y="21600"/>
                  </a:cubicBezTo>
                  <a:cubicBezTo>
                    <a:pt x="16217" y="21600"/>
                    <a:pt x="21600" y="17627"/>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22" name="Google Shape;2417;p43">
              <a:extLst>
                <a:ext uri="{FF2B5EF4-FFF2-40B4-BE49-F238E27FC236}">
                  <a16:creationId xmlns:a16="http://schemas.microsoft.com/office/drawing/2014/main" id="{FD2BC7A3-BBE5-0B98-84B8-F3B10C76C46D}"/>
                </a:ext>
              </a:extLst>
            </p:cNvPr>
            <p:cNvSpPr/>
            <p:nvPr/>
          </p:nvSpPr>
          <p:spPr>
            <a:xfrm>
              <a:off x="2844903" y="4067297"/>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23" name="Google Shape;2418;p43">
              <a:extLst>
                <a:ext uri="{FF2B5EF4-FFF2-40B4-BE49-F238E27FC236}">
                  <a16:creationId xmlns:a16="http://schemas.microsoft.com/office/drawing/2014/main" id="{BEF63E2D-0301-9334-189F-782AA4B8CAB0}"/>
                </a:ext>
              </a:extLst>
            </p:cNvPr>
            <p:cNvSpPr/>
            <p:nvPr/>
          </p:nvSpPr>
          <p:spPr>
            <a:xfrm>
              <a:off x="2816696" y="4039088"/>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5729"/>
                    <a:pt x="3914" y="21600"/>
                    <a:pt x="9785" y="21600"/>
                  </a:cubicBezTo>
                  <a:cubicBezTo>
                    <a:pt x="15729" y="21600"/>
                    <a:pt x="21600" y="15729"/>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24" name="Google Shape;2419;p43">
              <a:extLst>
                <a:ext uri="{FF2B5EF4-FFF2-40B4-BE49-F238E27FC236}">
                  <a16:creationId xmlns:a16="http://schemas.microsoft.com/office/drawing/2014/main" id="{BD92BC39-66FB-3CD5-28A9-5F02BB4C4401}"/>
                </a:ext>
              </a:extLst>
            </p:cNvPr>
            <p:cNvSpPr/>
            <p:nvPr/>
          </p:nvSpPr>
          <p:spPr>
            <a:xfrm>
              <a:off x="2816696" y="4097507"/>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25" name="Google Shape;2420;p43">
              <a:extLst>
                <a:ext uri="{FF2B5EF4-FFF2-40B4-BE49-F238E27FC236}">
                  <a16:creationId xmlns:a16="http://schemas.microsoft.com/office/drawing/2014/main" id="{9D33DF10-198D-BC19-91B9-2E65C65978C5}"/>
                </a:ext>
              </a:extLst>
            </p:cNvPr>
            <p:cNvSpPr/>
            <p:nvPr/>
          </p:nvSpPr>
          <p:spPr>
            <a:xfrm>
              <a:off x="2844903" y="4125640"/>
              <a:ext cx="24125" cy="22196"/>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99"/>
                    <a:pt x="5383" y="21600"/>
                    <a:pt x="10767" y="21600"/>
                  </a:cubicBezTo>
                  <a:cubicBezTo>
                    <a:pt x="16217" y="21600"/>
                    <a:pt x="21600" y="17699"/>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26" name="Google Shape;2421;p43">
              <a:extLst>
                <a:ext uri="{FF2B5EF4-FFF2-40B4-BE49-F238E27FC236}">
                  <a16:creationId xmlns:a16="http://schemas.microsoft.com/office/drawing/2014/main" id="{D5AB2B5F-7665-06AD-FA40-DA15FD7B9C1D}"/>
                </a:ext>
              </a:extLst>
            </p:cNvPr>
            <p:cNvSpPr/>
            <p:nvPr/>
          </p:nvSpPr>
          <p:spPr>
            <a:xfrm>
              <a:off x="2875041" y="4155852"/>
              <a:ext cx="18113" cy="16109"/>
            </a:xfrm>
            <a:custGeom>
              <a:avLst/>
              <a:gdLst/>
              <a:ahLst/>
              <a:cxnLst>
                <a:cxn ang="0">
                  <a:pos x="wd2" y="hd2"/>
                </a:cxn>
                <a:cxn ang="5400000">
                  <a:pos x="wd2" y="hd2"/>
                </a:cxn>
                <a:cxn ang="10800000">
                  <a:pos x="wd2" y="hd2"/>
                </a:cxn>
                <a:cxn ang="16200000">
                  <a:pos x="wd2" y="hd2"/>
                </a:cxn>
              </a:cxnLst>
              <a:rect l="0" t="0" r="r" b="b"/>
              <a:pathLst>
                <a:path w="21600" h="21600" extrusionOk="0">
                  <a:moveTo>
                    <a:pt x="12039" y="0"/>
                  </a:moveTo>
                  <a:cubicBezTo>
                    <a:pt x="4869" y="0"/>
                    <a:pt x="0" y="5475"/>
                    <a:pt x="0" y="13537"/>
                  </a:cubicBezTo>
                  <a:cubicBezTo>
                    <a:pt x="0" y="18912"/>
                    <a:pt x="0" y="21600"/>
                    <a:pt x="2390" y="21600"/>
                  </a:cubicBezTo>
                  <a:cubicBezTo>
                    <a:pt x="7259" y="13537"/>
                    <a:pt x="14430" y="8162"/>
                    <a:pt x="21600" y="2688"/>
                  </a:cubicBezTo>
                  <a:cubicBezTo>
                    <a:pt x="19210" y="0"/>
                    <a:pt x="16820" y="0"/>
                    <a:pt x="1203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27" name="Google Shape;2422;p43">
              <a:extLst>
                <a:ext uri="{FF2B5EF4-FFF2-40B4-BE49-F238E27FC236}">
                  <a16:creationId xmlns:a16="http://schemas.microsoft.com/office/drawing/2014/main" id="{3E53A96D-401E-C90E-831B-432DC86E3060}"/>
                </a:ext>
              </a:extLst>
            </p:cNvPr>
            <p:cNvSpPr/>
            <p:nvPr/>
          </p:nvSpPr>
          <p:spPr>
            <a:xfrm>
              <a:off x="2844903" y="4184060"/>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67"/>
                    <a:pt x="0" y="10800"/>
                  </a:cubicBezTo>
                  <a:cubicBezTo>
                    <a:pt x="0" y="16167"/>
                    <a:pt x="5383" y="21600"/>
                    <a:pt x="10767" y="21600"/>
                  </a:cubicBezTo>
                  <a:cubicBezTo>
                    <a:pt x="16217" y="21600"/>
                    <a:pt x="21600" y="16167"/>
                    <a:pt x="21600" y="10800"/>
                  </a:cubicBezTo>
                  <a:cubicBezTo>
                    <a:pt x="21600" y="5367"/>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28" name="Google Shape;2423;p43">
              <a:extLst>
                <a:ext uri="{FF2B5EF4-FFF2-40B4-BE49-F238E27FC236}">
                  <a16:creationId xmlns:a16="http://schemas.microsoft.com/office/drawing/2014/main" id="{E1C1190A-E267-D0D2-B11A-C2FA6DEAF0B2}"/>
                </a:ext>
              </a:extLst>
            </p:cNvPr>
            <p:cNvSpPr/>
            <p:nvPr/>
          </p:nvSpPr>
          <p:spPr>
            <a:xfrm>
              <a:off x="2816696" y="4155852"/>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5676"/>
                    <a:pt x="3914" y="21600"/>
                    <a:pt x="9785" y="21600"/>
                  </a:cubicBezTo>
                  <a:cubicBezTo>
                    <a:pt x="15729" y="21600"/>
                    <a:pt x="21600" y="15676"/>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29" name="Google Shape;2424;p43">
              <a:extLst>
                <a:ext uri="{FF2B5EF4-FFF2-40B4-BE49-F238E27FC236}">
                  <a16:creationId xmlns:a16="http://schemas.microsoft.com/office/drawing/2014/main" id="{8E511EA1-3AA5-174A-2087-5765E4B314BD}"/>
                </a:ext>
              </a:extLst>
            </p:cNvPr>
            <p:cNvSpPr/>
            <p:nvPr/>
          </p:nvSpPr>
          <p:spPr>
            <a:xfrm>
              <a:off x="2816696" y="4214271"/>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30" name="Google Shape;2425;p43">
              <a:extLst>
                <a:ext uri="{FF2B5EF4-FFF2-40B4-BE49-F238E27FC236}">
                  <a16:creationId xmlns:a16="http://schemas.microsoft.com/office/drawing/2014/main" id="{6E8BE833-023D-066E-FFDE-03C0F1330E13}"/>
                </a:ext>
              </a:extLst>
            </p:cNvPr>
            <p:cNvSpPr/>
            <p:nvPr/>
          </p:nvSpPr>
          <p:spPr>
            <a:xfrm>
              <a:off x="2844566" y="4242479"/>
              <a:ext cx="12701" cy="161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0"/>
                    <a:pt x="0" y="8063"/>
                    <a:pt x="0" y="16125"/>
                  </a:cubicBezTo>
                  <a:cubicBezTo>
                    <a:pt x="0" y="18813"/>
                    <a:pt x="0" y="18813"/>
                    <a:pt x="3600" y="21600"/>
                  </a:cubicBezTo>
                  <a:cubicBezTo>
                    <a:pt x="7200" y="16125"/>
                    <a:pt x="10800" y="10750"/>
                    <a:pt x="14400" y="5375"/>
                  </a:cubicBezTo>
                  <a:cubicBezTo>
                    <a:pt x="18000" y="5375"/>
                    <a:pt x="18000" y="2688"/>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31" name="Google Shape;2426;p43">
              <a:extLst>
                <a:ext uri="{FF2B5EF4-FFF2-40B4-BE49-F238E27FC236}">
                  <a16:creationId xmlns:a16="http://schemas.microsoft.com/office/drawing/2014/main" id="{AE1C8F80-0B37-1FE9-F4DD-B26EC0E49593}"/>
                </a:ext>
              </a:extLst>
            </p:cNvPr>
            <p:cNvSpPr/>
            <p:nvPr/>
          </p:nvSpPr>
          <p:spPr>
            <a:xfrm>
              <a:off x="2816696" y="4272615"/>
              <a:ext cx="20117" cy="22196"/>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cubicBezTo>
                    <a:pt x="4304" y="0"/>
                    <a:pt x="0" y="3973"/>
                    <a:pt x="0" y="9825"/>
                  </a:cubicBezTo>
                  <a:cubicBezTo>
                    <a:pt x="0" y="17699"/>
                    <a:pt x="4304" y="21600"/>
                    <a:pt x="10760" y="21600"/>
                  </a:cubicBezTo>
                  <a:lnTo>
                    <a:pt x="12992" y="21600"/>
                  </a:lnTo>
                  <a:cubicBezTo>
                    <a:pt x="12992" y="21600"/>
                    <a:pt x="12992" y="21600"/>
                    <a:pt x="15144" y="19649"/>
                  </a:cubicBezTo>
                  <a:cubicBezTo>
                    <a:pt x="17296" y="15676"/>
                    <a:pt x="19448" y="9825"/>
                    <a:pt x="21600" y="5924"/>
                  </a:cubicBezTo>
                  <a:cubicBezTo>
                    <a:pt x="19448" y="2023"/>
                    <a:pt x="17296" y="0"/>
                    <a:pt x="1076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42" name="Google Shape;2437;p43">
              <a:extLst>
                <a:ext uri="{FF2B5EF4-FFF2-40B4-BE49-F238E27FC236}">
                  <a16:creationId xmlns:a16="http://schemas.microsoft.com/office/drawing/2014/main" id="{0DDC948E-2FFE-AA08-A64E-4FF3E4FFDDB4}"/>
                </a:ext>
              </a:extLst>
            </p:cNvPr>
            <p:cNvSpPr/>
            <p:nvPr/>
          </p:nvSpPr>
          <p:spPr>
            <a:xfrm>
              <a:off x="2786485" y="2138432"/>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27"/>
                    <a:pt x="5383" y="21600"/>
                    <a:pt x="10833" y="21600"/>
                  </a:cubicBezTo>
                  <a:cubicBezTo>
                    <a:pt x="16217" y="21600"/>
                    <a:pt x="21600" y="17627"/>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44" name="Google Shape;2439;p43">
              <a:extLst>
                <a:ext uri="{FF2B5EF4-FFF2-40B4-BE49-F238E27FC236}">
                  <a16:creationId xmlns:a16="http://schemas.microsoft.com/office/drawing/2014/main" id="{27DCD188-0998-8715-54F3-5B811DD22AE3}"/>
                </a:ext>
              </a:extLst>
            </p:cNvPr>
            <p:cNvSpPr/>
            <p:nvPr/>
          </p:nvSpPr>
          <p:spPr>
            <a:xfrm>
              <a:off x="2786485" y="2196851"/>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5729"/>
                    <a:pt x="1794" y="17686"/>
                    <a:pt x="3589" y="19643"/>
                  </a:cubicBezTo>
                  <a:cubicBezTo>
                    <a:pt x="7178" y="17686"/>
                    <a:pt x="9039" y="15729"/>
                    <a:pt x="9039" y="13772"/>
                  </a:cubicBezTo>
                  <a:cubicBezTo>
                    <a:pt x="10833" y="15729"/>
                    <a:pt x="12628" y="19643"/>
                    <a:pt x="14422" y="21600"/>
                  </a:cubicBezTo>
                  <a:cubicBezTo>
                    <a:pt x="18011" y="19643"/>
                    <a:pt x="21600" y="15729"/>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45" name="Google Shape;2440;p43">
              <a:extLst>
                <a:ext uri="{FF2B5EF4-FFF2-40B4-BE49-F238E27FC236}">
                  <a16:creationId xmlns:a16="http://schemas.microsoft.com/office/drawing/2014/main" id="{C291739F-F53A-094C-65AA-9A814FD34592}"/>
                </a:ext>
              </a:extLst>
            </p:cNvPr>
            <p:cNvSpPr/>
            <p:nvPr/>
          </p:nvSpPr>
          <p:spPr>
            <a:xfrm>
              <a:off x="2816696" y="21686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5729"/>
                    <a:pt x="3914" y="21600"/>
                    <a:pt x="9785" y="21600"/>
                  </a:cubicBezTo>
                  <a:cubicBezTo>
                    <a:pt x="15729" y="21600"/>
                    <a:pt x="21600" y="15729"/>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46" name="Google Shape;2441;p43">
              <a:extLst>
                <a:ext uri="{FF2B5EF4-FFF2-40B4-BE49-F238E27FC236}">
                  <a16:creationId xmlns:a16="http://schemas.microsoft.com/office/drawing/2014/main" id="{097E2D41-1B2A-1C12-72A4-69C0A42D321B}"/>
                </a:ext>
              </a:extLst>
            </p:cNvPr>
            <p:cNvSpPr/>
            <p:nvPr/>
          </p:nvSpPr>
          <p:spPr>
            <a:xfrm>
              <a:off x="2786485" y="2255196"/>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99"/>
                    <a:pt x="5383" y="21600"/>
                    <a:pt x="10833" y="21600"/>
                  </a:cubicBezTo>
                  <a:cubicBezTo>
                    <a:pt x="16217" y="21600"/>
                    <a:pt x="21600" y="17699"/>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47" name="Google Shape;2442;p43">
              <a:extLst>
                <a:ext uri="{FF2B5EF4-FFF2-40B4-BE49-F238E27FC236}">
                  <a16:creationId xmlns:a16="http://schemas.microsoft.com/office/drawing/2014/main" id="{A3C26158-57C9-BBDF-438F-657690D914B2}"/>
                </a:ext>
              </a:extLst>
            </p:cNvPr>
            <p:cNvSpPr/>
            <p:nvPr/>
          </p:nvSpPr>
          <p:spPr>
            <a:xfrm>
              <a:off x="2816696" y="222706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48" name="Google Shape;2443;p43">
              <a:extLst>
                <a:ext uri="{FF2B5EF4-FFF2-40B4-BE49-F238E27FC236}">
                  <a16:creationId xmlns:a16="http://schemas.microsoft.com/office/drawing/2014/main" id="{D4247CA4-FF8E-0D35-FF6C-AC9F6AE878A9}"/>
                </a:ext>
              </a:extLst>
            </p:cNvPr>
            <p:cNvSpPr/>
            <p:nvPr/>
          </p:nvSpPr>
          <p:spPr>
            <a:xfrm>
              <a:off x="2758277" y="2285408"/>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73"/>
                    <a:pt x="0" y="9825"/>
                  </a:cubicBezTo>
                  <a:cubicBezTo>
                    <a:pt x="0" y="15676"/>
                    <a:pt x="3901" y="21600"/>
                    <a:pt x="9825" y="21600"/>
                  </a:cubicBezTo>
                  <a:cubicBezTo>
                    <a:pt x="15676" y="21600"/>
                    <a:pt x="21600" y="15676"/>
                    <a:pt x="21600" y="9825"/>
                  </a:cubicBezTo>
                  <a:cubicBezTo>
                    <a:pt x="21600" y="397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49" name="Google Shape;2444;p43">
              <a:extLst>
                <a:ext uri="{FF2B5EF4-FFF2-40B4-BE49-F238E27FC236}">
                  <a16:creationId xmlns:a16="http://schemas.microsoft.com/office/drawing/2014/main" id="{9FFEACF7-8C03-3E3A-F770-8B415ADCA052}"/>
                </a:ext>
              </a:extLst>
            </p:cNvPr>
            <p:cNvSpPr/>
            <p:nvPr/>
          </p:nvSpPr>
          <p:spPr>
            <a:xfrm>
              <a:off x="2786485" y="2313615"/>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50" name="Google Shape;2445;p43">
              <a:extLst>
                <a:ext uri="{FF2B5EF4-FFF2-40B4-BE49-F238E27FC236}">
                  <a16:creationId xmlns:a16="http://schemas.microsoft.com/office/drawing/2014/main" id="{1F2ED0E0-EF9C-C701-5F6D-BE6CBFE51649}"/>
                </a:ext>
              </a:extLst>
            </p:cNvPr>
            <p:cNvSpPr/>
            <p:nvPr/>
          </p:nvSpPr>
          <p:spPr>
            <a:xfrm>
              <a:off x="2816696" y="228540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5676"/>
                    <a:pt x="3914" y="21600"/>
                    <a:pt x="9785" y="21600"/>
                  </a:cubicBezTo>
                  <a:cubicBezTo>
                    <a:pt x="15729" y="21600"/>
                    <a:pt x="21600" y="15676"/>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51" name="Google Shape;2446;p43">
              <a:extLst>
                <a:ext uri="{FF2B5EF4-FFF2-40B4-BE49-F238E27FC236}">
                  <a16:creationId xmlns:a16="http://schemas.microsoft.com/office/drawing/2014/main" id="{B255DD47-3531-BC81-3F76-D9002C8DE4FA}"/>
                </a:ext>
              </a:extLst>
            </p:cNvPr>
            <p:cNvSpPr/>
            <p:nvPr/>
          </p:nvSpPr>
          <p:spPr>
            <a:xfrm>
              <a:off x="2758277" y="2343827"/>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785"/>
                  </a:cubicBezTo>
                  <a:cubicBezTo>
                    <a:pt x="0" y="15729"/>
                    <a:pt x="3901" y="21600"/>
                    <a:pt x="9825" y="21600"/>
                  </a:cubicBezTo>
                  <a:cubicBezTo>
                    <a:pt x="15676" y="21600"/>
                    <a:pt x="21600" y="15729"/>
                    <a:pt x="21600" y="9785"/>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52" name="Google Shape;2447;p43">
              <a:extLst>
                <a:ext uri="{FF2B5EF4-FFF2-40B4-BE49-F238E27FC236}">
                  <a16:creationId xmlns:a16="http://schemas.microsoft.com/office/drawing/2014/main" id="{92B77350-C19A-EDC4-E2F8-16BD0D73CC0F}"/>
                </a:ext>
              </a:extLst>
            </p:cNvPr>
            <p:cNvSpPr/>
            <p:nvPr/>
          </p:nvSpPr>
          <p:spPr>
            <a:xfrm>
              <a:off x="2786485" y="237203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53" name="Google Shape;2448;p43">
              <a:extLst>
                <a:ext uri="{FF2B5EF4-FFF2-40B4-BE49-F238E27FC236}">
                  <a16:creationId xmlns:a16="http://schemas.microsoft.com/office/drawing/2014/main" id="{FA83FEE6-7905-B9E6-4806-65A0F68A29A7}"/>
                </a:ext>
              </a:extLst>
            </p:cNvPr>
            <p:cNvSpPr/>
            <p:nvPr/>
          </p:nvSpPr>
          <p:spPr>
            <a:xfrm>
              <a:off x="2816696" y="2343827"/>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54" name="Google Shape;2449;p43">
              <a:extLst>
                <a:ext uri="{FF2B5EF4-FFF2-40B4-BE49-F238E27FC236}">
                  <a16:creationId xmlns:a16="http://schemas.microsoft.com/office/drawing/2014/main" id="{F77ABA69-6869-3892-EB28-C64FA8C74CBE}"/>
                </a:ext>
              </a:extLst>
            </p:cNvPr>
            <p:cNvSpPr/>
            <p:nvPr/>
          </p:nvSpPr>
          <p:spPr>
            <a:xfrm>
              <a:off x="2758277" y="2402172"/>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73"/>
                    <a:pt x="0" y="9825"/>
                  </a:cubicBezTo>
                  <a:cubicBezTo>
                    <a:pt x="0" y="15676"/>
                    <a:pt x="3901" y="21600"/>
                    <a:pt x="9825" y="21600"/>
                  </a:cubicBezTo>
                  <a:cubicBezTo>
                    <a:pt x="15676" y="21600"/>
                    <a:pt x="21600" y="15676"/>
                    <a:pt x="21600" y="9825"/>
                  </a:cubicBezTo>
                  <a:cubicBezTo>
                    <a:pt x="21600" y="397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55" name="Google Shape;2450;p43">
              <a:extLst>
                <a:ext uri="{FF2B5EF4-FFF2-40B4-BE49-F238E27FC236}">
                  <a16:creationId xmlns:a16="http://schemas.microsoft.com/office/drawing/2014/main" id="{8F44FD35-9E03-0C64-8F75-510F5D98A4AD}"/>
                </a:ext>
              </a:extLst>
            </p:cNvPr>
            <p:cNvSpPr/>
            <p:nvPr/>
          </p:nvSpPr>
          <p:spPr>
            <a:xfrm>
              <a:off x="2786485" y="2430379"/>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56" name="Google Shape;2451;p43">
              <a:extLst>
                <a:ext uri="{FF2B5EF4-FFF2-40B4-BE49-F238E27FC236}">
                  <a16:creationId xmlns:a16="http://schemas.microsoft.com/office/drawing/2014/main" id="{EB4F189C-808E-2C30-F7FF-EB3F97E0281D}"/>
                </a:ext>
              </a:extLst>
            </p:cNvPr>
            <p:cNvSpPr/>
            <p:nvPr/>
          </p:nvSpPr>
          <p:spPr>
            <a:xfrm>
              <a:off x="2816696" y="2402172"/>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5676"/>
                    <a:pt x="3914" y="21600"/>
                    <a:pt x="9785" y="21600"/>
                  </a:cubicBezTo>
                  <a:cubicBezTo>
                    <a:pt x="15729" y="21600"/>
                    <a:pt x="21600" y="15676"/>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57" name="Google Shape;2452;p43">
              <a:extLst>
                <a:ext uri="{FF2B5EF4-FFF2-40B4-BE49-F238E27FC236}">
                  <a16:creationId xmlns:a16="http://schemas.microsoft.com/office/drawing/2014/main" id="{14FDC8F6-8172-03D9-E0F4-14BFA9E67751}"/>
                </a:ext>
              </a:extLst>
            </p:cNvPr>
            <p:cNvSpPr/>
            <p:nvPr/>
          </p:nvSpPr>
          <p:spPr>
            <a:xfrm>
              <a:off x="2758277" y="246059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858"/>
                  </a:cubicBezTo>
                  <a:cubicBezTo>
                    <a:pt x="0" y="17686"/>
                    <a:pt x="3901" y="21600"/>
                    <a:pt x="9825" y="21600"/>
                  </a:cubicBezTo>
                  <a:cubicBezTo>
                    <a:pt x="15676" y="21600"/>
                    <a:pt x="21600" y="17686"/>
                    <a:pt x="21600" y="9858"/>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58" name="Google Shape;2453;p43">
              <a:extLst>
                <a:ext uri="{FF2B5EF4-FFF2-40B4-BE49-F238E27FC236}">
                  <a16:creationId xmlns:a16="http://schemas.microsoft.com/office/drawing/2014/main" id="{A4E768E3-399C-BCE9-83EC-D6B040197F79}"/>
                </a:ext>
              </a:extLst>
            </p:cNvPr>
            <p:cNvSpPr/>
            <p:nvPr/>
          </p:nvSpPr>
          <p:spPr>
            <a:xfrm>
              <a:off x="2786485" y="2488798"/>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59" name="Google Shape;2454;p43">
              <a:extLst>
                <a:ext uri="{FF2B5EF4-FFF2-40B4-BE49-F238E27FC236}">
                  <a16:creationId xmlns:a16="http://schemas.microsoft.com/office/drawing/2014/main" id="{B87DB106-C6AA-B3C6-D3A5-90418146D735}"/>
                </a:ext>
              </a:extLst>
            </p:cNvPr>
            <p:cNvSpPr/>
            <p:nvPr/>
          </p:nvSpPr>
          <p:spPr>
            <a:xfrm>
              <a:off x="2816696" y="246059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7686"/>
                    <a:pt x="3914" y="21600"/>
                    <a:pt x="9785" y="21600"/>
                  </a:cubicBezTo>
                  <a:cubicBezTo>
                    <a:pt x="15729" y="21600"/>
                    <a:pt x="21600" y="17686"/>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60" name="Google Shape;2455;p43">
              <a:extLst>
                <a:ext uri="{FF2B5EF4-FFF2-40B4-BE49-F238E27FC236}">
                  <a16:creationId xmlns:a16="http://schemas.microsoft.com/office/drawing/2014/main" id="{229BACF1-2781-2DC5-4350-69F3A48A28C5}"/>
                </a:ext>
              </a:extLst>
            </p:cNvPr>
            <p:cNvSpPr/>
            <p:nvPr/>
          </p:nvSpPr>
          <p:spPr>
            <a:xfrm>
              <a:off x="2758277" y="2519009"/>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785"/>
                  </a:cubicBezTo>
                  <a:cubicBezTo>
                    <a:pt x="0" y="17686"/>
                    <a:pt x="3901" y="21600"/>
                    <a:pt x="9825" y="21600"/>
                  </a:cubicBezTo>
                  <a:cubicBezTo>
                    <a:pt x="15676" y="21600"/>
                    <a:pt x="21600" y="17686"/>
                    <a:pt x="21600" y="9785"/>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61" name="Google Shape;2456;p43">
              <a:extLst>
                <a:ext uri="{FF2B5EF4-FFF2-40B4-BE49-F238E27FC236}">
                  <a16:creationId xmlns:a16="http://schemas.microsoft.com/office/drawing/2014/main" id="{0964EFA5-7362-0050-7CAE-491D595EF0FD}"/>
                </a:ext>
              </a:extLst>
            </p:cNvPr>
            <p:cNvSpPr/>
            <p:nvPr/>
          </p:nvSpPr>
          <p:spPr>
            <a:xfrm>
              <a:off x="2786485" y="2547142"/>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62" name="Google Shape;2457;p43">
              <a:extLst>
                <a:ext uri="{FF2B5EF4-FFF2-40B4-BE49-F238E27FC236}">
                  <a16:creationId xmlns:a16="http://schemas.microsoft.com/office/drawing/2014/main" id="{D4F306FB-61A5-621B-3AB8-5716483E711C}"/>
                </a:ext>
              </a:extLst>
            </p:cNvPr>
            <p:cNvSpPr/>
            <p:nvPr/>
          </p:nvSpPr>
          <p:spPr>
            <a:xfrm>
              <a:off x="2816696" y="2519009"/>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7686"/>
                    <a:pt x="3914" y="21600"/>
                    <a:pt x="9785" y="21600"/>
                  </a:cubicBezTo>
                  <a:cubicBezTo>
                    <a:pt x="15729" y="21600"/>
                    <a:pt x="21600" y="17686"/>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63" name="Google Shape;2458;p43">
              <a:extLst>
                <a:ext uri="{FF2B5EF4-FFF2-40B4-BE49-F238E27FC236}">
                  <a16:creationId xmlns:a16="http://schemas.microsoft.com/office/drawing/2014/main" id="{C577AFED-5271-ABAB-027A-CCA29E42562D}"/>
                </a:ext>
              </a:extLst>
            </p:cNvPr>
            <p:cNvSpPr/>
            <p:nvPr/>
          </p:nvSpPr>
          <p:spPr>
            <a:xfrm>
              <a:off x="2758277" y="2577354"/>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01"/>
                    <a:pt x="0" y="9825"/>
                  </a:cubicBezTo>
                  <a:cubicBezTo>
                    <a:pt x="0" y="17627"/>
                    <a:pt x="3901" y="21600"/>
                    <a:pt x="9825" y="21600"/>
                  </a:cubicBezTo>
                  <a:cubicBezTo>
                    <a:pt x="15676" y="21600"/>
                    <a:pt x="21600" y="17627"/>
                    <a:pt x="21600" y="9825"/>
                  </a:cubicBezTo>
                  <a:cubicBezTo>
                    <a:pt x="21600" y="3901"/>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64" name="Google Shape;2459;p43">
              <a:extLst>
                <a:ext uri="{FF2B5EF4-FFF2-40B4-BE49-F238E27FC236}">
                  <a16:creationId xmlns:a16="http://schemas.microsoft.com/office/drawing/2014/main" id="{02CEEF75-FF39-2643-C967-414B539F9F1A}"/>
                </a:ext>
              </a:extLst>
            </p:cNvPr>
            <p:cNvSpPr/>
            <p:nvPr/>
          </p:nvSpPr>
          <p:spPr>
            <a:xfrm>
              <a:off x="2786485" y="2605561"/>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65" name="Google Shape;2460;p43">
              <a:extLst>
                <a:ext uri="{FF2B5EF4-FFF2-40B4-BE49-F238E27FC236}">
                  <a16:creationId xmlns:a16="http://schemas.microsoft.com/office/drawing/2014/main" id="{42EDB137-9AB5-B468-3D5E-AF749D3A64DC}"/>
                </a:ext>
              </a:extLst>
            </p:cNvPr>
            <p:cNvSpPr/>
            <p:nvPr/>
          </p:nvSpPr>
          <p:spPr>
            <a:xfrm>
              <a:off x="2816696" y="257735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01"/>
                    <a:pt x="0" y="9825"/>
                  </a:cubicBezTo>
                  <a:cubicBezTo>
                    <a:pt x="0" y="17627"/>
                    <a:pt x="3914" y="21600"/>
                    <a:pt x="9785" y="21600"/>
                  </a:cubicBezTo>
                  <a:cubicBezTo>
                    <a:pt x="15729" y="21600"/>
                    <a:pt x="21600" y="17627"/>
                    <a:pt x="21600" y="9825"/>
                  </a:cubicBezTo>
                  <a:cubicBezTo>
                    <a:pt x="21600" y="390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66" name="Google Shape;2461;p43">
              <a:extLst>
                <a:ext uri="{FF2B5EF4-FFF2-40B4-BE49-F238E27FC236}">
                  <a16:creationId xmlns:a16="http://schemas.microsoft.com/office/drawing/2014/main" id="{6B2DBC6B-D912-9A4E-A258-314EEEE9D9CC}"/>
                </a:ext>
              </a:extLst>
            </p:cNvPr>
            <p:cNvSpPr/>
            <p:nvPr/>
          </p:nvSpPr>
          <p:spPr>
            <a:xfrm>
              <a:off x="2812350" y="263543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400"/>
                    <a:pt x="0" y="16200"/>
                    <a:pt x="0" y="21600"/>
                  </a:cubicBezTo>
                  <a:cubicBezTo>
                    <a:pt x="0" y="21600"/>
                    <a:pt x="10800" y="21600"/>
                    <a:pt x="21600" y="16200"/>
                  </a:cubicBezTo>
                  <a:cubicBezTo>
                    <a:pt x="21600" y="10800"/>
                    <a:pt x="21600" y="540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67" name="Google Shape;2462;p43">
              <a:extLst>
                <a:ext uri="{FF2B5EF4-FFF2-40B4-BE49-F238E27FC236}">
                  <a16:creationId xmlns:a16="http://schemas.microsoft.com/office/drawing/2014/main" id="{3C86088F-DBF2-E7A4-98CC-1818E0709DDF}"/>
                </a:ext>
              </a:extLst>
            </p:cNvPr>
            <p:cNvSpPr/>
            <p:nvPr/>
          </p:nvSpPr>
          <p:spPr>
            <a:xfrm>
              <a:off x="2758277" y="2635472"/>
              <a:ext cx="22196" cy="1270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7156"/>
                    <a:pt x="0" y="21600"/>
                  </a:cubicBezTo>
                  <a:lnTo>
                    <a:pt x="21600" y="21600"/>
                  </a:lnTo>
                  <a:cubicBezTo>
                    <a:pt x="21600" y="7156"/>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68" name="Google Shape;2463;p43">
              <a:extLst>
                <a:ext uri="{FF2B5EF4-FFF2-40B4-BE49-F238E27FC236}">
                  <a16:creationId xmlns:a16="http://schemas.microsoft.com/office/drawing/2014/main" id="{30DA718F-0ED5-4E9F-E463-AB2536EA3D20}"/>
                </a:ext>
              </a:extLst>
            </p:cNvPr>
            <p:cNvSpPr/>
            <p:nvPr/>
          </p:nvSpPr>
          <p:spPr>
            <a:xfrm>
              <a:off x="2786485" y="2663980"/>
              <a:ext cx="18113" cy="24125"/>
            </a:xfrm>
            <a:custGeom>
              <a:avLst/>
              <a:gdLst/>
              <a:ahLst/>
              <a:cxnLst>
                <a:cxn ang="0">
                  <a:pos x="wd2" y="hd2"/>
                </a:cxn>
                <a:cxn ang="5400000">
                  <a:pos x="wd2" y="hd2"/>
                </a:cxn>
                <a:cxn ang="10800000">
                  <a:pos x="wd2" y="hd2"/>
                </a:cxn>
                <a:cxn ang="16200000">
                  <a:pos x="wd2" y="hd2"/>
                </a:cxn>
              </a:cxnLst>
              <a:rect l="0" t="0" r="r" b="b"/>
              <a:pathLst>
                <a:path w="21600" h="21600" extrusionOk="0">
                  <a:moveTo>
                    <a:pt x="14430" y="0"/>
                  </a:moveTo>
                  <a:cubicBezTo>
                    <a:pt x="7170" y="0"/>
                    <a:pt x="0" y="5383"/>
                    <a:pt x="0" y="10767"/>
                  </a:cubicBezTo>
                  <a:cubicBezTo>
                    <a:pt x="0" y="16217"/>
                    <a:pt x="7170" y="21600"/>
                    <a:pt x="14430" y="21600"/>
                  </a:cubicBezTo>
                  <a:cubicBezTo>
                    <a:pt x="16820" y="21600"/>
                    <a:pt x="19210" y="19806"/>
                    <a:pt x="21600" y="19806"/>
                  </a:cubicBezTo>
                  <a:lnTo>
                    <a:pt x="21600" y="3589"/>
                  </a:lnTo>
                  <a:cubicBezTo>
                    <a:pt x="19210" y="1794"/>
                    <a:pt x="16820" y="0"/>
                    <a:pt x="1443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69" name="Google Shape;2464;p43">
              <a:extLst>
                <a:ext uri="{FF2B5EF4-FFF2-40B4-BE49-F238E27FC236}">
                  <a16:creationId xmlns:a16="http://schemas.microsoft.com/office/drawing/2014/main" id="{29DC1A47-4C6F-4CAD-C331-9B5F62AB7D05}"/>
                </a:ext>
              </a:extLst>
            </p:cNvPr>
            <p:cNvSpPr/>
            <p:nvPr/>
          </p:nvSpPr>
          <p:spPr>
            <a:xfrm>
              <a:off x="2758277" y="2645494"/>
              <a:ext cx="22196"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4444"/>
                    <a:pt x="3901" y="21600"/>
                    <a:pt x="9825" y="21600"/>
                  </a:cubicBezTo>
                  <a:cubicBezTo>
                    <a:pt x="15676" y="21600"/>
                    <a:pt x="21600" y="14444"/>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70" name="Google Shape;2465;p43">
              <a:extLst>
                <a:ext uri="{FF2B5EF4-FFF2-40B4-BE49-F238E27FC236}">
                  <a16:creationId xmlns:a16="http://schemas.microsoft.com/office/drawing/2014/main" id="{3068FFC5-4C62-7592-68E8-61AC472BF1FC}"/>
                </a:ext>
              </a:extLst>
            </p:cNvPr>
            <p:cNvSpPr/>
            <p:nvPr/>
          </p:nvSpPr>
          <p:spPr>
            <a:xfrm>
              <a:off x="2758277" y="2694118"/>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73"/>
                    <a:pt x="0" y="11775"/>
                  </a:cubicBezTo>
                  <a:cubicBezTo>
                    <a:pt x="0" y="17699"/>
                    <a:pt x="3901" y="21600"/>
                    <a:pt x="9825" y="21600"/>
                  </a:cubicBezTo>
                  <a:cubicBezTo>
                    <a:pt x="15676" y="21600"/>
                    <a:pt x="21600" y="17699"/>
                    <a:pt x="21600" y="11775"/>
                  </a:cubicBezTo>
                  <a:cubicBezTo>
                    <a:pt x="21600" y="397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71" name="Google Shape;2466;p43">
              <a:extLst>
                <a:ext uri="{FF2B5EF4-FFF2-40B4-BE49-F238E27FC236}">
                  <a16:creationId xmlns:a16="http://schemas.microsoft.com/office/drawing/2014/main" id="{6DB11CE3-D941-7618-E6E4-16354030D488}"/>
                </a:ext>
              </a:extLst>
            </p:cNvPr>
            <p:cNvSpPr/>
            <p:nvPr/>
          </p:nvSpPr>
          <p:spPr>
            <a:xfrm>
              <a:off x="2786485" y="2726333"/>
              <a:ext cx="18113" cy="20191"/>
            </a:xfrm>
            <a:custGeom>
              <a:avLst/>
              <a:gdLst/>
              <a:ahLst/>
              <a:cxnLst>
                <a:cxn ang="0">
                  <a:pos x="wd2" y="hd2"/>
                </a:cxn>
                <a:cxn ang="5400000">
                  <a:pos x="wd2" y="hd2"/>
                </a:cxn>
                <a:cxn ang="10800000">
                  <a:pos x="wd2" y="hd2"/>
                </a:cxn>
                <a:cxn ang="16200000">
                  <a:pos x="wd2" y="hd2"/>
                </a:cxn>
              </a:cxnLst>
              <a:rect l="0" t="0" r="r" b="b"/>
              <a:pathLst>
                <a:path w="21600" h="21600" extrusionOk="0">
                  <a:moveTo>
                    <a:pt x="4780" y="0"/>
                  </a:moveTo>
                  <a:cubicBezTo>
                    <a:pt x="2390" y="2224"/>
                    <a:pt x="0" y="4368"/>
                    <a:pt x="0" y="8656"/>
                  </a:cubicBezTo>
                  <a:cubicBezTo>
                    <a:pt x="0" y="15088"/>
                    <a:pt x="7170" y="21600"/>
                    <a:pt x="14430" y="21600"/>
                  </a:cubicBezTo>
                  <a:cubicBezTo>
                    <a:pt x="16820" y="21600"/>
                    <a:pt x="19210" y="19456"/>
                    <a:pt x="21600" y="19456"/>
                  </a:cubicBezTo>
                  <a:cubicBezTo>
                    <a:pt x="16820" y="12944"/>
                    <a:pt x="9561" y="6512"/>
                    <a:pt x="478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72" name="Google Shape;2467;p43">
              <a:extLst>
                <a:ext uri="{FF2B5EF4-FFF2-40B4-BE49-F238E27FC236}">
                  <a16:creationId xmlns:a16="http://schemas.microsoft.com/office/drawing/2014/main" id="{75DE6B49-EE1F-6336-4C9E-AE12D65943A9}"/>
                </a:ext>
              </a:extLst>
            </p:cNvPr>
            <p:cNvSpPr/>
            <p:nvPr/>
          </p:nvSpPr>
          <p:spPr>
            <a:xfrm>
              <a:off x="2786485" y="278074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73" name="Google Shape;2468;p43">
              <a:extLst>
                <a:ext uri="{FF2B5EF4-FFF2-40B4-BE49-F238E27FC236}">
                  <a16:creationId xmlns:a16="http://schemas.microsoft.com/office/drawing/2014/main" id="{B9A77B45-72F9-AA78-4F19-8EA29D75FD21}"/>
                </a:ext>
              </a:extLst>
            </p:cNvPr>
            <p:cNvSpPr/>
            <p:nvPr/>
          </p:nvSpPr>
          <p:spPr>
            <a:xfrm>
              <a:off x="2766369" y="2764299"/>
              <a:ext cx="14104"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278" y="5400"/>
                    <a:pt x="3069" y="10800"/>
                    <a:pt x="0" y="21600"/>
                  </a:cubicBezTo>
                  <a:lnTo>
                    <a:pt x="3069" y="21600"/>
                  </a:lnTo>
                  <a:cubicBezTo>
                    <a:pt x="12278" y="21600"/>
                    <a:pt x="18417" y="1080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74" name="Google Shape;2469;p43">
              <a:extLst>
                <a:ext uri="{FF2B5EF4-FFF2-40B4-BE49-F238E27FC236}">
                  <a16:creationId xmlns:a16="http://schemas.microsoft.com/office/drawing/2014/main" id="{AD62E36C-2CFF-D396-A215-F5C9B61E4413}"/>
                </a:ext>
              </a:extLst>
            </p:cNvPr>
            <p:cNvSpPr/>
            <p:nvPr/>
          </p:nvSpPr>
          <p:spPr>
            <a:xfrm>
              <a:off x="2760282" y="2810955"/>
              <a:ext cx="20191" cy="14029"/>
            </a:xfrm>
            <a:custGeom>
              <a:avLst/>
              <a:gdLst/>
              <a:ahLst/>
              <a:cxnLst>
                <a:cxn ang="0">
                  <a:pos x="wd2" y="hd2"/>
                </a:cxn>
                <a:cxn ang="5400000">
                  <a:pos x="wd2" y="hd2"/>
                </a:cxn>
                <a:cxn ang="10800000">
                  <a:pos x="wd2" y="hd2"/>
                </a:cxn>
                <a:cxn ang="16200000">
                  <a:pos x="wd2" y="hd2"/>
                </a:cxn>
              </a:cxnLst>
              <a:rect l="0" t="0" r="r" b="b"/>
              <a:pathLst>
                <a:path w="21600" h="21600" extrusionOk="0">
                  <a:moveTo>
                    <a:pt x="8656" y="0"/>
                  </a:moveTo>
                  <a:cubicBezTo>
                    <a:pt x="6512" y="0"/>
                    <a:pt x="2144" y="3086"/>
                    <a:pt x="0" y="3086"/>
                  </a:cubicBezTo>
                  <a:cubicBezTo>
                    <a:pt x="8656" y="12343"/>
                    <a:pt x="15088" y="12343"/>
                    <a:pt x="21600" y="21600"/>
                  </a:cubicBezTo>
                  <a:cubicBezTo>
                    <a:pt x="21600" y="21600"/>
                    <a:pt x="21600" y="18514"/>
                    <a:pt x="21600" y="18514"/>
                  </a:cubicBezTo>
                  <a:cubicBezTo>
                    <a:pt x="21600" y="6171"/>
                    <a:pt x="15088" y="0"/>
                    <a:pt x="8656"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75" name="Google Shape;2470;p43">
              <a:extLst>
                <a:ext uri="{FF2B5EF4-FFF2-40B4-BE49-F238E27FC236}">
                  <a16:creationId xmlns:a16="http://schemas.microsoft.com/office/drawing/2014/main" id="{0EA1913F-F902-0EAD-F604-4F038FBFF0A0}"/>
                </a:ext>
              </a:extLst>
            </p:cNvPr>
            <p:cNvSpPr/>
            <p:nvPr/>
          </p:nvSpPr>
          <p:spPr>
            <a:xfrm>
              <a:off x="2790494" y="2839088"/>
              <a:ext cx="18113" cy="16108"/>
            </a:xfrm>
            <a:custGeom>
              <a:avLst/>
              <a:gdLst/>
              <a:ahLst/>
              <a:cxnLst>
                <a:cxn ang="0">
                  <a:pos x="wd2" y="hd2"/>
                </a:cxn>
                <a:cxn ang="5400000">
                  <a:pos x="wd2" y="hd2"/>
                </a:cxn>
                <a:cxn ang="10800000">
                  <a:pos x="wd2" y="hd2"/>
                </a:cxn>
                <a:cxn ang="16200000">
                  <a:pos x="wd2" y="hd2"/>
                </a:cxn>
              </a:cxnLst>
              <a:rect l="0" t="0" r="r" b="b"/>
              <a:pathLst>
                <a:path w="21600" h="21600" extrusionOk="0">
                  <a:moveTo>
                    <a:pt x="9649" y="0"/>
                  </a:moveTo>
                  <a:cubicBezTo>
                    <a:pt x="4780" y="0"/>
                    <a:pt x="2390" y="2688"/>
                    <a:pt x="0" y="5475"/>
                  </a:cubicBezTo>
                  <a:cubicBezTo>
                    <a:pt x="2390" y="8162"/>
                    <a:pt x="4780" y="10850"/>
                    <a:pt x="7259" y="13537"/>
                  </a:cubicBezTo>
                  <a:cubicBezTo>
                    <a:pt x="4780" y="16225"/>
                    <a:pt x="2390" y="18912"/>
                    <a:pt x="0" y="18912"/>
                  </a:cubicBezTo>
                  <a:lnTo>
                    <a:pt x="9649" y="18912"/>
                  </a:lnTo>
                  <a:cubicBezTo>
                    <a:pt x="11066" y="18116"/>
                    <a:pt x="12216" y="17818"/>
                    <a:pt x="13367" y="17818"/>
                  </a:cubicBezTo>
                  <a:cubicBezTo>
                    <a:pt x="16023" y="17818"/>
                    <a:pt x="18236" y="19709"/>
                    <a:pt x="21600" y="21600"/>
                  </a:cubicBezTo>
                  <a:cubicBezTo>
                    <a:pt x="21600" y="18912"/>
                    <a:pt x="21600" y="18912"/>
                    <a:pt x="21600" y="16225"/>
                  </a:cubicBezTo>
                  <a:cubicBezTo>
                    <a:pt x="21600" y="8162"/>
                    <a:pt x="16820" y="0"/>
                    <a:pt x="964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76" name="Google Shape;2471;p43">
              <a:extLst>
                <a:ext uri="{FF2B5EF4-FFF2-40B4-BE49-F238E27FC236}">
                  <a16:creationId xmlns:a16="http://schemas.microsoft.com/office/drawing/2014/main" id="{E9DFDEB4-F5AE-1553-E4C9-44E593A943C9}"/>
                </a:ext>
              </a:extLst>
            </p:cNvPr>
            <p:cNvSpPr/>
            <p:nvPr/>
          </p:nvSpPr>
          <p:spPr>
            <a:xfrm>
              <a:off x="2758277" y="2986064"/>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924"/>
                    <a:pt x="0" y="11775"/>
                  </a:cubicBezTo>
                  <a:cubicBezTo>
                    <a:pt x="0" y="17627"/>
                    <a:pt x="3901" y="21600"/>
                    <a:pt x="9825" y="21600"/>
                  </a:cubicBezTo>
                  <a:cubicBezTo>
                    <a:pt x="15676" y="21600"/>
                    <a:pt x="21600" y="17627"/>
                    <a:pt x="21600" y="11775"/>
                  </a:cubicBezTo>
                  <a:cubicBezTo>
                    <a:pt x="21600" y="592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77" name="Google Shape;2472;p43">
              <a:extLst>
                <a:ext uri="{FF2B5EF4-FFF2-40B4-BE49-F238E27FC236}">
                  <a16:creationId xmlns:a16="http://schemas.microsoft.com/office/drawing/2014/main" id="{FB5D3D68-8CC2-1D93-68A7-36743E3DA194}"/>
                </a:ext>
              </a:extLst>
            </p:cNvPr>
            <p:cNvSpPr/>
            <p:nvPr/>
          </p:nvSpPr>
          <p:spPr>
            <a:xfrm>
              <a:off x="2786485" y="3016275"/>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01"/>
                    <a:pt x="0" y="9825"/>
                  </a:cubicBezTo>
                  <a:cubicBezTo>
                    <a:pt x="0" y="15676"/>
                    <a:pt x="5383" y="21600"/>
                    <a:pt x="10833" y="21600"/>
                  </a:cubicBezTo>
                  <a:cubicBezTo>
                    <a:pt x="16217" y="21600"/>
                    <a:pt x="21600" y="15676"/>
                    <a:pt x="21600" y="9825"/>
                  </a:cubicBezTo>
                  <a:cubicBezTo>
                    <a:pt x="21600" y="390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78" name="Google Shape;2473;p43">
              <a:extLst>
                <a:ext uri="{FF2B5EF4-FFF2-40B4-BE49-F238E27FC236}">
                  <a16:creationId xmlns:a16="http://schemas.microsoft.com/office/drawing/2014/main" id="{F5E3F4C4-A7D3-5B37-B79E-593D2245A1C0}"/>
                </a:ext>
              </a:extLst>
            </p:cNvPr>
            <p:cNvSpPr/>
            <p:nvPr/>
          </p:nvSpPr>
          <p:spPr>
            <a:xfrm>
              <a:off x="2786485" y="3074694"/>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5729"/>
                    <a:pt x="5383" y="21600"/>
                    <a:pt x="10833" y="21600"/>
                  </a:cubicBezTo>
                  <a:cubicBezTo>
                    <a:pt x="16217" y="21600"/>
                    <a:pt x="21600" y="15729"/>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79" name="Google Shape;2474;p43">
              <a:extLst>
                <a:ext uri="{FF2B5EF4-FFF2-40B4-BE49-F238E27FC236}">
                  <a16:creationId xmlns:a16="http://schemas.microsoft.com/office/drawing/2014/main" id="{F6ED502D-56EE-D327-E439-15BCBFE041B4}"/>
                </a:ext>
              </a:extLst>
            </p:cNvPr>
            <p:cNvSpPr/>
            <p:nvPr/>
          </p:nvSpPr>
          <p:spPr>
            <a:xfrm>
              <a:off x="2786485" y="3133039"/>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73"/>
                    <a:pt x="0" y="9825"/>
                  </a:cubicBezTo>
                  <a:cubicBezTo>
                    <a:pt x="0" y="15676"/>
                    <a:pt x="5383" y="21600"/>
                    <a:pt x="10833" y="21600"/>
                  </a:cubicBezTo>
                  <a:cubicBezTo>
                    <a:pt x="16217" y="21600"/>
                    <a:pt x="21600" y="15676"/>
                    <a:pt x="21600" y="9825"/>
                  </a:cubicBezTo>
                  <a:cubicBezTo>
                    <a:pt x="21600" y="397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80" name="Google Shape;2475;p43">
              <a:extLst>
                <a:ext uri="{FF2B5EF4-FFF2-40B4-BE49-F238E27FC236}">
                  <a16:creationId xmlns:a16="http://schemas.microsoft.com/office/drawing/2014/main" id="{FC2E1C65-ED4F-E441-06C4-57AEEBDFD889}"/>
                </a:ext>
              </a:extLst>
            </p:cNvPr>
            <p:cNvSpPr/>
            <p:nvPr/>
          </p:nvSpPr>
          <p:spPr>
            <a:xfrm>
              <a:off x="2786485" y="3191457"/>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858"/>
                  </a:cubicBezTo>
                  <a:cubicBezTo>
                    <a:pt x="0" y="15729"/>
                    <a:pt x="5383" y="21600"/>
                    <a:pt x="10833" y="21600"/>
                  </a:cubicBezTo>
                  <a:cubicBezTo>
                    <a:pt x="16217" y="21600"/>
                    <a:pt x="21600" y="15729"/>
                    <a:pt x="21600" y="9858"/>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81" name="Google Shape;2476;p43">
              <a:extLst>
                <a:ext uri="{FF2B5EF4-FFF2-40B4-BE49-F238E27FC236}">
                  <a16:creationId xmlns:a16="http://schemas.microsoft.com/office/drawing/2014/main" id="{A5959D68-5F87-ADDF-135D-6FCC1D6411A9}"/>
                </a:ext>
              </a:extLst>
            </p:cNvPr>
            <p:cNvSpPr/>
            <p:nvPr/>
          </p:nvSpPr>
          <p:spPr>
            <a:xfrm>
              <a:off x="2786485" y="3249876"/>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5729"/>
                    <a:pt x="5383" y="21600"/>
                    <a:pt x="10833" y="21600"/>
                  </a:cubicBezTo>
                  <a:cubicBezTo>
                    <a:pt x="16217" y="21600"/>
                    <a:pt x="21600" y="15729"/>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82" name="Google Shape;2477;p43">
              <a:extLst>
                <a:ext uri="{FF2B5EF4-FFF2-40B4-BE49-F238E27FC236}">
                  <a16:creationId xmlns:a16="http://schemas.microsoft.com/office/drawing/2014/main" id="{AF433B62-EF2B-E625-557E-F48A3CEA2167}"/>
                </a:ext>
              </a:extLst>
            </p:cNvPr>
            <p:cNvSpPr/>
            <p:nvPr/>
          </p:nvSpPr>
          <p:spPr>
            <a:xfrm>
              <a:off x="2786485" y="3308221"/>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01"/>
                    <a:pt x="0" y="9825"/>
                  </a:cubicBezTo>
                  <a:cubicBezTo>
                    <a:pt x="0" y="17627"/>
                    <a:pt x="5383" y="21600"/>
                    <a:pt x="10833" y="21600"/>
                  </a:cubicBezTo>
                  <a:cubicBezTo>
                    <a:pt x="16217" y="21600"/>
                    <a:pt x="21600" y="17627"/>
                    <a:pt x="21600" y="9825"/>
                  </a:cubicBezTo>
                  <a:cubicBezTo>
                    <a:pt x="21600" y="390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83" name="Google Shape;2478;p43">
              <a:extLst>
                <a:ext uri="{FF2B5EF4-FFF2-40B4-BE49-F238E27FC236}">
                  <a16:creationId xmlns:a16="http://schemas.microsoft.com/office/drawing/2014/main" id="{B9C4B055-A3FD-3542-28D6-0654F9B3D8EC}"/>
                </a:ext>
              </a:extLst>
            </p:cNvPr>
            <p:cNvSpPr/>
            <p:nvPr/>
          </p:nvSpPr>
          <p:spPr>
            <a:xfrm>
              <a:off x="2786485" y="3366640"/>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7686"/>
                    <a:pt x="5383" y="21600"/>
                    <a:pt x="10833" y="21600"/>
                  </a:cubicBezTo>
                  <a:cubicBezTo>
                    <a:pt x="16217" y="21600"/>
                    <a:pt x="21600" y="17686"/>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84" name="Google Shape;2479;p43">
              <a:extLst>
                <a:ext uri="{FF2B5EF4-FFF2-40B4-BE49-F238E27FC236}">
                  <a16:creationId xmlns:a16="http://schemas.microsoft.com/office/drawing/2014/main" id="{E37AEFC7-AB25-CB74-AC77-6D2B9DB5B795}"/>
                </a:ext>
              </a:extLst>
            </p:cNvPr>
            <p:cNvSpPr/>
            <p:nvPr/>
          </p:nvSpPr>
          <p:spPr>
            <a:xfrm>
              <a:off x="2786485" y="3424985"/>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73"/>
                    <a:pt x="0" y="9825"/>
                  </a:cubicBezTo>
                  <a:cubicBezTo>
                    <a:pt x="0" y="17627"/>
                    <a:pt x="5383" y="21600"/>
                    <a:pt x="10833" y="21600"/>
                  </a:cubicBezTo>
                  <a:cubicBezTo>
                    <a:pt x="16217" y="21600"/>
                    <a:pt x="21600" y="17627"/>
                    <a:pt x="21600" y="9825"/>
                  </a:cubicBezTo>
                  <a:cubicBezTo>
                    <a:pt x="21600" y="397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85" name="Google Shape;2480;p43">
              <a:extLst>
                <a:ext uri="{FF2B5EF4-FFF2-40B4-BE49-F238E27FC236}">
                  <a16:creationId xmlns:a16="http://schemas.microsoft.com/office/drawing/2014/main" id="{3E7B48B4-3018-AEFE-A2E7-D812D16DF6F4}"/>
                </a:ext>
              </a:extLst>
            </p:cNvPr>
            <p:cNvSpPr/>
            <p:nvPr/>
          </p:nvSpPr>
          <p:spPr>
            <a:xfrm>
              <a:off x="2786485" y="3483404"/>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858"/>
                  </a:cubicBezTo>
                  <a:cubicBezTo>
                    <a:pt x="0" y="17686"/>
                    <a:pt x="5383" y="21600"/>
                    <a:pt x="10833" y="21600"/>
                  </a:cubicBezTo>
                  <a:cubicBezTo>
                    <a:pt x="16217" y="21600"/>
                    <a:pt x="21600" y="17686"/>
                    <a:pt x="21600" y="9858"/>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86" name="Google Shape;2481;p43">
              <a:extLst>
                <a:ext uri="{FF2B5EF4-FFF2-40B4-BE49-F238E27FC236}">
                  <a16:creationId xmlns:a16="http://schemas.microsoft.com/office/drawing/2014/main" id="{5D196837-9AED-3654-48EE-5548FDBE6C5B}"/>
                </a:ext>
              </a:extLst>
            </p:cNvPr>
            <p:cNvSpPr/>
            <p:nvPr/>
          </p:nvSpPr>
          <p:spPr>
            <a:xfrm>
              <a:off x="2786485" y="3541822"/>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7686"/>
                    <a:pt x="5383" y="21600"/>
                    <a:pt x="10833" y="21600"/>
                  </a:cubicBezTo>
                  <a:cubicBezTo>
                    <a:pt x="16217" y="21600"/>
                    <a:pt x="21600" y="17686"/>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87" name="Google Shape;2482;p43">
              <a:extLst>
                <a:ext uri="{FF2B5EF4-FFF2-40B4-BE49-F238E27FC236}">
                  <a16:creationId xmlns:a16="http://schemas.microsoft.com/office/drawing/2014/main" id="{7CFA2F96-8E1B-2F43-D300-3806F94F71C6}"/>
                </a:ext>
              </a:extLst>
            </p:cNvPr>
            <p:cNvSpPr/>
            <p:nvPr/>
          </p:nvSpPr>
          <p:spPr>
            <a:xfrm>
              <a:off x="2786485" y="3600167"/>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11815"/>
                  </a:cubicBezTo>
                  <a:cubicBezTo>
                    <a:pt x="0" y="17686"/>
                    <a:pt x="5383" y="21600"/>
                    <a:pt x="10833" y="21600"/>
                  </a:cubicBezTo>
                  <a:cubicBezTo>
                    <a:pt x="16217" y="21600"/>
                    <a:pt x="21600" y="17686"/>
                    <a:pt x="21600" y="1181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88" name="Google Shape;2483;p43">
              <a:extLst>
                <a:ext uri="{FF2B5EF4-FFF2-40B4-BE49-F238E27FC236}">
                  <a16:creationId xmlns:a16="http://schemas.microsoft.com/office/drawing/2014/main" id="{06BC589A-4058-8450-119C-E20F54A25DD2}"/>
                </a:ext>
              </a:extLst>
            </p:cNvPr>
            <p:cNvSpPr/>
            <p:nvPr/>
          </p:nvSpPr>
          <p:spPr>
            <a:xfrm>
              <a:off x="2786485" y="3658586"/>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11742"/>
                  </a:cubicBezTo>
                  <a:cubicBezTo>
                    <a:pt x="0" y="17686"/>
                    <a:pt x="5383" y="21600"/>
                    <a:pt x="10833" y="21600"/>
                  </a:cubicBezTo>
                  <a:cubicBezTo>
                    <a:pt x="16217" y="21600"/>
                    <a:pt x="21600" y="17686"/>
                    <a:pt x="21600" y="11742"/>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89" name="Google Shape;2484;p43">
              <a:extLst>
                <a:ext uri="{FF2B5EF4-FFF2-40B4-BE49-F238E27FC236}">
                  <a16:creationId xmlns:a16="http://schemas.microsoft.com/office/drawing/2014/main" id="{9E5CEEDE-27FE-FAFC-44C3-565456C41B41}"/>
                </a:ext>
              </a:extLst>
            </p:cNvPr>
            <p:cNvSpPr/>
            <p:nvPr/>
          </p:nvSpPr>
          <p:spPr>
            <a:xfrm>
              <a:off x="2786485" y="3716931"/>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73"/>
                    <a:pt x="0" y="11775"/>
                  </a:cubicBezTo>
                  <a:cubicBezTo>
                    <a:pt x="0" y="17627"/>
                    <a:pt x="5383" y="21600"/>
                    <a:pt x="10833" y="21600"/>
                  </a:cubicBezTo>
                  <a:cubicBezTo>
                    <a:pt x="16217" y="21600"/>
                    <a:pt x="21600" y="17627"/>
                    <a:pt x="21600" y="11775"/>
                  </a:cubicBezTo>
                  <a:cubicBezTo>
                    <a:pt x="21600" y="397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90" name="Google Shape;2485;p43">
              <a:extLst>
                <a:ext uri="{FF2B5EF4-FFF2-40B4-BE49-F238E27FC236}">
                  <a16:creationId xmlns:a16="http://schemas.microsoft.com/office/drawing/2014/main" id="{B24E8AD4-5A6F-119D-1121-A4B8E3BD5DD1}"/>
                </a:ext>
              </a:extLst>
            </p:cNvPr>
            <p:cNvSpPr/>
            <p:nvPr/>
          </p:nvSpPr>
          <p:spPr>
            <a:xfrm>
              <a:off x="2786485" y="3775350"/>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11815"/>
                  </a:cubicBezTo>
                  <a:cubicBezTo>
                    <a:pt x="0" y="17686"/>
                    <a:pt x="5383" y="21600"/>
                    <a:pt x="10833" y="21600"/>
                  </a:cubicBezTo>
                  <a:cubicBezTo>
                    <a:pt x="16217" y="21600"/>
                    <a:pt x="21600" y="17686"/>
                    <a:pt x="21600" y="1181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91" name="Google Shape;2486;p43">
              <a:extLst>
                <a:ext uri="{FF2B5EF4-FFF2-40B4-BE49-F238E27FC236}">
                  <a16:creationId xmlns:a16="http://schemas.microsoft.com/office/drawing/2014/main" id="{56A975B7-CECE-B9D5-977F-18B38A235EE4}"/>
                </a:ext>
              </a:extLst>
            </p:cNvPr>
            <p:cNvSpPr/>
            <p:nvPr/>
          </p:nvSpPr>
          <p:spPr>
            <a:xfrm>
              <a:off x="2786485" y="3833693"/>
              <a:ext cx="24125" cy="22196"/>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99"/>
                    <a:pt x="5383" y="21600"/>
                    <a:pt x="10833" y="21600"/>
                  </a:cubicBezTo>
                  <a:cubicBezTo>
                    <a:pt x="16217" y="21600"/>
                    <a:pt x="21600" y="17699"/>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92" name="Google Shape;2487;p43">
              <a:extLst>
                <a:ext uri="{FF2B5EF4-FFF2-40B4-BE49-F238E27FC236}">
                  <a16:creationId xmlns:a16="http://schemas.microsoft.com/office/drawing/2014/main" id="{9F08645D-6C2D-E109-D3DD-6726697ED8DC}"/>
                </a:ext>
              </a:extLst>
            </p:cNvPr>
            <p:cNvSpPr/>
            <p:nvPr/>
          </p:nvSpPr>
          <p:spPr>
            <a:xfrm>
              <a:off x="2786485" y="3892113"/>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93" name="Google Shape;2488;p43">
              <a:extLst>
                <a:ext uri="{FF2B5EF4-FFF2-40B4-BE49-F238E27FC236}">
                  <a16:creationId xmlns:a16="http://schemas.microsoft.com/office/drawing/2014/main" id="{6EAE2D92-E047-E1DB-00E7-7E804E067849}"/>
                </a:ext>
              </a:extLst>
            </p:cNvPr>
            <p:cNvSpPr/>
            <p:nvPr/>
          </p:nvSpPr>
          <p:spPr>
            <a:xfrm>
              <a:off x="2786485" y="3950532"/>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742"/>
                  </a:cubicBezTo>
                  <a:cubicBezTo>
                    <a:pt x="0" y="17686"/>
                    <a:pt x="5383" y="21600"/>
                    <a:pt x="10833" y="21600"/>
                  </a:cubicBezTo>
                  <a:cubicBezTo>
                    <a:pt x="16217" y="21600"/>
                    <a:pt x="21600" y="17686"/>
                    <a:pt x="21600" y="11742"/>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94" name="Google Shape;2489;p43">
              <a:extLst>
                <a:ext uri="{FF2B5EF4-FFF2-40B4-BE49-F238E27FC236}">
                  <a16:creationId xmlns:a16="http://schemas.microsoft.com/office/drawing/2014/main" id="{BEEE092A-24D5-0B24-45CE-B0DD64C5632B}"/>
                </a:ext>
              </a:extLst>
            </p:cNvPr>
            <p:cNvSpPr/>
            <p:nvPr/>
          </p:nvSpPr>
          <p:spPr>
            <a:xfrm>
              <a:off x="2786485" y="4008877"/>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27"/>
                    <a:pt x="5383" y="21600"/>
                    <a:pt x="10833" y="21600"/>
                  </a:cubicBezTo>
                  <a:cubicBezTo>
                    <a:pt x="16217" y="21600"/>
                    <a:pt x="21600" y="17627"/>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95" name="Google Shape;2490;p43">
              <a:extLst>
                <a:ext uri="{FF2B5EF4-FFF2-40B4-BE49-F238E27FC236}">
                  <a16:creationId xmlns:a16="http://schemas.microsoft.com/office/drawing/2014/main" id="{E512B1C7-6B52-63C8-E049-DECE99B3FD61}"/>
                </a:ext>
              </a:extLst>
            </p:cNvPr>
            <p:cNvSpPr/>
            <p:nvPr/>
          </p:nvSpPr>
          <p:spPr>
            <a:xfrm>
              <a:off x="2786485" y="4067297"/>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96" name="Google Shape;2491;p43">
              <a:extLst>
                <a:ext uri="{FF2B5EF4-FFF2-40B4-BE49-F238E27FC236}">
                  <a16:creationId xmlns:a16="http://schemas.microsoft.com/office/drawing/2014/main" id="{C83F8028-6813-2A24-CD89-3013FA2760BD}"/>
                </a:ext>
              </a:extLst>
            </p:cNvPr>
            <p:cNvSpPr/>
            <p:nvPr/>
          </p:nvSpPr>
          <p:spPr>
            <a:xfrm>
              <a:off x="2786485" y="4125640"/>
              <a:ext cx="24125" cy="22196"/>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99"/>
                    <a:pt x="5383" y="21600"/>
                    <a:pt x="10833" y="21600"/>
                  </a:cubicBezTo>
                  <a:cubicBezTo>
                    <a:pt x="16217" y="21600"/>
                    <a:pt x="21600" y="17699"/>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97" name="Google Shape;2492;p43">
              <a:extLst>
                <a:ext uri="{FF2B5EF4-FFF2-40B4-BE49-F238E27FC236}">
                  <a16:creationId xmlns:a16="http://schemas.microsoft.com/office/drawing/2014/main" id="{1FEBDA47-174E-B5BC-7032-12AF60655771}"/>
                </a:ext>
              </a:extLst>
            </p:cNvPr>
            <p:cNvSpPr/>
            <p:nvPr/>
          </p:nvSpPr>
          <p:spPr>
            <a:xfrm>
              <a:off x="2786485" y="4184060"/>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67"/>
                    <a:pt x="0" y="10800"/>
                  </a:cubicBezTo>
                  <a:cubicBezTo>
                    <a:pt x="0" y="16167"/>
                    <a:pt x="5383" y="21600"/>
                    <a:pt x="10833" y="21600"/>
                  </a:cubicBezTo>
                  <a:cubicBezTo>
                    <a:pt x="16217" y="21600"/>
                    <a:pt x="21600" y="16167"/>
                    <a:pt x="21600" y="10800"/>
                  </a:cubicBezTo>
                  <a:cubicBezTo>
                    <a:pt x="21600" y="5367"/>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98" name="Google Shape;2493;p43">
              <a:extLst>
                <a:ext uri="{FF2B5EF4-FFF2-40B4-BE49-F238E27FC236}">
                  <a16:creationId xmlns:a16="http://schemas.microsoft.com/office/drawing/2014/main" id="{BBB7C787-2560-F54F-0635-2639C815A652}"/>
                </a:ext>
              </a:extLst>
            </p:cNvPr>
            <p:cNvSpPr/>
            <p:nvPr/>
          </p:nvSpPr>
          <p:spPr>
            <a:xfrm>
              <a:off x="2786485" y="4242479"/>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299" name="Google Shape;2494;p43">
              <a:extLst>
                <a:ext uri="{FF2B5EF4-FFF2-40B4-BE49-F238E27FC236}">
                  <a16:creationId xmlns:a16="http://schemas.microsoft.com/office/drawing/2014/main" id="{8FE0074A-5CE4-2FE7-2557-A380D6DCD07B}"/>
                </a:ext>
              </a:extLst>
            </p:cNvPr>
            <p:cNvSpPr/>
            <p:nvPr/>
          </p:nvSpPr>
          <p:spPr>
            <a:xfrm>
              <a:off x="2786485" y="4300824"/>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07" name="Google Shape;2502;p43">
              <a:extLst>
                <a:ext uri="{FF2B5EF4-FFF2-40B4-BE49-F238E27FC236}">
                  <a16:creationId xmlns:a16="http://schemas.microsoft.com/office/drawing/2014/main" id="{C4D362F9-D63B-226A-84B0-579C0831E9B8}"/>
                </a:ext>
              </a:extLst>
            </p:cNvPr>
            <p:cNvSpPr/>
            <p:nvPr/>
          </p:nvSpPr>
          <p:spPr>
            <a:xfrm>
              <a:off x="2728066" y="2138432"/>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924"/>
                    <a:pt x="0" y="11775"/>
                  </a:cubicBezTo>
                  <a:cubicBezTo>
                    <a:pt x="0" y="17627"/>
                    <a:pt x="5924" y="21600"/>
                    <a:pt x="11775" y="21600"/>
                  </a:cubicBezTo>
                  <a:cubicBezTo>
                    <a:pt x="17627" y="21600"/>
                    <a:pt x="21600" y="17627"/>
                    <a:pt x="21600" y="11775"/>
                  </a:cubicBezTo>
                  <a:cubicBezTo>
                    <a:pt x="21600" y="592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09" name="Google Shape;2504;p43">
              <a:extLst>
                <a:ext uri="{FF2B5EF4-FFF2-40B4-BE49-F238E27FC236}">
                  <a16:creationId xmlns:a16="http://schemas.microsoft.com/office/drawing/2014/main" id="{45A770DB-DFDB-7BF0-5CEB-646D9AA0620E}"/>
                </a:ext>
              </a:extLst>
            </p:cNvPr>
            <p:cNvSpPr/>
            <p:nvPr/>
          </p:nvSpPr>
          <p:spPr>
            <a:xfrm>
              <a:off x="2728066" y="2196851"/>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871"/>
                    <a:pt x="0" y="11815"/>
                  </a:cubicBezTo>
                  <a:cubicBezTo>
                    <a:pt x="0" y="17686"/>
                    <a:pt x="5924" y="21600"/>
                    <a:pt x="11775" y="21600"/>
                  </a:cubicBezTo>
                  <a:cubicBezTo>
                    <a:pt x="17627" y="21600"/>
                    <a:pt x="21600" y="17686"/>
                    <a:pt x="21600" y="11815"/>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10" name="Google Shape;2505;p43">
              <a:extLst>
                <a:ext uri="{FF2B5EF4-FFF2-40B4-BE49-F238E27FC236}">
                  <a16:creationId xmlns:a16="http://schemas.microsoft.com/office/drawing/2014/main" id="{BC62F96D-631F-4B01-384D-26487D833A5D}"/>
                </a:ext>
              </a:extLst>
            </p:cNvPr>
            <p:cNvSpPr/>
            <p:nvPr/>
          </p:nvSpPr>
          <p:spPr>
            <a:xfrm>
              <a:off x="2758277" y="216864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858"/>
                  </a:cubicBezTo>
                  <a:cubicBezTo>
                    <a:pt x="0" y="15729"/>
                    <a:pt x="3901" y="21600"/>
                    <a:pt x="9825" y="21600"/>
                  </a:cubicBezTo>
                  <a:cubicBezTo>
                    <a:pt x="15676" y="21600"/>
                    <a:pt x="21600" y="15729"/>
                    <a:pt x="21600" y="9858"/>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11" name="Google Shape;2506;p43">
              <a:extLst>
                <a:ext uri="{FF2B5EF4-FFF2-40B4-BE49-F238E27FC236}">
                  <a16:creationId xmlns:a16="http://schemas.microsoft.com/office/drawing/2014/main" id="{3C63A9FD-E038-1CAA-4B2E-8BE617B94BB7}"/>
                </a:ext>
              </a:extLst>
            </p:cNvPr>
            <p:cNvSpPr/>
            <p:nvPr/>
          </p:nvSpPr>
          <p:spPr>
            <a:xfrm>
              <a:off x="2699933" y="21686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5729"/>
                    <a:pt x="3914" y="21600"/>
                    <a:pt x="9785" y="21600"/>
                  </a:cubicBezTo>
                  <a:cubicBezTo>
                    <a:pt x="15729" y="21600"/>
                    <a:pt x="21600" y="15729"/>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12" name="Google Shape;2507;p43">
              <a:extLst>
                <a:ext uri="{FF2B5EF4-FFF2-40B4-BE49-F238E27FC236}">
                  <a16:creationId xmlns:a16="http://schemas.microsoft.com/office/drawing/2014/main" id="{5D7402AC-6308-F3E9-AB5F-201A10FFDBA8}"/>
                </a:ext>
              </a:extLst>
            </p:cNvPr>
            <p:cNvSpPr/>
            <p:nvPr/>
          </p:nvSpPr>
          <p:spPr>
            <a:xfrm>
              <a:off x="2703941" y="2224721"/>
              <a:ext cx="18114" cy="12701"/>
            </a:xfrm>
            <a:custGeom>
              <a:avLst/>
              <a:gdLst/>
              <a:ahLst/>
              <a:cxnLst>
                <a:cxn ang="0">
                  <a:pos x="wd2" y="hd2"/>
                </a:cxn>
                <a:cxn ang="5400000">
                  <a:pos x="wd2" y="hd2"/>
                </a:cxn>
                <a:cxn ang="10800000">
                  <a:pos x="wd2" y="hd2"/>
                </a:cxn>
                <a:cxn ang="16200000">
                  <a:pos x="wd2" y="hd2"/>
                </a:cxn>
              </a:cxnLst>
              <a:rect l="0" t="0" r="r" b="b"/>
              <a:pathLst>
                <a:path w="21600" h="21600" extrusionOk="0">
                  <a:moveTo>
                    <a:pt x="7170" y="0"/>
                  </a:moveTo>
                  <a:cubicBezTo>
                    <a:pt x="4780" y="0"/>
                    <a:pt x="2390" y="0"/>
                    <a:pt x="0" y="5400"/>
                  </a:cubicBezTo>
                  <a:cubicBezTo>
                    <a:pt x="2390" y="21600"/>
                    <a:pt x="7170" y="21600"/>
                    <a:pt x="14430" y="21600"/>
                  </a:cubicBezTo>
                  <a:lnTo>
                    <a:pt x="21600" y="21600"/>
                  </a:lnTo>
                  <a:cubicBezTo>
                    <a:pt x="19210" y="5400"/>
                    <a:pt x="14430" y="0"/>
                    <a:pt x="717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13" name="Google Shape;2508;p43">
              <a:extLst>
                <a:ext uri="{FF2B5EF4-FFF2-40B4-BE49-F238E27FC236}">
                  <a16:creationId xmlns:a16="http://schemas.microsoft.com/office/drawing/2014/main" id="{0B8A5ECC-15DC-CD2A-08C3-B9A8AB1BB80F}"/>
                </a:ext>
              </a:extLst>
            </p:cNvPr>
            <p:cNvSpPr/>
            <p:nvPr/>
          </p:nvSpPr>
          <p:spPr>
            <a:xfrm>
              <a:off x="2728066" y="2255196"/>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924"/>
                    <a:pt x="0" y="11775"/>
                  </a:cubicBezTo>
                  <a:cubicBezTo>
                    <a:pt x="0" y="17699"/>
                    <a:pt x="5924" y="21600"/>
                    <a:pt x="11775" y="21600"/>
                  </a:cubicBezTo>
                  <a:cubicBezTo>
                    <a:pt x="17627" y="21600"/>
                    <a:pt x="21600" y="17699"/>
                    <a:pt x="21600" y="11775"/>
                  </a:cubicBezTo>
                  <a:cubicBezTo>
                    <a:pt x="21600" y="592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14" name="Google Shape;2509;p43">
              <a:extLst>
                <a:ext uri="{FF2B5EF4-FFF2-40B4-BE49-F238E27FC236}">
                  <a16:creationId xmlns:a16="http://schemas.microsoft.com/office/drawing/2014/main" id="{A8E09634-388A-A5AF-6C23-00464C790FE9}"/>
                </a:ext>
              </a:extLst>
            </p:cNvPr>
            <p:cNvSpPr/>
            <p:nvPr/>
          </p:nvSpPr>
          <p:spPr>
            <a:xfrm>
              <a:off x="2728066" y="2313615"/>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871"/>
                    <a:pt x="0" y="11815"/>
                  </a:cubicBezTo>
                  <a:cubicBezTo>
                    <a:pt x="0" y="17686"/>
                    <a:pt x="5924" y="21600"/>
                    <a:pt x="11775" y="21600"/>
                  </a:cubicBezTo>
                  <a:cubicBezTo>
                    <a:pt x="17627" y="21600"/>
                    <a:pt x="21600" y="17686"/>
                    <a:pt x="21600" y="11815"/>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15" name="Google Shape;2510;p43">
              <a:extLst>
                <a:ext uri="{FF2B5EF4-FFF2-40B4-BE49-F238E27FC236}">
                  <a16:creationId xmlns:a16="http://schemas.microsoft.com/office/drawing/2014/main" id="{1E810A80-A4D2-F5DF-793B-5557DAF0794E}"/>
                </a:ext>
              </a:extLst>
            </p:cNvPr>
            <p:cNvSpPr/>
            <p:nvPr/>
          </p:nvSpPr>
          <p:spPr>
            <a:xfrm>
              <a:off x="2728066" y="2372034"/>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767"/>
                  </a:cubicBezTo>
                  <a:cubicBezTo>
                    <a:pt x="0" y="16217"/>
                    <a:pt x="5924" y="21600"/>
                    <a:pt x="11775" y="21600"/>
                  </a:cubicBezTo>
                  <a:cubicBezTo>
                    <a:pt x="17627" y="21600"/>
                    <a:pt x="21600" y="16217"/>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16" name="Google Shape;2511;p43">
              <a:extLst>
                <a:ext uri="{FF2B5EF4-FFF2-40B4-BE49-F238E27FC236}">
                  <a16:creationId xmlns:a16="http://schemas.microsoft.com/office/drawing/2014/main" id="{6CEBDB2F-D816-4BA7-9D92-6FF71047F696}"/>
                </a:ext>
              </a:extLst>
            </p:cNvPr>
            <p:cNvSpPr/>
            <p:nvPr/>
          </p:nvSpPr>
          <p:spPr>
            <a:xfrm>
              <a:off x="2728066" y="2430379"/>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17" name="Google Shape;2512;p43">
              <a:extLst>
                <a:ext uri="{FF2B5EF4-FFF2-40B4-BE49-F238E27FC236}">
                  <a16:creationId xmlns:a16="http://schemas.microsoft.com/office/drawing/2014/main" id="{FB511D4B-BDDF-7308-1843-107A6B11E1E0}"/>
                </a:ext>
              </a:extLst>
            </p:cNvPr>
            <p:cNvSpPr/>
            <p:nvPr/>
          </p:nvSpPr>
          <p:spPr>
            <a:xfrm>
              <a:off x="2728066" y="2488798"/>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833"/>
                  </a:cubicBezTo>
                  <a:cubicBezTo>
                    <a:pt x="0" y="16217"/>
                    <a:pt x="5924"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18" name="Google Shape;2513;p43">
              <a:extLst>
                <a:ext uri="{FF2B5EF4-FFF2-40B4-BE49-F238E27FC236}">
                  <a16:creationId xmlns:a16="http://schemas.microsoft.com/office/drawing/2014/main" id="{3611FC1E-252A-CFD0-3C29-AE7BD9031425}"/>
                </a:ext>
              </a:extLst>
            </p:cNvPr>
            <p:cNvSpPr/>
            <p:nvPr/>
          </p:nvSpPr>
          <p:spPr>
            <a:xfrm>
              <a:off x="2728066" y="2547142"/>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19" name="Google Shape;2514;p43">
              <a:extLst>
                <a:ext uri="{FF2B5EF4-FFF2-40B4-BE49-F238E27FC236}">
                  <a16:creationId xmlns:a16="http://schemas.microsoft.com/office/drawing/2014/main" id="{7995CB3D-AF4B-9211-9784-29C834E920ED}"/>
                </a:ext>
              </a:extLst>
            </p:cNvPr>
            <p:cNvSpPr/>
            <p:nvPr/>
          </p:nvSpPr>
          <p:spPr>
            <a:xfrm>
              <a:off x="2728066" y="2605561"/>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833"/>
                  </a:cubicBezTo>
                  <a:cubicBezTo>
                    <a:pt x="0" y="16217"/>
                    <a:pt x="5924"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20" name="Google Shape;2515;p43">
              <a:extLst>
                <a:ext uri="{FF2B5EF4-FFF2-40B4-BE49-F238E27FC236}">
                  <a16:creationId xmlns:a16="http://schemas.microsoft.com/office/drawing/2014/main" id="{C7B59EB4-632A-2B86-5E9F-F15D0DA68DEC}"/>
                </a:ext>
              </a:extLst>
            </p:cNvPr>
            <p:cNvSpPr/>
            <p:nvPr/>
          </p:nvSpPr>
          <p:spPr>
            <a:xfrm>
              <a:off x="2728066" y="2663980"/>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767"/>
                  </a:cubicBezTo>
                  <a:cubicBezTo>
                    <a:pt x="0" y="16217"/>
                    <a:pt x="5924" y="21600"/>
                    <a:pt x="11775" y="21600"/>
                  </a:cubicBezTo>
                  <a:cubicBezTo>
                    <a:pt x="17627" y="21600"/>
                    <a:pt x="21600" y="16217"/>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21" name="Google Shape;2516;p43">
              <a:extLst>
                <a:ext uri="{FF2B5EF4-FFF2-40B4-BE49-F238E27FC236}">
                  <a16:creationId xmlns:a16="http://schemas.microsoft.com/office/drawing/2014/main" id="{7318B2D0-DE8A-5D58-4A1F-11F58906BEFA}"/>
                </a:ext>
              </a:extLst>
            </p:cNvPr>
            <p:cNvSpPr/>
            <p:nvPr/>
          </p:nvSpPr>
          <p:spPr>
            <a:xfrm>
              <a:off x="2728066" y="2722325"/>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22" name="Google Shape;2517;p43">
              <a:extLst>
                <a:ext uri="{FF2B5EF4-FFF2-40B4-BE49-F238E27FC236}">
                  <a16:creationId xmlns:a16="http://schemas.microsoft.com/office/drawing/2014/main" id="{F17E92F9-3B26-C3E7-9041-893C91813525}"/>
                </a:ext>
              </a:extLst>
            </p:cNvPr>
            <p:cNvSpPr/>
            <p:nvPr/>
          </p:nvSpPr>
          <p:spPr>
            <a:xfrm>
              <a:off x="2758277" y="2752536"/>
              <a:ext cx="20117" cy="14105"/>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cubicBezTo>
                    <a:pt x="6536" y="0"/>
                    <a:pt x="2152" y="6139"/>
                    <a:pt x="0" y="12278"/>
                  </a:cubicBezTo>
                  <a:cubicBezTo>
                    <a:pt x="2152" y="15461"/>
                    <a:pt x="6536" y="21600"/>
                    <a:pt x="10840" y="21600"/>
                  </a:cubicBezTo>
                  <a:cubicBezTo>
                    <a:pt x="15144" y="21600"/>
                    <a:pt x="19448" y="15461"/>
                    <a:pt x="21600" y="9208"/>
                  </a:cubicBezTo>
                  <a:cubicBezTo>
                    <a:pt x="19448" y="3069"/>
                    <a:pt x="15144" y="0"/>
                    <a:pt x="1084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23" name="Google Shape;2518;p43">
              <a:extLst>
                <a:ext uri="{FF2B5EF4-FFF2-40B4-BE49-F238E27FC236}">
                  <a16:creationId xmlns:a16="http://schemas.microsoft.com/office/drawing/2014/main" id="{13405528-0C02-AB44-6443-8989BBE53366}"/>
                </a:ext>
              </a:extLst>
            </p:cNvPr>
            <p:cNvSpPr/>
            <p:nvPr/>
          </p:nvSpPr>
          <p:spPr>
            <a:xfrm>
              <a:off x="2699933" y="2810955"/>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11742"/>
                  </a:cubicBezTo>
                  <a:cubicBezTo>
                    <a:pt x="0" y="17686"/>
                    <a:pt x="3914" y="21600"/>
                    <a:pt x="9785" y="21600"/>
                  </a:cubicBezTo>
                  <a:cubicBezTo>
                    <a:pt x="9785" y="17686"/>
                    <a:pt x="7828" y="15729"/>
                    <a:pt x="5871" y="11742"/>
                  </a:cubicBezTo>
                  <a:lnTo>
                    <a:pt x="5871" y="5871"/>
                  </a:lnTo>
                  <a:cubicBezTo>
                    <a:pt x="9785" y="9785"/>
                    <a:pt x="13699" y="13699"/>
                    <a:pt x="19643" y="15729"/>
                  </a:cubicBezTo>
                  <a:cubicBezTo>
                    <a:pt x="21600" y="15729"/>
                    <a:pt x="21600" y="13699"/>
                    <a:pt x="21600" y="11742"/>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24" name="Google Shape;2519;p43">
              <a:extLst>
                <a:ext uri="{FF2B5EF4-FFF2-40B4-BE49-F238E27FC236}">
                  <a16:creationId xmlns:a16="http://schemas.microsoft.com/office/drawing/2014/main" id="{FF7F5B2D-CF34-5D12-0584-222500B5B4EE}"/>
                </a:ext>
              </a:extLst>
            </p:cNvPr>
            <p:cNvSpPr/>
            <p:nvPr/>
          </p:nvSpPr>
          <p:spPr>
            <a:xfrm>
              <a:off x="2728066" y="2963942"/>
              <a:ext cx="22196" cy="16109"/>
            </a:xfrm>
            <a:custGeom>
              <a:avLst/>
              <a:gdLst/>
              <a:ahLst/>
              <a:cxnLst>
                <a:cxn ang="0">
                  <a:pos x="wd2" y="hd2"/>
                </a:cxn>
                <a:cxn ang="5400000">
                  <a:pos x="wd2" y="hd2"/>
                </a:cxn>
                <a:cxn ang="10800000">
                  <a:pos x="wd2" y="hd2"/>
                </a:cxn>
                <a:cxn ang="16200000">
                  <a:pos x="wd2" y="hd2"/>
                </a:cxn>
              </a:cxnLst>
              <a:rect l="0" t="0" r="r" b="b"/>
              <a:pathLst>
                <a:path w="21600" h="21600" extrusionOk="0">
                  <a:moveTo>
                    <a:pt x="1951" y="0"/>
                  </a:moveTo>
                  <a:cubicBezTo>
                    <a:pt x="0" y="2688"/>
                    <a:pt x="0" y="2688"/>
                    <a:pt x="0" y="5375"/>
                  </a:cubicBezTo>
                  <a:cubicBezTo>
                    <a:pt x="0" y="13537"/>
                    <a:pt x="5924" y="21600"/>
                    <a:pt x="11775" y="21600"/>
                  </a:cubicBezTo>
                  <a:cubicBezTo>
                    <a:pt x="17627" y="21600"/>
                    <a:pt x="21600" y="16225"/>
                    <a:pt x="21600" y="8063"/>
                  </a:cubicBezTo>
                  <a:cubicBezTo>
                    <a:pt x="19649" y="5375"/>
                    <a:pt x="15676" y="5375"/>
                    <a:pt x="13726" y="2688"/>
                  </a:cubicBezTo>
                  <a:cubicBezTo>
                    <a:pt x="9825" y="0"/>
                    <a:pt x="5924" y="0"/>
                    <a:pt x="1951"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25" name="Google Shape;2520;p43">
              <a:extLst>
                <a:ext uri="{FF2B5EF4-FFF2-40B4-BE49-F238E27FC236}">
                  <a16:creationId xmlns:a16="http://schemas.microsoft.com/office/drawing/2014/main" id="{30F09DC8-8486-9E53-63BF-EEB5AB588C68}"/>
                </a:ext>
              </a:extLst>
            </p:cNvPr>
            <p:cNvSpPr/>
            <p:nvPr/>
          </p:nvSpPr>
          <p:spPr>
            <a:xfrm>
              <a:off x="2699933" y="298606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924"/>
                    <a:pt x="0" y="11775"/>
                  </a:cubicBezTo>
                  <a:cubicBezTo>
                    <a:pt x="0" y="17627"/>
                    <a:pt x="3914" y="21600"/>
                    <a:pt x="9785" y="21600"/>
                  </a:cubicBezTo>
                  <a:cubicBezTo>
                    <a:pt x="15729" y="21600"/>
                    <a:pt x="21600" y="17627"/>
                    <a:pt x="21600" y="11775"/>
                  </a:cubicBezTo>
                  <a:cubicBezTo>
                    <a:pt x="21600" y="592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26" name="Google Shape;2521;p43">
              <a:extLst>
                <a:ext uri="{FF2B5EF4-FFF2-40B4-BE49-F238E27FC236}">
                  <a16:creationId xmlns:a16="http://schemas.microsoft.com/office/drawing/2014/main" id="{59B4086C-6669-7EE4-2456-A7062B37B87B}"/>
                </a:ext>
              </a:extLst>
            </p:cNvPr>
            <p:cNvSpPr/>
            <p:nvPr/>
          </p:nvSpPr>
          <p:spPr>
            <a:xfrm>
              <a:off x="2728066" y="3016275"/>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01"/>
                    <a:pt x="0" y="9825"/>
                  </a:cubicBezTo>
                  <a:cubicBezTo>
                    <a:pt x="0" y="15676"/>
                    <a:pt x="5924" y="21600"/>
                    <a:pt x="11775" y="21600"/>
                  </a:cubicBezTo>
                  <a:cubicBezTo>
                    <a:pt x="17627" y="21600"/>
                    <a:pt x="21600" y="15676"/>
                    <a:pt x="21600" y="982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27" name="Google Shape;2522;p43">
              <a:extLst>
                <a:ext uri="{FF2B5EF4-FFF2-40B4-BE49-F238E27FC236}">
                  <a16:creationId xmlns:a16="http://schemas.microsoft.com/office/drawing/2014/main" id="{7B922A2F-3E98-5401-28E9-A44D090F477F}"/>
                </a:ext>
              </a:extLst>
            </p:cNvPr>
            <p:cNvSpPr/>
            <p:nvPr/>
          </p:nvSpPr>
          <p:spPr>
            <a:xfrm>
              <a:off x="2758277" y="3044483"/>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871"/>
                    <a:pt x="0" y="11815"/>
                  </a:cubicBezTo>
                  <a:cubicBezTo>
                    <a:pt x="0" y="17686"/>
                    <a:pt x="3901" y="21600"/>
                    <a:pt x="9825" y="21600"/>
                  </a:cubicBezTo>
                  <a:cubicBezTo>
                    <a:pt x="15676" y="21600"/>
                    <a:pt x="21600" y="17686"/>
                    <a:pt x="21600" y="11815"/>
                  </a:cubicBezTo>
                  <a:cubicBezTo>
                    <a:pt x="21600" y="5871"/>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28" name="Google Shape;2523;p43">
              <a:extLst>
                <a:ext uri="{FF2B5EF4-FFF2-40B4-BE49-F238E27FC236}">
                  <a16:creationId xmlns:a16="http://schemas.microsoft.com/office/drawing/2014/main" id="{17D5BB74-3948-A28B-D40F-9664709C2F3F}"/>
                </a:ext>
              </a:extLst>
            </p:cNvPr>
            <p:cNvSpPr/>
            <p:nvPr/>
          </p:nvSpPr>
          <p:spPr>
            <a:xfrm>
              <a:off x="2728066" y="3074694"/>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5729"/>
                    <a:pt x="5924"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29" name="Google Shape;2524;p43">
              <a:extLst>
                <a:ext uri="{FF2B5EF4-FFF2-40B4-BE49-F238E27FC236}">
                  <a16:creationId xmlns:a16="http://schemas.microsoft.com/office/drawing/2014/main" id="{7F8AC5DB-31C9-505C-4231-6684B7BAAAF1}"/>
                </a:ext>
              </a:extLst>
            </p:cNvPr>
            <p:cNvSpPr/>
            <p:nvPr/>
          </p:nvSpPr>
          <p:spPr>
            <a:xfrm>
              <a:off x="2699933" y="304448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815"/>
                  </a:cubicBezTo>
                  <a:cubicBezTo>
                    <a:pt x="0" y="17686"/>
                    <a:pt x="3914" y="21600"/>
                    <a:pt x="9785" y="21600"/>
                  </a:cubicBezTo>
                  <a:cubicBezTo>
                    <a:pt x="15729" y="21600"/>
                    <a:pt x="21600" y="17686"/>
                    <a:pt x="21600" y="11815"/>
                  </a:cubicBezTo>
                  <a:cubicBezTo>
                    <a:pt x="21600" y="587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30" name="Google Shape;2525;p43">
              <a:extLst>
                <a:ext uri="{FF2B5EF4-FFF2-40B4-BE49-F238E27FC236}">
                  <a16:creationId xmlns:a16="http://schemas.microsoft.com/office/drawing/2014/main" id="{49233512-0D0B-FB8D-D6E6-E2A3A19F1E61}"/>
                </a:ext>
              </a:extLst>
            </p:cNvPr>
            <p:cNvSpPr/>
            <p:nvPr/>
          </p:nvSpPr>
          <p:spPr>
            <a:xfrm>
              <a:off x="2699933" y="3102901"/>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742"/>
                  </a:cubicBezTo>
                  <a:cubicBezTo>
                    <a:pt x="0" y="17686"/>
                    <a:pt x="3914" y="21600"/>
                    <a:pt x="9785" y="21600"/>
                  </a:cubicBezTo>
                  <a:cubicBezTo>
                    <a:pt x="15729" y="21600"/>
                    <a:pt x="21600" y="17686"/>
                    <a:pt x="21600" y="11742"/>
                  </a:cubicBezTo>
                  <a:cubicBezTo>
                    <a:pt x="21600" y="587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31" name="Google Shape;2526;p43">
              <a:extLst>
                <a:ext uri="{FF2B5EF4-FFF2-40B4-BE49-F238E27FC236}">
                  <a16:creationId xmlns:a16="http://schemas.microsoft.com/office/drawing/2014/main" id="{2E27CFA4-E15E-E512-8141-9943BCA08BC8}"/>
                </a:ext>
              </a:extLst>
            </p:cNvPr>
            <p:cNvSpPr/>
            <p:nvPr/>
          </p:nvSpPr>
          <p:spPr>
            <a:xfrm>
              <a:off x="2728066" y="3133039"/>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73"/>
                    <a:pt x="0" y="9825"/>
                  </a:cubicBezTo>
                  <a:cubicBezTo>
                    <a:pt x="0" y="15676"/>
                    <a:pt x="5924" y="21600"/>
                    <a:pt x="11775" y="21600"/>
                  </a:cubicBezTo>
                  <a:cubicBezTo>
                    <a:pt x="17627" y="21600"/>
                    <a:pt x="21600" y="15676"/>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32" name="Google Shape;2527;p43">
              <a:extLst>
                <a:ext uri="{FF2B5EF4-FFF2-40B4-BE49-F238E27FC236}">
                  <a16:creationId xmlns:a16="http://schemas.microsoft.com/office/drawing/2014/main" id="{12AECA2C-83E2-B106-1ED3-22A375F6B4A9}"/>
                </a:ext>
              </a:extLst>
            </p:cNvPr>
            <p:cNvSpPr/>
            <p:nvPr/>
          </p:nvSpPr>
          <p:spPr>
            <a:xfrm>
              <a:off x="2758277" y="3102901"/>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871"/>
                    <a:pt x="0" y="11742"/>
                  </a:cubicBezTo>
                  <a:cubicBezTo>
                    <a:pt x="0" y="17686"/>
                    <a:pt x="3901" y="21600"/>
                    <a:pt x="9825" y="21600"/>
                  </a:cubicBezTo>
                  <a:cubicBezTo>
                    <a:pt x="15676" y="21600"/>
                    <a:pt x="21600" y="17686"/>
                    <a:pt x="21600" y="11742"/>
                  </a:cubicBezTo>
                  <a:cubicBezTo>
                    <a:pt x="21600" y="5871"/>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33" name="Google Shape;2528;p43">
              <a:extLst>
                <a:ext uri="{FF2B5EF4-FFF2-40B4-BE49-F238E27FC236}">
                  <a16:creationId xmlns:a16="http://schemas.microsoft.com/office/drawing/2014/main" id="{CE36F6F0-270A-E222-15C1-21495881945E}"/>
                </a:ext>
              </a:extLst>
            </p:cNvPr>
            <p:cNvSpPr/>
            <p:nvPr/>
          </p:nvSpPr>
          <p:spPr>
            <a:xfrm>
              <a:off x="2758277" y="316124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944"/>
                    <a:pt x="0" y="11815"/>
                  </a:cubicBezTo>
                  <a:cubicBezTo>
                    <a:pt x="0" y="17686"/>
                    <a:pt x="3901" y="21600"/>
                    <a:pt x="9825" y="21600"/>
                  </a:cubicBezTo>
                  <a:cubicBezTo>
                    <a:pt x="15676" y="21600"/>
                    <a:pt x="21600" y="17686"/>
                    <a:pt x="21600" y="11815"/>
                  </a:cubicBezTo>
                  <a:cubicBezTo>
                    <a:pt x="21600" y="594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34" name="Google Shape;2529;p43">
              <a:extLst>
                <a:ext uri="{FF2B5EF4-FFF2-40B4-BE49-F238E27FC236}">
                  <a16:creationId xmlns:a16="http://schemas.microsoft.com/office/drawing/2014/main" id="{6C5F5496-B4B0-D83B-1285-15D2AB0E1556}"/>
                </a:ext>
              </a:extLst>
            </p:cNvPr>
            <p:cNvSpPr/>
            <p:nvPr/>
          </p:nvSpPr>
          <p:spPr>
            <a:xfrm>
              <a:off x="2728066" y="3191457"/>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858"/>
                  </a:cubicBezTo>
                  <a:cubicBezTo>
                    <a:pt x="0" y="15729"/>
                    <a:pt x="5924" y="21600"/>
                    <a:pt x="11775" y="21600"/>
                  </a:cubicBezTo>
                  <a:cubicBezTo>
                    <a:pt x="17627" y="21600"/>
                    <a:pt x="21600" y="15729"/>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35" name="Google Shape;2530;p43">
              <a:extLst>
                <a:ext uri="{FF2B5EF4-FFF2-40B4-BE49-F238E27FC236}">
                  <a16:creationId xmlns:a16="http://schemas.microsoft.com/office/drawing/2014/main" id="{AE4FFF60-C03D-F76B-359E-D885FC3E95B7}"/>
                </a:ext>
              </a:extLst>
            </p:cNvPr>
            <p:cNvSpPr/>
            <p:nvPr/>
          </p:nvSpPr>
          <p:spPr>
            <a:xfrm>
              <a:off x="2699933" y="316124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944"/>
                    <a:pt x="0" y="11815"/>
                  </a:cubicBezTo>
                  <a:cubicBezTo>
                    <a:pt x="0" y="17686"/>
                    <a:pt x="3914" y="21600"/>
                    <a:pt x="9785" y="21600"/>
                  </a:cubicBezTo>
                  <a:cubicBezTo>
                    <a:pt x="15729" y="21600"/>
                    <a:pt x="21600" y="17686"/>
                    <a:pt x="21600" y="11815"/>
                  </a:cubicBezTo>
                  <a:cubicBezTo>
                    <a:pt x="21600" y="594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36" name="Google Shape;2531;p43">
              <a:extLst>
                <a:ext uri="{FF2B5EF4-FFF2-40B4-BE49-F238E27FC236}">
                  <a16:creationId xmlns:a16="http://schemas.microsoft.com/office/drawing/2014/main" id="{651F494A-E7BC-AA49-E508-08FC785D69A4}"/>
                </a:ext>
              </a:extLst>
            </p:cNvPr>
            <p:cNvSpPr/>
            <p:nvPr/>
          </p:nvSpPr>
          <p:spPr>
            <a:xfrm>
              <a:off x="2699933" y="3219665"/>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742"/>
                  </a:cubicBezTo>
                  <a:cubicBezTo>
                    <a:pt x="0" y="17686"/>
                    <a:pt x="3914" y="21600"/>
                    <a:pt x="9785" y="21600"/>
                  </a:cubicBezTo>
                  <a:cubicBezTo>
                    <a:pt x="15729" y="21600"/>
                    <a:pt x="21600" y="17686"/>
                    <a:pt x="21600" y="11742"/>
                  </a:cubicBezTo>
                  <a:cubicBezTo>
                    <a:pt x="21600" y="587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37" name="Google Shape;2532;p43">
              <a:extLst>
                <a:ext uri="{FF2B5EF4-FFF2-40B4-BE49-F238E27FC236}">
                  <a16:creationId xmlns:a16="http://schemas.microsoft.com/office/drawing/2014/main" id="{89C4ACBB-54CE-7780-CA5A-FBF7620BF2F0}"/>
                </a:ext>
              </a:extLst>
            </p:cNvPr>
            <p:cNvSpPr/>
            <p:nvPr/>
          </p:nvSpPr>
          <p:spPr>
            <a:xfrm>
              <a:off x="2728066" y="324987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5729"/>
                    <a:pt x="5924"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38" name="Google Shape;2533;p43">
              <a:extLst>
                <a:ext uri="{FF2B5EF4-FFF2-40B4-BE49-F238E27FC236}">
                  <a16:creationId xmlns:a16="http://schemas.microsoft.com/office/drawing/2014/main" id="{9F592EF1-F7C8-9A48-0845-C8BE97CC3313}"/>
                </a:ext>
              </a:extLst>
            </p:cNvPr>
            <p:cNvSpPr/>
            <p:nvPr/>
          </p:nvSpPr>
          <p:spPr>
            <a:xfrm>
              <a:off x="2758277" y="3219665"/>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871"/>
                    <a:pt x="0" y="11742"/>
                  </a:cubicBezTo>
                  <a:cubicBezTo>
                    <a:pt x="0" y="17686"/>
                    <a:pt x="3901" y="21600"/>
                    <a:pt x="9825" y="21600"/>
                  </a:cubicBezTo>
                  <a:cubicBezTo>
                    <a:pt x="15676" y="21600"/>
                    <a:pt x="21600" y="17686"/>
                    <a:pt x="21600" y="11742"/>
                  </a:cubicBezTo>
                  <a:cubicBezTo>
                    <a:pt x="21600" y="5871"/>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39" name="Google Shape;2534;p43">
              <a:extLst>
                <a:ext uri="{FF2B5EF4-FFF2-40B4-BE49-F238E27FC236}">
                  <a16:creationId xmlns:a16="http://schemas.microsoft.com/office/drawing/2014/main" id="{10946D3C-51AC-B23E-AFEE-F825558590EB}"/>
                </a:ext>
              </a:extLst>
            </p:cNvPr>
            <p:cNvSpPr/>
            <p:nvPr/>
          </p:nvSpPr>
          <p:spPr>
            <a:xfrm>
              <a:off x="2699933" y="3278010"/>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167"/>
                    <a:pt x="3914" y="21600"/>
                    <a:pt x="9785" y="21600"/>
                  </a:cubicBezTo>
                  <a:cubicBezTo>
                    <a:pt x="15729" y="21600"/>
                    <a:pt x="21600" y="16167"/>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40" name="Google Shape;2535;p43">
              <a:extLst>
                <a:ext uri="{FF2B5EF4-FFF2-40B4-BE49-F238E27FC236}">
                  <a16:creationId xmlns:a16="http://schemas.microsoft.com/office/drawing/2014/main" id="{6078E7CB-F576-8E5E-F024-D49E2A418E99}"/>
                </a:ext>
              </a:extLst>
            </p:cNvPr>
            <p:cNvSpPr/>
            <p:nvPr/>
          </p:nvSpPr>
          <p:spPr>
            <a:xfrm>
              <a:off x="2728066" y="3308221"/>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01"/>
                    <a:pt x="0" y="9825"/>
                  </a:cubicBezTo>
                  <a:cubicBezTo>
                    <a:pt x="0" y="17627"/>
                    <a:pt x="5924" y="21600"/>
                    <a:pt x="11775" y="21600"/>
                  </a:cubicBezTo>
                  <a:cubicBezTo>
                    <a:pt x="17627" y="21600"/>
                    <a:pt x="21600" y="17627"/>
                    <a:pt x="21600" y="982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41" name="Google Shape;2536;p43">
              <a:extLst>
                <a:ext uri="{FF2B5EF4-FFF2-40B4-BE49-F238E27FC236}">
                  <a16:creationId xmlns:a16="http://schemas.microsoft.com/office/drawing/2014/main" id="{72715F06-8D2C-25F1-3917-1CD4804D0ED4}"/>
                </a:ext>
              </a:extLst>
            </p:cNvPr>
            <p:cNvSpPr/>
            <p:nvPr/>
          </p:nvSpPr>
          <p:spPr>
            <a:xfrm>
              <a:off x="2758277" y="3278010"/>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433"/>
                    <a:pt x="0" y="10800"/>
                  </a:cubicBezTo>
                  <a:cubicBezTo>
                    <a:pt x="0" y="16167"/>
                    <a:pt x="3901" y="21600"/>
                    <a:pt x="9825" y="21600"/>
                  </a:cubicBezTo>
                  <a:cubicBezTo>
                    <a:pt x="15676" y="21600"/>
                    <a:pt x="21600" y="16167"/>
                    <a:pt x="21600" y="10800"/>
                  </a:cubicBezTo>
                  <a:cubicBezTo>
                    <a:pt x="21600" y="543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42" name="Google Shape;2537;p43">
              <a:extLst>
                <a:ext uri="{FF2B5EF4-FFF2-40B4-BE49-F238E27FC236}">
                  <a16:creationId xmlns:a16="http://schemas.microsoft.com/office/drawing/2014/main" id="{6D779C33-F4EF-C6C2-D9EA-B6391F184AB7}"/>
                </a:ext>
              </a:extLst>
            </p:cNvPr>
            <p:cNvSpPr/>
            <p:nvPr/>
          </p:nvSpPr>
          <p:spPr>
            <a:xfrm>
              <a:off x="2758277" y="3336428"/>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383"/>
                    <a:pt x="0" y="10833"/>
                  </a:cubicBezTo>
                  <a:cubicBezTo>
                    <a:pt x="0" y="16217"/>
                    <a:pt x="3901" y="21600"/>
                    <a:pt x="9825" y="21600"/>
                  </a:cubicBezTo>
                  <a:cubicBezTo>
                    <a:pt x="15676" y="21600"/>
                    <a:pt x="21600" y="16217"/>
                    <a:pt x="21600" y="10833"/>
                  </a:cubicBezTo>
                  <a:cubicBezTo>
                    <a:pt x="21600" y="538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43" name="Google Shape;2538;p43">
              <a:extLst>
                <a:ext uri="{FF2B5EF4-FFF2-40B4-BE49-F238E27FC236}">
                  <a16:creationId xmlns:a16="http://schemas.microsoft.com/office/drawing/2014/main" id="{5EDB78F2-8BBD-01AD-904B-ED565757C704}"/>
                </a:ext>
              </a:extLst>
            </p:cNvPr>
            <p:cNvSpPr/>
            <p:nvPr/>
          </p:nvSpPr>
          <p:spPr>
            <a:xfrm>
              <a:off x="2728066" y="336664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7686"/>
                    <a:pt x="5924" y="21600"/>
                    <a:pt x="11775" y="21600"/>
                  </a:cubicBezTo>
                  <a:cubicBezTo>
                    <a:pt x="17627" y="21600"/>
                    <a:pt x="21600" y="17686"/>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44" name="Google Shape;2539;p43">
              <a:extLst>
                <a:ext uri="{FF2B5EF4-FFF2-40B4-BE49-F238E27FC236}">
                  <a16:creationId xmlns:a16="http://schemas.microsoft.com/office/drawing/2014/main" id="{111E0110-38B2-5EA4-3578-28362528665C}"/>
                </a:ext>
              </a:extLst>
            </p:cNvPr>
            <p:cNvSpPr/>
            <p:nvPr/>
          </p:nvSpPr>
          <p:spPr>
            <a:xfrm>
              <a:off x="2699933" y="333642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833"/>
                  </a:cubicBezTo>
                  <a:cubicBezTo>
                    <a:pt x="0" y="16217"/>
                    <a:pt x="3914" y="21600"/>
                    <a:pt x="9785" y="21600"/>
                  </a:cubicBezTo>
                  <a:cubicBezTo>
                    <a:pt x="15729" y="21600"/>
                    <a:pt x="21600" y="16217"/>
                    <a:pt x="21600" y="10833"/>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45" name="Google Shape;2540;p43">
              <a:extLst>
                <a:ext uri="{FF2B5EF4-FFF2-40B4-BE49-F238E27FC236}">
                  <a16:creationId xmlns:a16="http://schemas.microsoft.com/office/drawing/2014/main" id="{9CDE3D72-D4C1-B38C-4491-2AB7815933C0}"/>
                </a:ext>
              </a:extLst>
            </p:cNvPr>
            <p:cNvSpPr/>
            <p:nvPr/>
          </p:nvSpPr>
          <p:spPr>
            <a:xfrm>
              <a:off x="2699933" y="3394773"/>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233"/>
                    <a:pt x="3914" y="21600"/>
                    <a:pt x="9785" y="21600"/>
                  </a:cubicBezTo>
                  <a:cubicBezTo>
                    <a:pt x="15729" y="21600"/>
                    <a:pt x="21600" y="16233"/>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46" name="Google Shape;2541;p43">
              <a:extLst>
                <a:ext uri="{FF2B5EF4-FFF2-40B4-BE49-F238E27FC236}">
                  <a16:creationId xmlns:a16="http://schemas.microsoft.com/office/drawing/2014/main" id="{4A7DE456-E0A9-3CB5-A0A9-AEDD07CF48C6}"/>
                </a:ext>
              </a:extLst>
            </p:cNvPr>
            <p:cNvSpPr/>
            <p:nvPr/>
          </p:nvSpPr>
          <p:spPr>
            <a:xfrm>
              <a:off x="2728066" y="3424985"/>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73"/>
                    <a:pt x="0" y="9825"/>
                  </a:cubicBezTo>
                  <a:cubicBezTo>
                    <a:pt x="0" y="17627"/>
                    <a:pt x="5924" y="21600"/>
                    <a:pt x="11775" y="21600"/>
                  </a:cubicBezTo>
                  <a:cubicBezTo>
                    <a:pt x="17627" y="21600"/>
                    <a:pt x="21600" y="17627"/>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47" name="Google Shape;2542;p43">
              <a:extLst>
                <a:ext uri="{FF2B5EF4-FFF2-40B4-BE49-F238E27FC236}">
                  <a16:creationId xmlns:a16="http://schemas.microsoft.com/office/drawing/2014/main" id="{A8239B7B-1106-C080-E6BC-57D6E5965231}"/>
                </a:ext>
              </a:extLst>
            </p:cNvPr>
            <p:cNvSpPr/>
            <p:nvPr/>
          </p:nvSpPr>
          <p:spPr>
            <a:xfrm>
              <a:off x="2758277" y="3394773"/>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433"/>
                    <a:pt x="0" y="10800"/>
                  </a:cubicBezTo>
                  <a:cubicBezTo>
                    <a:pt x="0" y="16233"/>
                    <a:pt x="3901" y="21600"/>
                    <a:pt x="9825" y="21600"/>
                  </a:cubicBezTo>
                  <a:cubicBezTo>
                    <a:pt x="15676" y="21600"/>
                    <a:pt x="21600" y="16233"/>
                    <a:pt x="21600" y="10800"/>
                  </a:cubicBezTo>
                  <a:cubicBezTo>
                    <a:pt x="21600" y="543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48" name="Google Shape;2543;p43">
              <a:extLst>
                <a:ext uri="{FF2B5EF4-FFF2-40B4-BE49-F238E27FC236}">
                  <a16:creationId xmlns:a16="http://schemas.microsoft.com/office/drawing/2014/main" id="{583829E9-8882-9CB5-F1B4-1D7463174467}"/>
                </a:ext>
              </a:extLst>
            </p:cNvPr>
            <p:cNvSpPr/>
            <p:nvPr/>
          </p:nvSpPr>
          <p:spPr>
            <a:xfrm>
              <a:off x="2758277" y="3453192"/>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367"/>
                    <a:pt x="0" y="10800"/>
                  </a:cubicBezTo>
                  <a:cubicBezTo>
                    <a:pt x="0" y="16167"/>
                    <a:pt x="3901" y="21600"/>
                    <a:pt x="9825" y="21600"/>
                  </a:cubicBezTo>
                  <a:cubicBezTo>
                    <a:pt x="15676" y="21600"/>
                    <a:pt x="21600" y="16167"/>
                    <a:pt x="21600" y="10800"/>
                  </a:cubicBezTo>
                  <a:cubicBezTo>
                    <a:pt x="21600" y="5367"/>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49" name="Google Shape;2544;p43">
              <a:extLst>
                <a:ext uri="{FF2B5EF4-FFF2-40B4-BE49-F238E27FC236}">
                  <a16:creationId xmlns:a16="http://schemas.microsoft.com/office/drawing/2014/main" id="{353F0E6D-050D-9D99-0F48-F235208C9EFA}"/>
                </a:ext>
              </a:extLst>
            </p:cNvPr>
            <p:cNvSpPr/>
            <p:nvPr/>
          </p:nvSpPr>
          <p:spPr>
            <a:xfrm>
              <a:off x="2728066" y="348340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858"/>
                  </a:cubicBezTo>
                  <a:cubicBezTo>
                    <a:pt x="0" y="17686"/>
                    <a:pt x="5924" y="21600"/>
                    <a:pt x="11775" y="21600"/>
                  </a:cubicBezTo>
                  <a:cubicBezTo>
                    <a:pt x="17627" y="21600"/>
                    <a:pt x="21600" y="17686"/>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50" name="Google Shape;2545;p43">
              <a:extLst>
                <a:ext uri="{FF2B5EF4-FFF2-40B4-BE49-F238E27FC236}">
                  <a16:creationId xmlns:a16="http://schemas.microsoft.com/office/drawing/2014/main" id="{33EB04A6-0072-4745-6EE8-8456CC3D4365}"/>
                </a:ext>
              </a:extLst>
            </p:cNvPr>
            <p:cNvSpPr/>
            <p:nvPr/>
          </p:nvSpPr>
          <p:spPr>
            <a:xfrm>
              <a:off x="2699933" y="345319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67"/>
                    <a:pt x="0" y="10800"/>
                  </a:cubicBezTo>
                  <a:cubicBezTo>
                    <a:pt x="0" y="16167"/>
                    <a:pt x="3914" y="21600"/>
                    <a:pt x="9785" y="21600"/>
                  </a:cubicBezTo>
                  <a:cubicBezTo>
                    <a:pt x="15729" y="21600"/>
                    <a:pt x="21600" y="16167"/>
                    <a:pt x="21600" y="10800"/>
                  </a:cubicBezTo>
                  <a:cubicBezTo>
                    <a:pt x="21600" y="5367"/>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51" name="Google Shape;2546;p43">
              <a:extLst>
                <a:ext uri="{FF2B5EF4-FFF2-40B4-BE49-F238E27FC236}">
                  <a16:creationId xmlns:a16="http://schemas.microsoft.com/office/drawing/2014/main" id="{DE8348CD-5116-CAA9-63B9-95201D72117E}"/>
                </a:ext>
              </a:extLst>
            </p:cNvPr>
            <p:cNvSpPr/>
            <p:nvPr/>
          </p:nvSpPr>
          <p:spPr>
            <a:xfrm>
              <a:off x="2699933" y="351161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767"/>
                  </a:cubicBezTo>
                  <a:cubicBezTo>
                    <a:pt x="0" y="16217"/>
                    <a:pt x="3914" y="21600"/>
                    <a:pt x="9785" y="21600"/>
                  </a:cubicBezTo>
                  <a:cubicBezTo>
                    <a:pt x="15729" y="21600"/>
                    <a:pt x="21600" y="16217"/>
                    <a:pt x="21600" y="10767"/>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52" name="Google Shape;2547;p43">
              <a:extLst>
                <a:ext uri="{FF2B5EF4-FFF2-40B4-BE49-F238E27FC236}">
                  <a16:creationId xmlns:a16="http://schemas.microsoft.com/office/drawing/2014/main" id="{ACC0942A-3BFD-FCCE-7649-6960106320C4}"/>
                </a:ext>
              </a:extLst>
            </p:cNvPr>
            <p:cNvSpPr/>
            <p:nvPr/>
          </p:nvSpPr>
          <p:spPr>
            <a:xfrm>
              <a:off x="2728066" y="3541822"/>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7686"/>
                    <a:pt x="5924" y="21600"/>
                    <a:pt x="11775" y="21600"/>
                  </a:cubicBezTo>
                  <a:cubicBezTo>
                    <a:pt x="17627" y="21600"/>
                    <a:pt x="21600" y="17686"/>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53" name="Google Shape;2548;p43">
              <a:extLst>
                <a:ext uri="{FF2B5EF4-FFF2-40B4-BE49-F238E27FC236}">
                  <a16:creationId xmlns:a16="http://schemas.microsoft.com/office/drawing/2014/main" id="{DA851854-BDA5-2AFF-32BB-87C11F552BDE}"/>
                </a:ext>
              </a:extLst>
            </p:cNvPr>
            <p:cNvSpPr/>
            <p:nvPr/>
          </p:nvSpPr>
          <p:spPr>
            <a:xfrm>
              <a:off x="2758277" y="3511611"/>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383"/>
                    <a:pt x="0" y="10767"/>
                  </a:cubicBezTo>
                  <a:cubicBezTo>
                    <a:pt x="0" y="16217"/>
                    <a:pt x="3901" y="21600"/>
                    <a:pt x="9825" y="21600"/>
                  </a:cubicBezTo>
                  <a:cubicBezTo>
                    <a:pt x="15676" y="21600"/>
                    <a:pt x="21600" y="16217"/>
                    <a:pt x="21600" y="10767"/>
                  </a:cubicBezTo>
                  <a:cubicBezTo>
                    <a:pt x="21600" y="538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54" name="Google Shape;2549;p43">
              <a:extLst>
                <a:ext uri="{FF2B5EF4-FFF2-40B4-BE49-F238E27FC236}">
                  <a16:creationId xmlns:a16="http://schemas.microsoft.com/office/drawing/2014/main" id="{6D2F0BEE-C85D-E4A4-7E95-C1D5AAD4E903}"/>
                </a:ext>
              </a:extLst>
            </p:cNvPr>
            <p:cNvSpPr/>
            <p:nvPr/>
          </p:nvSpPr>
          <p:spPr>
            <a:xfrm>
              <a:off x="2758277" y="3569955"/>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433"/>
                    <a:pt x="0" y="10800"/>
                  </a:cubicBezTo>
                  <a:cubicBezTo>
                    <a:pt x="0" y="16167"/>
                    <a:pt x="3901" y="21600"/>
                    <a:pt x="9825" y="21600"/>
                  </a:cubicBezTo>
                  <a:cubicBezTo>
                    <a:pt x="15676" y="21600"/>
                    <a:pt x="21600" y="16167"/>
                    <a:pt x="21600" y="10800"/>
                  </a:cubicBezTo>
                  <a:cubicBezTo>
                    <a:pt x="21600" y="543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55" name="Google Shape;2550;p43">
              <a:extLst>
                <a:ext uri="{FF2B5EF4-FFF2-40B4-BE49-F238E27FC236}">
                  <a16:creationId xmlns:a16="http://schemas.microsoft.com/office/drawing/2014/main" id="{FEA21BE8-3C22-869B-2F31-58AC67D692DB}"/>
                </a:ext>
              </a:extLst>
            </p:cNvPr>
            <p:cNvSpPr/>
            <p:nvPr/>
          </p:nvSpPr>
          <p:spPr>
            <a:xfrm>
              <a:off x="2728066" y="3600167"/>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11815"/>
                  </a:cubicBezTo>
                  <a:cubicBezTo>
                    <a:pt x="0" y="17686"/>
                    <a:pt x="5924" y="21600"/>
                    <a:pt x="11775" y="21600"/>
                  </a:cubicBezTo>
                  <a:cubicBezTo>
                    <a:pt x="17627" y="21600"/>
                    <a:pt x="21600" y="17686"/>
                    <a:pt x="21600" y="1181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56" name="Google Shape;2551;p43">
              <a:extLst>
                <a:ext uri="{FF2B5EF4-FFF2-40B4-BE49-F238E27FC236}">
                  <a16:creationId xmlns:a16="http://schemas.microsoft.com/office/drawing/2014/main" id="{704762DE-A103-EC46-B664-B20E6CAE05F6}"/>
                </a:ext>
              </a:extLst>
            </p:cNvPr>
            <p:cNvSpPr/>
            <p:nvPr/>
          </p:nvSpPr>
          <p:spPr>
            <a:xfrm>
              <a:off x="2699933" y="3569955"/>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167"/>
                    <a:pt x="3914" y="21600"/>
                    <a:pt x="9785" y="21600"/>
                  </a:cubicBezTo>
                  <a:cubicBezTo>
                    <a:pt x="15729" y="21600"/>
                    <a:pt x="21600" y="16167"/>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57" name="Google Shape;2552;p43">
              <a:extLst>
                <a:ext uri="{FF2B5EF4-FFF2-40B4-BE49-F238E27FC236}">
                  <a16:creationId xmlns:a16="http://schemas.microsoft.com/office/drawing/2014/main" id="{9C1C684E-A6EA-4FA6-B19B-63089EE91544}"/>
                </a:ext>
              </a:extLst>
            </p:cNvPr>
            <p:cNvSpPr/>
            <p:nvPr/>
          </p:nvSpPr>
          <p:spPr>
            <a:xfrm>
              <a:off x="2699933" y="362837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833"/>
                  </a:cubicBezTo>
                  <a:cubicBezTo>
                    <a:pt x="0" y="16217"/>
                    <a:pt x="3914" y="21600"/>
                    <a:pt x="9785" y="21600"/>
                  </a:cubicBezTo>
                  <a:cubicBezTo>
                    <a:pt x="15729" y="21600"/>
                    <a:pt x="21600" y="16217"/>
                    <a:pt x="21600" y="10833"/>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58" name="Google Shape;2553;p43">
              <a:extLst>
                <a:ext uri="{FF2B5EF4-FFF2-40B4-BE49-F238E27FC236}">
                  <a16:creationId xmlns:a16="http://schemas.microsoft.com/office/drawing/2014/main" id="{BC9D7AD5-A74E-DD2D-6D66-AFDE0FE45514}"/>
                </a:ext>
              </a:extLst>
            </p:cNvPr>
            <p:cNvSpPr/>
            <p:nvPr/>
          </p:nvSpPr>
          <p:spPr>
            <a:xfrm>
              <a:off x="2728066" y="365858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11742"/>
                  </a:cubicBezTo>
                  <a:cubicBezTo>
                    <a:pt x="0" y="17686"/>
                    <a:pt x="5924" y="21600"/>
                    <a:pt x="11775" y="21600"/>
                  </a:cubicBezTo>
                  <a:cubicBezTo>
                    <a:pt x="17627" y="21600"/>
                    <a:pt x="21600" y="17686"/>
                    <a:pt x="21600" y="11742"/>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59" name="Google Shape;2554;p43">
              <a:extLst>
                <a:ext uri="{FF2B5EF4-FFF2-40B4-BE49-F238E27FC236}">
                  <a16:creationId xmlns:a16="http://schemas.microsoft.com/office/drawing/2014/main" id="{C93FEB71-5B44-9C47-F885-A15E3B703898}"/>
                </a:ext>
              </a:extLst>
            </p:cNvPr>
            <p:cNvSpPr/>
            <p:nvPr/>
          </p:nvSpPr>
          <p:spPr>
            <a:xfrm>
              <a:off x="2758277" y="3628374"/>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383"/>
                    <a:pt x="0" y="10833"/>
                  </a:cubicBezTo>
                  <a:cubicBezTo>
                    <a:pt x="0" y="16217"/>
                    <a:pt x="3901" y="21600"/>
                    <a:pt x="9825" y="21600"/>
                  </a:cubicBezTo>
                  <a:cubicBezTo>
                    <a:pt x="15676" y="21600"/>
                    <a:pt x="21600" y="16217"/>
                    <a:pt x="21600" y="10833"/>
                  </a:cubicBezTo>
                  <a:cubicBezTo>
                    <a:pt x="21600" y="538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60" name="Google Shape;2555;p43">
              <a:extLst>
                <a:ext uri="{FF2B5EF4-FFF2-40B4-BE49-F238E27FC236}">
                  <a16:creationId xmlns:a16="http://schemas.microsoft.com/office/drawing/2014/main" id="{DE14E691-311E-D287-1408-6F9B27521433}"/>
                </a:ext>
              </a:extLst>
            </p:cNvPr>
            <p:cNvSpPr/>
            <p:nvPr/>
          </p:nvSpPr>
          <p:spPr>
            <a:xfrm>
              <a:off x="2758277" y="3686719"/>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433"/>
                    <a:pt x="0" y="10800"/>
                  </a:cubicBezTo>
                  <a:cubicBezTo>
                    <a:pt x="0" y="16233"/>
                    <a:pt x="3901" y="21600"/>
                    <a:pt x="9825" y="21600"/>
                  </a:cubicBezTo>
                  <a:cubicBezTo>
                    <a:pt x="15676" y="21600"/>
                    <a:pt x="21600" y="16233"/>
                    <a:pt x="21600" y="10800"/>
                  </a:cubicBezTo>
                  <a:cubicBezTo>
                    <a:pt x="21600" y="543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61" name="Google Shape;2556;p43">
              <a:extLst>
                <a:ext uri="{FF2B5EF4-FFF2-40B4-BE49-F238E27FC236}">
                  <a16:creationId xmlns:a16="http://schemas.microsoft.com/office/drawing/2014/main" id="{C5B6D1B2-DB1F-EE16-47F6-7F5870958624}"/>
                </a:ext>
              </a:extLst>
            </p:cNvPr>
            <p:cNvSpPr/>
            <p:nvPr/>
          </p:nvSpPr>
          <p:spPr>
            <a:xfrm>
              <a:off x="2728066" y="3716931"/>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73"/>
                    <a:pt x="0" y="11775"/>
                  </a:cubicBezTo>
                  <a:cubicBezTo>
                    <a:pt x="0" y="17627"/>
                    <a:pt x="5924" y="21600"/>
                    <a:pt x="11775" y="21600"/>
                  </a:cubicBezTo>
                  <a:cubicBezTo>
                    <a:pt x="17627" y="21600"/>
                    <a:pt x="21600" y="17627"/>
                    <a:pt x="21600" y="1177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62" name="Google Shape;2557;p43">
              <a:extLst>
                <a:ext uri="{FF2B5EF4-FFF2-40B4-BE49-F238E27FC236}">
                  <a16:creationId xmlns:a16="http://schemas.microsoft.com/office/drawing/2014/main" id="{0FD5A9A3-3CC3-A839-7416-E4DD0689277B}"/>
                </a:ext>
              </a:extLst>
            </p:cNvPr>
            <p:cNvSpPr/>
            <p:nvPr/>
          </p:nvSpPr>
          <p:spPr>
            <a:xfrm>
              <a:off x="2699933" y="3686719"/>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233"/>
                    <a:pt x="3914" y="21600"/>
                    <a:pt x="9785" y="21600"/>
                  </a:cubicBezTo>
                  <a:cubicBezTo>
                    <a:pt x="15729" y="21600"/>
                    <a:pt x="21600" y="16233"/>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63" name="Google Shape;2558;p43">
              <a:extLst>
                <a:ext uri="{FF2B5EF4-FFF2-40B4-BE49-F238E27FC236}">
                  <a16:creationId xmlns:a16="http://schemas.microsoft.com/office/drawing/2014/main" id="{54F8536E-5FCA-B4D8-2DFC-064895ABBE09}"/>
                </a:ext>
              </a:extLst>
            </p:cNvPr>
            <p:cNvSpPr/>
            <p:nvPr/>
          </p:nvSpPr>
          <p:spPr>
            <a:xfrm>
              <a:off x="2699933" y="3745138"/>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67"/>
                    <a:pt x="0" y="10800"/>
                  </a:cubicBezTo>
                  <a:cubicBezTo>
                    <a:pt x="0" y="16167"/>
                    <a:pt x="3914" y="21600"/>
                    <a:pt x="9785" y="21600"/>
                  </a:cubicBezTo>
                  <a:cubicBezTo>
                    <a:pt x="15729" y="21600"/>
                    <a:pt x="21600" y="16167"/>
                    <a:pt x="21600" y="10800"/>
                  </a:cubicBezTo>
                  <a:cubicBezTo>
                    <a:pt x="21600" y="5367"/>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64" name="Google Shape;2559;p43">
              <a:extLst>
                <a:ext uri="{FF2B5EF4-FFF2-40B4-BE49-F238E27FC236}">
                  <a16:creationId xmlns:a16="http://schemas.microsoft.com/office/drawing/2014/main" id="{2E22F198-1365-EFD6-7670-373C120A92A2}"/>
                </a:ext>
              </a:extLst>
            </p:cNvPr>
            <p:cNvSpPr/>
            <p:nvPr/>
          </p:nvSpPr>
          <p:spPr>
            <a:xfrm>
              <a:off x="2728066" y="377535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11815"/>
                  </a:cubicBezTo>
                  <a:cubicBezTo>
                    <a:pt x="0" y="17686"/>
                    <a:pt x="5924" y="21600"/>
                    <a:pt x="11775" y="21600"/>
                  </a:cubicBezTo>
                  <a:cubicBezTo>
                    <a:pt x="17627" y="21600"/>
                    <a:pt x="21600" y="17686"/>
                    <a:pt x="21600" y="1181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65" name="Google Shape;2560;p43">
              <a:extLst>
                <a:ext uri="{FF2B5EF4-FFF2-40B4-BE49-F238E27FC236}">
                  <a16:creationId xmlns:a16="http://schemas.microsoft.com/office/drawing/2014/main" id="{F023ED4A-7BE6-C739-C0A8-E954AD8B4659}"/>
                </a:ext>
              </a:extLst>
            </p:cNvPr>
            <p:cNvSpPr/>
            <p:nvPr/>
          </p:nvSpPr>
          <p:spPr>
            <a:xfrm>
              <a:off x="2758277" y="3745138"/>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367"/>
                    <a:pt x="0" y="10800"/>
                  </a:cubicBezTo>
                  <a:cubicBezTo>
                    <a:pt x="0" y="16167"/>
                    <a:pt x="3901" y="21600"/>
                    <a:pt x="9825" y="21600"/>
                  </a:cubicBezTo>
                  <a:cubicBezTo>
                    <a:pt x="15676" y="21600"/>
                    <a:pt x="21600" y="16167"/>
                    <a:pt x="21600" y="10800"/>
                  </a:cubicBezTo>
                  <a:cubicBezTo>
                    <a:pt x="21600" y="5367"/>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66" name="Google Shape;2561;p43">
              <a:extLst>
                <a:ext uri="{FF2B5EF4-FFF2-40B4-BE49-F238E27FC236}">
                  <a16:creationId xmlns:a16="http://schemas.microsoft.com/office/drawing/2014/main" id="{514FE893-1ECF-1AEF-7EA1-66ABA35CAA5A}"/>
                </a:ext>
              </a:extLst>
            </p:cNvPr>
            <p:cNvSpPr/>
            <p:nvPr/>
          </p:nvSpPr>
          <p:spPr>
            <a:xfrm>
              <a:off x="2758277" y="3803557"/>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5383"/>
                    <a:pt x="0" y="10767"/>
                  </a:cubicBezTo>
                  <a:cubicBezTo>
                    <a:pt x="0" y="16217"/>
                    <a:pt x="3901" y="21600"/>
                    <a:pt x="9825" y="21600"/>
                  </a:cubicBezTo>
                  <a:cubicBezTo>
                    <a:pt x="15676" y="21600"/>
                    <a:pt x="21600" y="16217"/>
                    <a:pt x="21600" y="10767"/>
                  </a:cubicBezTo>
                  <a:cubicBezTo>
                    <a:pt x="21600" y="538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67" name="Google Shape;2562;p43">
              <a:extLst>
                <a:ext uri="{FF2B5EF4-FFF2-40B4-BE49-F238E27FC236}">
                  <a16:creationId xmlns:a16="http://schemas.microsoft.com/office/drawing/2014/main" id="{AF7A77A4-5A17-3590-B52C-AD950F76281E}"/>
                </a:ext>
              </a:extLst>
            </p:cNvPr>
            <p:cNvSpPr/>
            <p:nvPr/>
          </p:nvSpPr>
          <p:spPr>
            <a:xfrm>
              <a:off x="2728066" y="3833693"/>
              <a:ext cx="22196" cy="22196"/>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924"/>
                    <a:pt x="0" y="11775"/>
                  </a:cubicBezTo>
                  <a:cubicBezTo>
                    <a:pt x="0" y="17699"/>
                    <a:pt x="5924" y="21600"/>
                    <a:pt x="11775" y="21600"/>
                  </a:cubicBezTo>
                  <a:cubicBezTo>
                    <a:pt x="17627" y="21600"/>
                    <a:pt x="21600" y="17699"/>
                    <a:pt x="21600" y="11775"/>
                  </a:cubicBezTo>
                  <a:cubicBezTo>
                    <a:pt x="21600" y="592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68" name="Google Shape;2563;p43">
              <a:extLst>
                <a:ext uri="{FF2B5EF4-FFF2-40B4-BE49-F238E27FC236}">
                  <a16:creationId xmlns:a16="http://schemas.microsoft.com/office/drawing/2014/main" id="{E0B53380-8E14-0D99-9C19-8C5E563D6413}"/>
                </a:ext>
              </a:extLst>
            </p:cNvPr>
            <p:cNvSpPr/>
            <p:nvPr/>
          </p:nvSpPr>
          <p:spPr>
            <a:xfrm>
              <a:off x="2699933" y="3803557"/>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767"/>
                  </a:cubicBezTo>
                  <a:cubicBezTo>
                    <a:pt x="0" y="16217"/>
                    <a:pt x="3914" y="21600"/>
                    <a:pt x="9785" y="21600"/>
                  </a:cubicBezTo>
                  <a:cubicBezTo>
                    <a:pt x="15729" y="21600"/>
                    <a:pt x="21600" y="16217"/>
                    <a:pt x="21600" y="10767"/>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69" name="Google Shape;2564;p43">
              <a:extLst>
                <a:ext uri="{FF2B5EF4-FFF2-40B4-BE49-F238E27FC236}">
                  <a16:creationId xmlns:a16="http://schemas.microsoft.com/office/drawing/2014/main" id="{CF59AB4C-48F3-3C3E-636F-71A3AB9EC2D1}"/>
                </a:ext>
              </a:extLst>
            </p:cNvPr>
            <p:cNvSpPr/>
            <p:nvPr/>
          </p:nvSpPr>
          <p:spPr>
            <a:xfrm>
              <a:off x="2699933" y="3863905"/>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5676"/>
                    <a:pt x="3914" y="21600"/>
                    <a:pt x="9785" y="21600"/>
                  </a:cubicBezTo>
                  <a:cubicBezTo>
                    <a:pt x="15729" y="21600"/>
                    <a:pt x="21600" y="15676"/>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70" name="Google Shape;2565;p43">
              <a:extLst>
                <a:ext uri="{FF2B5EF4-FFF2-40B4-BE49-F238E27FC236}">
                  <a16:creationId xmlns:a16="http://schemas.microsoft.com/office/drawing/2014/main" id="{471BC752-5210-FB0B-868F-03E8ACF7BA3B}"/>
                </a:ext>
              </a:extLst>
            </p:cNvPr>
            <p:cNvSpPr/>
            <p:nvPr/>
          </p:nvSpPr>
          <p:spPr>
            <a:xfrm>
              <a:off x="2728066" y="3892113"/>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871"/>
                    <a:pt x="0" y="11815"/>
                  </a:cubicBezTo>
                  <a:cubicBezTo>
                    <a:pt x="0" y="17686"/>
                    <a:pt x="5924" y="21600"/>
                    <a:pt x="11775" y="21600"/>
                  </a:cubicBezTo>
                  <a:cubicBezTo>
                    <a:pt x="17627" y="21600"/>
                    <a:pt x="21600" y="17686"/>
                    <a:pt x="21600" y="11815"/>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71" name="Google Shape;2566;p43">
              <a:extLst>
                <a:ext uri="{FF2B5EF4-FFF2-40B4-BE49-F238E27FC236}">
                  <a16:creationId xmlns:a16="http://schemas.microsoft.com/office/drawing/2014/main" id="{1191B194-650B-9C58-20B7-EF1135956E8C}"/>
                </a:ext>
              </a:extLst>
            </p:cNvPr>
            <p:cNvSpPr/>
            <p:nvPr/>
          </p:nvSpPr>
          <p:spPr>
            <a:xfrm>
              <a:off x="2758277" y="3863905"/>
              <a:ext cx="22196" cy="22196"/>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73"/>
                    <a:pt x="0" y="9825"/>
                  </a:cubicBezTo>
                  <a:cubicBezTo>
                    <a:pt x="0" y="15676"/>
                    <a:pt x="3901" y="21600"/>
                    <a:pt x="9825" y="21600"/>
                  </a:cubicBezTo>
                  <a:cubicBezTo>
                    <a:pt x="15676" y="21600"/>
                    <a:pt x="21600" y="15676"/>
                    <a:pt x="21600" y="9825"/>
                  </a:cubicBezTo>
                  <a:cubicBezTo>
                    <a:pt x="21600" y="397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72" name="Google Shape;2567;p43">
              <a:extLst>
                <a:ext uri="{FF2B5EF4-FFF2-40B4-BE49-F238E27FC236}">
                  <a16:creationId xmlns:a16="http://schemas.microsoft.com/office/drawing/2014/main" id="{6E2F9FCE-134E-1EC2-8BA4-9559BC50E8EA}"/>
                </a:ext>
              </a:extLst>
            </p:cNvPr>
            <p:cNvSpPr/>
            <p:nvPr/>
          </p:nvSpPr>
          <p:spPr>
            <a:xfrm>
              <a:off x="2758277" y="3922324"/>
              <a:ext cx="22196" cy="22122"/>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858"/>
                  </a:cubicBezTo>
                  <a:cubicBezTo>
                    <a:pt x="0" y="15729"/>
                    <a:pt x="3901" y="21600"/>
                    <a:pt x="9825" y="21600"/>
                  </a:cubicBezTo>
                  <a:cubicBezTo>
                    <a:pt x="15676" y="21600"/>
                    <a:pt x="21600" y="15729"/>
                    <a:pt x="21600" y="9858"/>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73" name="Google Shape;2568;p43">
              <a:extLst>
                <a:ext uri="{FF2B5EF4-FFF2-40B4-BE49-F238E27FC236}">
                  <a16:creationId xmlns:a16="http://schemas.microsoft.com/office/drawing/2014/main" id="{16748FFE-8D81-C7CC-6249-2D2CBE0662C8}"/>
                </a:ext>
              </a:extLst>
            </p:cNvPr>
            <p:cNvSpPr/>
            <p:nvPr/>
          </p:nvSpPr>
          <p:spPr>
            <a:xfrm>
              <a:off x="2728066" y="3950532"/>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871"/>
                    <a:pt x="0" y="11742"/>
                  </a:cubicBezTo>
                  <a:cubicBezTo>
                    <a:pt x="0" y="17686"/>
                    <a:pt x="5924" y="21600"/>
                    <a:pt x="11775" y="21600"/>
                  </a:cubicBezTo>
                  <a:cubicBezTo>
                    <a:pt x="17627" y="21600"/>
                    <a:pt x="21600" y="17686"/>
                    <a:pt x="21600" y="11742"/>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74" name="Google Shape;2569;p43">
              <a:extLst>
                <a:ext uri="{FF2B5EF4-FFF2-40B4-BE49-F238E27FC236}">
                  <a16:creationId xmlns:a16="http://schemas.microsoft.com/office/drawing/2014/main" id="{B6F4A7B7-1D13-565E-72C8-BE3C6B799F37}"/>
                </a:ext>
              </a:extLst>
            </p:cNvPr>
            <p:cNvSpPr/>
            <p:nvPr/>
          </p:nvSpPr>
          <p:spPr>
            <a:xfrm>
              <a:off x="2699933" y="3922324"/>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5729"/>
                    <a:pt x="3914" y="21600"/>
                    <a:pt x="9785" y="21600"/>
                  </a:cubicBezTo>
                  <a:cubicBezTo>
                    <a:pt x="15729" y="21600"/>
                    <a:pt x="21600" y="15729"/>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75" name="Google Shape;2570;p43">
              <a:extLst>
                <a:ext uri="{FF2B5EF4-FFF2-40B4-BE49-F238E27FC236}">
                  <a16:creationId xmlns:a16="http://schemas.microsoft.com/office/drawing/2014/main" id="{FD0EE64A-191E-4D00-5D16-42A00DB90056}"/>
                </a:ext>
              </a:extLst>
            </p:cNvPr>
            <p:cNvSpPr/>
            <p:nvPr/>
          </p:nvSpPr>
          <p:spPr>
            <a:xfrm>
              <a:off x="2699933" y="39807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76" name="Google Shape;2571;p43">
              <a:extLst>
                <a:ext uri="{FF2B5EF4-FFF2-40B4-BE49-F238E27FC236}">
                  <a16:creationId xmlns:a16="http://schemas.microsoft.com/office/drawing/2014/main" id="{321D3218-EF4A-B16F-1CA3-541923E3EE3F}"/>
                </a:ext>
              </a:extLst>
            </p:cNvPr>
            <p:cNvSpPr/>
            <p:nvPr/>
          </p:nvSpPr>
          <p:spPr>
            <a:xfrm>
              <a:off x="2728066" y="4008877"/>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924"/>
                    <a:pt x="0" y="11775"/>
                  </a:cubicBezTo>
                  <a:cubicBezTo>
                    <a:pt x="0" y="17627"/>
                    <a:pt x="5924" y="21600"/>
                    <a:pt x="11775" y="21600"/>
                  </a:cubicBezTo>
                  <a:cubicBezTo>
                    <a:pt x="17627" y="21600"/>
                    <a:pt x="21600" y="17627"/>
                    <a:pt x="21600" y="11775"/>
                  </a:cubicBezTo>
                  <a:cubicBezTo>
                    <a:pt x="21600" y="592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77" name="Google Shape;2572;p43">
              <a:extLst>
                <a:ext uri="{FF2B5EF4-FFF2-40B4-BE49-F238E27FC236}">
                  <a16:creationId xmlns:a16="http://schemas.microsoft.com/office/drawing/2014/main" id="{88A0CC95-00CB-3B3E-7C56-76117205C2CD}"/>
                </a:ext>
              </a:extLst>
            </p:cNvPr>
            <p:cNvSpPr/>
            <p:nvPr/>
          </p:nvSpPr>
          <p:spPr>
            <a:xfrm>
              <a:off x="2758277" y="398074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785"/>
                  </a:cubicBezTo>
                  <a:cubicBezTo>
                    <a:pt x="0" y="15729"/>
                    <a:pt x="3901" y="21600"/>
                    <a:pt x="9825" y="21600"/>
                  </a:cubicBezTo>
                  <a:cubicBezTo>
                    <a:pt x="15676" y="21600"/>
                    <a:pt x="21600" y="15729"/>
                    <a:pt x="21600" y="9785"/>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78" name="Google Shape;2573;p43">
              <a:extLst>
                <a:ext uri="{FF2B5EF4-FFF2-40B4-BE49-F238E27FC236}">
                  <a16:creationId xmlns:a16="http://schemas.microsoft.com/office/drawing/2014/main" id="{945543A6-4696-CC0B-EA3D-22E61071F4E0}"/>
                </a:ext>
              </a:extLst>
            </p:cNvPr>
            <p:cNvSpPr/>
            <p:nvPr/>
          </p:nvSpPr>
          <p:spPr>
            <a:xfrm>
              <a:off x="2758277" y="4039088"/>
              <a:ext cx="22196" cy="22122"/>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858"/>
                  </a:cubicBezTo>
                  <a:cubicBezTo>
                    <a:pt x="0" y="15729"/>
                    <a:pt x="3901" y="21600"/>
                    <a:pt x="9825" y="21600"/>
                  </a:cubicBezTo>
                  <a:cubicBezTo>
                    <a:pt x="15676" y="21600"/>
                    <a:pt x="21600" y="15729"/>
                    <a:pt x="21600" y="9858"/>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79" name="Google Shape;2574;p43">
              <a:extLst>
                <a:ext uri="{FF2B5EF4-FFF2-40B4-BE49-F238E27FC236}">
                  <a16:creationId xmlns:a16="http://schemas.microsoft.com/office/drawing/2014/main" id="{FB95285D-756F-0ACC-EEF5-FDAAB22DF570}"/>
                </a:ext>
              </a:extLst>
            </p:cNvPr>
            <p:cNvSpPr/>
            <p:nvPr/>
          </p:nvSpPr>
          <p:spPr>
            <a:xfrm>
              <a:off x="2728066" y="4067297"/>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871"/>
                    <a:pt x="0" y="11815"/>
                  </a:cubicBezTo>
                  <a:cubicBezTo>
                    <a:pt x="0" y="17686"/>
                    <a:pt x="5924" y="21600"/>
                    <a:pt x="11775" y="21600"/>
                  </a:cubicBezTo>
                  <a:cubicBezTo>
                    <a:pt x="17627" y="21600"/>
                    <a:pt x="21600" y="17686"/>
                    <a:pt x="21600" y="11815"/>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80" name="Google Shape;2575;p43">
              <a:extLst>
                <a:ext uri="{FF2B5EF4-FFF2-40B4-BE49-F238E27FC236}">
                  <a16:creationId xmlns:a16="http://schemas.microsoft.com/office/drawing/2014/main" id="{E5B4FCF6-8DEE-0F55-ACC0-1975163197D2}"/>
                </a:ext>
              </a:extLst>
            </p:cNvPr>
            <p:cNvSpPr/>
            <p:nvPr/>
          </p:nvSpPr>
          <p:spPr>
            <a:xfrm>
              <a:off x="2699933" y="4039088"/>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5729"/>
                    <a:pt x="3914" y="21600"/>
                    <a:pt x="9785" y="21600"/>
                  </a:cubicBezTo>
                  <a:cubicBezTo>
                    <a:pt x="15729" y="21600"/>
                    <a:pt x="21600" y="15729"/>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81" name="Google Shape;2576;p43">
              <a:extLst>
                <a:ext uri="{FF2B5EF4-FFF2-40B4-BE49-F238E27FC236}">
                  <a16:creationId xmlns:a16="http://schemas.microsoft.com/office/drawing/2014/main" id="{27EB013F-994F-3EB1-C98E-39A1D4A17368}"/>
                </a:ext>
              </a:extLst>
            </p:cNvPr>
            <p:cNvSpPr/>
            <p:nvPr/>
          </p:nvSpPr>
          <p:spPr>
            <a:xfrm>
              <a:off x="2699933" y="4097507"/>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82" name="Google Shape;2577;p43">
              <a:extLst>
                <a:ext uri="{FF2B5EF4-FFF2-40B4-BE49-F238E27FC236}">
                  <a16:creationId xmlns:a16="http://schemas.microsoft.com/office/drawing/2014/main" id="{E2C62ED1-ED79-B33D-5B1A-F2A26C329AD2}"/>
                </a:ext>
              </a:extLst>
            </p:cNvPr>
            <p:cNvSpPr/>
            <p:nvPr/>
          </p:nvSpPr>
          <p:spPr>
            <a:xfrm>
              <a:off x="2728066" y="4125640"/>
              <a:ext cx="22196" cy="22196"/>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924"/>
                    <a:pt x="0" y="11775"/>
                  </a:cubicBezTo>
                  <a:cubicBezTo>
                    <a:pt x="0" y="17699"/>
                    <a:pt x="5924" y="21600"/>
                    <a:pt x="11775" y="21600"/>
                  </a:cubicBezTo>
                  <a:cubicBezTo>
                    <a:pt x="17627" y="21600"/>
                    <a:pt x="21600" y="17699"/>
                    <a:pt x="21600" y="11775"/>
                  </a:cubicBezTo>
                  <a:cubicBezTo>
                    <a:pt x="21600" y="592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83" name="Google Shape;2578;p43">
              <a:extLst>
                <a:ext uri="{FF2B5EF4-FFF2-40B4-BE49-F238E27FC236}">
                  <a16:creationId xmlns:a16="http://schemas.microsoft.com/office/drawing/2014/main" id="{BDBC66BC-5B93-86A4-D63A-1C9EB1E8B804}"/>
                </a:ext>
              </a:extLst>
            </p:cNvPr>
            <p:cNvSpPr/>
            <p:nvPr/>
          </p:nvSpPr>
          <p:spPr>
            <a:xfrm>
              <a:off x="2758277" y="4097507"/>
              <a:ext cx="22196" cy="22122"/>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785"/>
                  </a:cubicBezTo>
                  <a:cubicBezTo>
                    <a:pt x="0" y="15729"/>
                    <a:pt x="3901" y="21600"/>
                    <a:pt x="9825" y="21600"/>
                  </a:cubicBezTo>
                  <a:cubicBezTo>
                    <a:pt x="15676" y="21600"/>
                    <a:pt x="21600" y="15729"/>
                    <a:pt x="21600" y="9785"/>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84" name="Google Shape;2579;p43">
              <a:extLst>
                <a:ext uri="{FF2B5EF4-FFF2-40B4-BE49-F238E27FC236}">
                  <a16:creationId xmlns:a16="http://schemas.microsoft.com/office/drawing/2014/main" id="{61B7C950-F567-7576-DD5C-37A607683C03}"/>
                </a:ext>
              </a:extLst>
            </p:cNvPr>
            <p:cNvSpPr/>
            <p:nvPr/>
          </p:nvSpPr>
          <p:spPr>
            <a:xfrm>
              <a:off x="2758277" y="4155852"/>
              <a:ext cx="22196" cy="22196"/>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73"/>
                    <a:pt x="0" y="9825"/>
                  </a:cubicBezTo>
                  <a:cubicBezTo>
                    <a:pt x="0" y="15676"/>
                    <a:pt x="3901" y="21600"/>
                    <a:pt x="9825" y="21600"/>
                  </a:cubicBezTo>
                  <a:cubicBezTo>
                    <a:pt x="15676" y="21600"/>
                    <a:pt x="21600" y="15676"/>
                    <a:pt x="21600" y="9825"/>
                  </a:cubicBezTo>
                  <a:cubicBezTo>
                    <a:pt x="21600" y="397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85" name="Google Shape;2580;p43">
              <a:extLst>
                <a:ext uri="{FF2B5EF4-FFF2-40B4-BE49-F238E27FC236}">
                  <a16:creationId xmlns:a16="http://schemas.microsoft.com/office/drawing/2014/main" id="{84F0D226-F61E-5331-728B-09CB4B3AEB18}"/>
                </a:ext>
              </a:extLst>
            </p:cNvPr>
            <p:cNvSpPr/>
            <p:nvPr/>
          </p:nvSpPr>
          <p:spPr>
            <a:xfrm>
              <a:off x="2728066" y="4184060"/>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67"/>
                    <a:pt x="0" y="10800"/>
                  </a:cubicBezTo>
                  <a:cubicBezTo>
                    <a:pt x="0" y="16167"/>
                    <a:pt x="5924" y="21600"/>
                    <a:pt x="11775" y="21600"/>
                  </a:cubicBezTo>
                  <a:cubicBezTo>
                    <a:pt x="17627" y="21600"/>
                    <a:pt x="21600" y="16167"/>
                    <a:pt x="21600" y="10800"/>
                  </a:cubicBezTo>
                  <a:cubicBezTo>
                    <a:pt x="21600" y="5367"/>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86" name="Google Shape;2581;p43">
              <a:extLst>
                <a:ext uri="{FF2B5EF4-FFF2-40B4-BE49-F238E27FC236}">
                  <a16:creationId xmlns:a16="http://schemas.microsoft.com/office/drawing/2014/main" id="{A3F2416A-71A2-D095-ABA5-F83C72000671}"/>
                </a:ext>
              </a:extLst>
            </p:cNvPr>
            <p:cNvSpPr/>
            <p:nvPr/>
          </p:nvSpPr>
          <p:spPr>
            <a:xfrm>
              <a:off x="2699933" y="4155852"/>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5676"/>
                    <a:pt x="3914" y="21600"/>
                    <a:pt x="9785" y="21600"/>
                  </a:cubicBezTo>
                  <a:cubicBezTo>
                    <a:pt x="15729" y="21600"/>
                    <a:pt x="21600" y="15676"/>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87" name="Google Shape;2582;p43">
              <a:extLst>
                <a:ext uri="{FF2B5EF4-FFF2-40B4-BE49-F238E27FC236}">
                  <a16:creationId xmlns:a16="http://schemas.microsoft.com/office/drawing/2014/main" id="{F176E0DE-D5C3-7FC6-39A3-0D0D07740263}"/>
                </a:ext>
              </a:extLst>
            </p:cNvPr>
            <p:cNvSpPr/>
            <p:nvPr/>
          </p:nvSpPr>
          <p:spPr>
            <a:xfrm>
              <a:off x="2699933" y="4214271"/>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88" name="Google Shape;2583;p43">
              <a:extLst>
                <a:ext uri="{FF2B5EF4-FFF2-40B4-BE49-F238E27FC236}">
                  <a16:creationId xmlns:a16="http://schemas.microsoft.com/office/drawing/2014/main" id="{7C9FAE52-95A3-FBF2-FC81-018DE952894F}"/>
                </a:ext>
              </a:extLst>
            </p:cNvPr>
            <p:cNvSpPr/>
            <p:nvPr/>
          </p:nvSpPr>
          <p:spPr>
            <a:xfrm>
              <a:off x="2728066" y="4242479"/>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767"/>
                  </a:cubicBezTo>
                  <a:cubicBezTo>
                    <a:pt x="0" y="16217"/>
                    <a:pt x="5924" y="21600"/>
                    <a:pt x="11775" y="21600"/>
                  </a:cubicBezTo>
                  <a:cubicBezTo>
                    <a:pt x="17627" y="21600"/>
                    <a:pt x="21600" y="16217"/>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89" name="Google Shape;2584;p43">
              <a:extLst>
                <a:ext uri="{FF2B5EF4-FFF2-40B4-BE49-F238E27FC236}">
                  <a16:creationId xmlns:a16="http://schemas.microsoft.com/office/drawing/2014/main" id="{FB9D03ED-876D-1ADA-6EBC-8739254C817F}"/>
                </a:ext>
              </a:extLst>
            </p:cNvPr>
            <p:cNvSpPr/>
            <p:nvPr/>
          </p:nvSpPr>
          <p:spPr>
            <a:xfrm>
              <a:off x="2758277" y="4214271"/>
              <a:ext cx="22196" cy="22122"/>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785"/>
                  </a:cubicBezTo>
                  <a:cubicBezTo>
                    <a:pt x="0" y="15729"/>
                    <a:pt x="3901" y="21600"/>
                    <a:pt x="9825" y="21600"/>
                  </a:cubicBezTo>
                  <a:cubicBezTo>
                    <a:pt x="15676" y="21600"/>
                    <a:pt x="21600" y="15729"/>
                    <a:pt x="21600" y="9785"/>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90" name="Google Shape;2585;p43">
              <a:extLst>
                <a:ext uri="{FF2B5EF4-FFF2-40B4-BE49-F238E27FC236}">
                  <a16:creationId xmlns:a16="http://schemas.microsoft.com/office/drawing/2014/main" id="{B32670C2-570D-B9DE-D754-B168DEA3654E}"/>
                </a:ext>
              </a:extLst>
            </p:cNvPr>
            <p:cNvSpPr/>
            <p:nvPr/>
          </p:nvSpPr>
          <p:spPr>
            <a:xfrm>
              <a:off x="2758277" y="4272615"/>
              <a:ext cx="22196" cy="22196"/>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73"/>
                    <a:pt x="0" y="9825"/>
                  </a:cubicBezTo>
                  <a:cubicBezTo>
                    <a:pt x="0" y="17699"/>
                    <a:pt x="3901" y="21600"/>
                    <a:pt x="9825" y="21600"/>
                  </a:cubicBezTo>
                  <a:cubicBezTo>
                    <a:pt x="15676" y="21600"/>
                    <a:pt x="21600" y="17699"/>
                    <a:pt x="21600" y="9825"/>
                  </a:cubicBezTo>
                  <a:cubicBezTo>
                    <a:pt x="21600" y="397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91" name="Google Shape;2586;p43">
              <a:extLst>
                <a:ext uri="{FF2B5EF4-FFF2-40B4-BE49-F238E27FC236}">
                  <a16:creationId xmlns:a16="http://schemas.microsoft.com/office/drawing/2014/main" id="{F67352CA-9132-1E38-7A1B-D4F2BBB34F6D}"/>
                </a:ext>
              </a:extLst>
            </p:cNvPr>
            <p:cNvSpPr/>
            <p:nvPr/>
          </p:nvSpPr>
          <p:spPr>
            <a:xfrm>
              <a:off x="2728066" y="4300824"/>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92" name="Google Shape;2587;p43">
              <a:extLst>
                <a:ext uri="{FF2B5EF4-FFF2-40B4-BE49-F238E27FC236}">
                  <a16:creationId xmlns:a16="http://schemas.microsoft.com/office/drawing/2014/main" id="{8A5FE6FE-493A-AA47-BA76-1AC0248FBB37}"/>
                </a:ext>
              </a:extLst>
            </p:cNvPr>
            <p:cNvSpPr/>
            <p:nvPr/>
          </p:nvSpPr>
          <p:spPr>
            <a:xfrm>
              <a:off x="2699933" y="4272615"/>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7699"/>
                    <a:pt x="3914" y="21600"/>
                    <a:pt x="9785" y="21600"/>
                  </a:cubicBezTo>
                  <a:cubicBezTo>
                    <a:pt x="15729" y="21600"/>
                    <a:pt x="21600" y="17699"/>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93" name="Google Shape;2588;p43">
              <a:extLst>
                <a:ext uri="{FF2B5EF4-FFF2-40B4-BE49-F238E27FC236}">
                  <a16:creationId xmlns:a16="http://schemas.microsoft.com/office/drawing/2014/main" id="{F8F9D60B-0F00-4435-9BCB-5F3E27E5D993}"/>
                </a:ext>
              </a:extLst>
            </p:cNvPr>
            <p:cNvSpPr/>
            <p:nvPr/>
          </p:nvSpPr>
          <p:spPr>
            <a:xfrm>
              <a:off x="2699933" y="4331035"/>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7686"/>
                    <a:pt x="3914" y="21600"/>
                    <a:pt x="9785" y="21600"/>
                  </a:cubicBezTo>
                  <a:cubicBezTo>
                    <a:pt x="15729" y="21600"/>
                    <a:pt x="21600" y="17686"/>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94" name="Google Shape;2589;p43">
              <a:extLst>
                <a:ext uri="{FF2B5EF4-FFF2-40B4-BE49-F238E27FC236}">
                  <a16:creationId xmlns:a16="http://schemas.microsoft.com/office/drawing/2014/main" id="{C3606950-F59A-1ECF-C973-02643EBFFC3F}"/>
                </a:ext>
              </a:extLst>
            </p:cNvPr>
            <p:cNvSpPr/>
            <p:nvPr/>
          </p:nvSpPr>
          <p:spPr>
            <a:xfrm>
              <a:off x="2730070" y="4356900"/>
              <a:ext cx="2019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6512" y="0"/>
                    <a:pt x="2224" y="5400"/>
                    <a:pt x="0" y="16200"/>
                  </a:cubicBezTo>
                  <a:cubicBezTo>
                    <a:pt x="4368" y="16200"/>
                    <a:pt x="6512" y="21600"/>
                    <a:pt x="10800" y="21600"/>
                  </a:cubicBezTo>
                  <a:cubicBezTo>
                    <a:pt x="12944" y="21600"/>
                    <a:pt x="17232" y="21600"/>
                    <a:pt x="21600" y="16200"/>
                  </a:cubicBezTo>
                  <a:cubicBezTo>
                    <a:pt x="19456" y="5400"/>
                    <a:pt x="15088"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395" name="Google Shape;2590;p43">
              <a:extLst>
                <a:ext uri="{FF2B5EF4-FFF2-40B4-BE49-F238E27FC236}">
                  <a16:creationId xmlns:a16="http://schemas.microsoft.com/office/drawing/2014/main" id="{FEA386FB-C9B9-F509-54DF-C9B02DE5819B}"/>
                </a:ext>
              </a:extLst>
            </p:cNvPr>
            <p:cNvSpPr/>
            <p:nvPr/>
          </p:nvSpPr>
          <p:spPr>
            <a:xfrm>
              <a:off x="2758277" y="4331035"/>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0"/>
                    <a:pt x="0" y="3914"/>
                    <a:pt x="0" y="9858"/>
                  </a:cubicBezTo>
                  <a:cubicBezTo>
                    <a:pt x="0" y="17686"/>
                    <a:pt x="3901" y="21600"/>
                    <a:pt x="9825" y="21600"/>
                  </a:cubicBezTo>
                  <a:cubicBezTo>
                    <a:pt x="15676" y="21600"/>
                    <a:pt x="21600" y="17686"/>
                    <a:pt x="21600" y="9858"/>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05" name="Google Shape;2600;p43">
              <a:extLst>
                <a:ext uri="{FF2B5EF4-FFF2-40B4-BE49-F238E27FC236}">
                  <a16:creationId xmlns:a16="http://schemas.microsoft.com/office/drawing/2014/main" id="{FA91A0B2-8722-EBAA-7E48-A5F417E33099}"/>
                </a:ext>
              </a:extLst>
            </p:cNvPr>
            <p:cNvSpPr/>
            <p:nvPr/>
          </p:nvSpPr>
          <p:spPr>
            <a:xfrm>
              <a:off x="2675734" y="2140435"/>
              <a:ext cx="16109" cy="20191"/>
            </a:xfrm>
            <a:custGeom>
              <a:avLst/>
              <a:gdLst/>
              <a:ahLst/>
              <a:cxnLst>
                <a:cxn ang="0">
                  <a:pos x="wd2" y="hd2"/>
                </a:cxn>
                <a:cxn ang="5400000">
                  <a:pos x="wd2" y="hd2"/>
                </a:cxn>
                <a:cxn ang="10800000">
                  <a:pos x="wd2" y="hd2"/>
                </a:cxn>
                <a:cxn ang="16200000">
                  <a:pos x="wd2" y="hd2"/>
                </a:cxn>
              </a:cxnLst>
              <a:rect l="0" t="0" r="r" b="b"/>
              <a:pathLst>
                <a:path w="21600" h="21600" extrusionOk="0">
                  <a:moveTo>
                    <a:pt x="16225" y="0"/>
                  </a:moveTo>
                  <a:cubicBezTo>
                    <a:pt x="10850" y="2144"/>
                    <a:pt x="5375" y="4368"/>
                    <a:pt x="0" y="4368"/>
                  </a:cubicBezTo>
                  <a:cubicBezTo>
                    <a:pt x="0" y="8656"/>
                    <a:pt x="0" y="15088"/>
                    <a:pt x="0" y="19376"/>
                  </a:cubicBezTo>
                  <a:cubicBezTo>
                    <a:pt x="2688" y="21600"/>
                    <a:pt x="5375" y="21600"/>
                    <a:pt x="8063" y="21600"/>
                  </a:cubicBezTo>
                  <a:cubicBezTo>
                    <a:pt x="16225" y="21600"/>
                    <a:pt x="21600" y="17232"/>
                    <a:pt x="21600" y="10800"/>
                  </a:cubicBezTo>
                  <a:cubicBezTo>
                    <a:pt x="21600" y="6512"/>
                    <a:pt x="18912" y="2144"/>
                    <a:pt x="162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06" name="Google Shape;2601;p43">
              <a:extLst>
                <a:ext uri="{FF2B5EF4-FFF2-40B4-BE49-F238E27FC236}">
                  <a16:creationId xmlns:a16="http://schemas.microsoft.com/office/drawing/2014/main" id="{49953E53-629F-032D-B28F-1F4CAD2AEDB3}"/>
                </a:ext>
              </a:extLst>
            </p:cNvPr>
            <p:cNvSpPr/>
            <p:nvPr/>
          </p:nvSpPr>
          <p:spPr>
            <a:xfrm>
              <a:off x="2677738" y="2196851"/>
              <a:ext cx="14104" cy="22120"/>
            </a:xfrm>
            <a:custGeom>
              <a:avLst/>
              <a:gdLst/>
              <a:ahLst/>
              <a:cxnLst>
                <a:cxn ang="0">
                  <a:pos x="wd2" y="hd2"/>
                </a:cxn>
                <a:cxn ang="5400000">
                  <a:pos x="wd2" y="hd2"/>
                </a:cxn>
                <a:cxn ang="10800000">
                  <a:pos x="wd2" y="hd2"/>
                </a:cxn>
                <a:cxn ang="16200000">
                  <a:pos x="wd2" y="hd2"/>
                </a:cxn>
              </a:cxnLst>
              <a:rect l="0" t="0" r="r" b="b"/>
              <a:pathLst>
                <a:path w="21600" h="21600" extrusionOk="0">
                  <a:moveTo>
                    <a:pt x="3069" y="0"/>
                  </a:moveTo>
                  <a:cubicBezTo>
                    <a:pt x="0" y="1957"/>
                    <a:pt x="0" y="3914"/>
                    <a:pt x="0" y="3914"/>
                  </a:cubicBezTo>
                  <a:cubicBezTo>
                    <a:pt x="0" y="11815"/>
                    <a:pt x="6139" y="17686"/>
                    <a:pt x="12392" y="21600"/>
                  </a:cubicBezTo>
                  <a:cubicBezTo>
                    <a:pt x="18531" y="19643"/>
                    <a:pt x="21600" y="15729"/>
                    <a:pt x="21600" y="11815"/>
                  </a:cubicBezTo>
                  <a:cubicBezTo>
                    <a:pt x="21600" y="5871"/>
                    <a:pt x="15461" y="0"/>
                    <a:pt x="613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07" name="Google Shape;2602;p43">
              <a:extLst>
                <a:ext uri="{FF2B5EF4-FFF2-40B4-BE49-F238E27FC236}">
                  <a16:creationId xmlns:a16="http://schemas.microsoft.com/office/drawing/2014/main" id="{549F08C7-B771-EC7C-9C2F-6D166880CD25}"/>
                </a:ext>
              </a:extLst>
            </p:cNvPr>
            <p:cNvSpPr/>
            <p:nvPr/>
          </p:nvSpPr>
          <p:spPr>
            <a:xfrm>
              <a:off x="2677738" y="2315620"/>
              <a:ext cx="14104" cy="20116"/>
            </a:xfrm>
            <a:custGeom>
              <a:avLst/>
              <a:gdLst/>
              <a:ahLst/>
              <a:cxnLst>
                <a:cxn ang="0">
                  <a:pos x="wd2" y="hd2"/>
                </a:cxn>
                <a:cxn ang="5400000">
                  <a:pos x="wd2" y="hd2"/>
                </a:cxn>
                <a:cxn ang="10800000">
                  <a:pos x="wd2" y="hd2"/>
                </a:cxn>
                <a:cxn ang="16200000">
                  <a:pos x="wd2" y="hd2"/>
                </a:cxn>
              </a:cxnLst>
              <a:rect l="0" t="0" r="r" b="b"/>
              <a:pathLst>
                <a:path w="21600" h="21600" extrusionOk="0">
                  <a:moveTo>
                    <a:pt x="12392" y="0"/>
                  </a:moveTo>
                  <a:cubicBezTo>
                    <a:pt x="6139" y="6536"/>
                    <a:pt x="3069" y="12992"/>
                    <a:pt x="0" y="21600"/>
                  </a:cubicBezTo>
                  <a:lnTo>
                    <a:pt x="6139" y="21600"/>
                  </a:lnTo>
                  <a:cubicBezTo>
                    <a:pt x="15461" y="21600"/>
                    <a:pt x="21600" y="17296"/>
                    <a:pt x="21600" y="10840"/>
                  </a:cubicBezTo>
                  <a:cubicBezTo>
                    <a:pt x="21600" y="4304"/>
                    <a:pt x="18531" y="0"/>
                    <a:pt x="1239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08" name="Google Shape;2603;p43">
              <a:extLst>
                <a:ext uri="{FF2B5EF4-FFF2-40B4-BE49-F238E27FC236}">
                  <a16:creationId xmlns:a16="http://schemas.microsoft.com/office/drawing/2014/main" id="{AF31C3F1-55F1-B107-F254-DBE690805E1D}"/>
                </a:ext>
              </a:extLst>
            </p:cNvPr>
            <p:cNvSpPr/>
            <p:nvPr/>
          </p:nvSpPr>
          <p:spPr>
            <a:xfrm>
              <a:off x="2698593" y="229720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320" y="10701"/>
                    <a:pt x="8640" y="21600"/>
                    <a:pt x="21600" y="21600"/>
                  </a:cubicBezTo>
                  <a:cubicBezTo>
                    <a:pt x="12960" y="10701"/>
                    <a:pt x="8640"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09" name="Google Shape;2604;p43">
              <a:extLst>
                <a:ext uri="{FF2B5EF4-FFF2-40B4-BE49-F238E27FC236}">
                  <a16:creationId xmlns:a16="http://schemas.microsoft.com/office/drawing/2014/main" id="{7513BBAC-AAB6-2362-C3D5-5D36A8D22303}"/>
                </a:ext>
              </a:extLst>
            </p:cNvPr>
            <p:cNvSpPr/>
            <p:nvPr/>
          </p:nvSpPr>
          <p:spPr>
            <a:xfrm>
              <a:off x="2699933" y="2343827"/>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10" name="Google Shape;2605;p43">
              <a:extLst>
                <a:ext uri="{FF2B5EF4-FFF2-40B4-BE49-F238E27FC236}">
                  <a16:creationId xmlns:a16="http://schemas.microsoft.com/office/drawing/2014/main" id="{8A5D3593-4061-14B7-7BAF-E6B477B28453}"/>
                </a:ext>
              </a:extLst>
            </p:cNvPr>
            <p:cNvSpPr/>
            <p:nvPr/>
          </p:nvSpPr>
          <p:spPr>
            <a:xfrm>
              <a:off x="2669721" y="237203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767"/>
                  </a:cubicBezTo>
                  <a:cubicBezTo>
                    <a:pt x="0" y="16217"/>
                    <a:pt x="5871"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11" name="Google Shape;2606;p43">
              <a:extLst>
                <a:ext uri="{FF2B5EF4-FFF2-40B4-BE49-F238E27FC236}">
                  <a16:creationId xmlns:a16="http://schemas.microsoft.com/office/drawing/2014/main" id="{CDE69179-ACCB-E7BE-3559-81E575B411C8}"/>
                </a:ext>
              </a:extLst>
            </p:cNvPr>
            <p:cNvSpPr/>
            <p:nvPr/>
          </p:nvSpPr>
          <p:spPr>
            <a:xfrm>
              <a:off x="2641514" y="2402172"/>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9825"/>
                  </a:cubicBezTo>
                  <a:cubicBezTo>
                    <a:pt x="0" y="15676"/>
                    <a:pt x="3914" y="21600"/>
                    <a:pt x="9858" y="21600"/>
                  </a:cubicBezTo>
                  <a:cubicBezTo>
                    <a:pt x="15729" y="21600"/>
                    <a:pt x="21600" y="15676"/>
                    <a:pt x="21600" y="9825"/>
                  </a:cubicBezTo>
                  <a:cubicBezTo>
                    <a:pt x="21600" y="397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12" name="Google Shape;2607;p43">
              <a:extLst>
                <a:ext uri="{FF2B5EF4-FFF2-40B4-BE49-F238E27FC236}">
                  <a16:creationId xmlns:a16="http://schemas.microsoft.com/office/drawing/2014/main" id="{7468EDA2-5F84-E9B9-1548-56491FFD2775}"/>
                </a:ext>
              </a:extLst>
            </p:cNvPr>
            <p:cNvSpPr/>
            <p:nvPr/>
          </p:nvSpPr>
          <p:spPr>
            <a:xfrm>
              <a:off x="2669721" y="2430379"/>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433"/>
                    <a:pt x="0" y="10800"/>
                  </a:cubicBezTo>
                  <a:cubicBezTo>
                    <a:pt x="0" y="16167"/>
                    <a:pt x="5871"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13" name="Google Shape;2608;p43">
              <a:extLst>
                <a:ext uri="{FF2B5EF4-FFF2-40B4-BE49-F238E27FC236}">
                  <a16:creationId xmlns:a16="http://schemas.microsoft.com/office/drawing/2014/main" id="{6ED3B828-13A7-4179-87C0-5765CFA2818C}"/>
                </a:ext>
              </a:extLst>
            </p:cNvPr>
            <p:cNvSpPr/>
            <p:nvPr/>
          </p:nvSpPr>
          <p:spPr>
            <a:xfrm>
              <a:off x="2699933" y="2402172"/>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5676"/>
                    <a:pt x="3914" y="21600"/>
                    <a:pt x="9785" y="21600"/>
                  </a:cubicBezTo>
                  <a:cubicBezTo>
                    <a:pt x="15729" y="21600"/>
                    <a:pt x="21600" y="15676"/>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14" name="Google Shape;2609;p43">
              <a:extLst>
                <a:ext uri="{FF2B5EF4-FFF2-40B4-BE49-F238E27FC236}">
                  <a16:creationId xmlns:a16="http://schemas.microsoft.com/office/drawing/2014/main" id="{9BFF999E-5459-5E23-5B24-A84246D13A41}"/>
                </a:ext>
              </a:extLst>
            </p:cNvPr>
            <p:cNvSpPr/>
            <p:nvPr/>
          </p:nvSpPr>
          <p:spPr>
            <a:xfrm>
              <a:off x="2641514" y="246059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858"/>
                  </a:cubicBezTo>
                  <a:cubicBezTo>
                    <a:pt x="0" y="17686"/>
                    <a:pt x="3914" y="21600"/>
                    <a:pt x="9858" y="21600"/>
                  </a:cubicBezTo>
                  <a:cubicBezTo>
                    <a:pt x="15729" y="21600"/>
                    <a:pt x="21600" y="17686"/>
                    <a:pt x="21600" y="9858"/>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15" name="Google Shape;2610;p43">
              <a:extLst>
                <a:ext uri="{FF2B5EF4-FFF2-40B4-BE49-F238E27FC236}">
                  <a16:creationId xmlns:a16="http://schemas.microsoft.com/office/drawing/2014/main" id="{5425CBCE-E473-9FF1-B864-7DB78D51A8CD}"/>
                </a:ext>
              </a:extLst>
            </p:cNvPr>
            <p:cNvSpPr/>
            <p:nvPr/>
          </p:nvSpPr>
          <p:spPr>
            <a:xfrm>
              <a:off x="2669721" y="248879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833"/>
                  </a:cubicBezTo>
                  <a:cubicBezTo>
                    <a:pt x="0" y="16217"/>
                    <a:pt x="5871" y="21600"/>
                    <a:pt x="11742" y="21600"/>
                  </a:cubicBezTo>
                  <a:cubicBezTo>
                    <a:pt x="17686" y="21600"/>
                    <a:pt x="21600" y="16217"/>
                    <a:pt x="21600" y="10833"/>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16" name="Google Shape;2611;p43">
              <a:extLst>
                <a:ext uri="{FF2B5EF4-FFF2-40B4-BE49-F238E27FC236}">
                  <a16:creationId xmlns:a16="http://schemas.microsoft.com/office/drawing/2014/main" id="{D4E808BF-D2FA-530A-80EA-1EE2752A44DB}"/>
                </a:ext>
              </a:extLst>
            </p:cNvPr>
            <p:cNvSpPr/>
            <p:nvPr/>
          </p:nvSpPr>
          <p:spPr>
            <a:xfrm>
              <a:off x="2699933" y="246059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7686"/>
                    <a:pt x="3914" y="21600"/>
                    <a:pt x="9785" y="21600"/>
                  </a:cubicBezTo>
                  <a:cubicBezTo>
                    <a:pt x="15729" y="21600"/>
                    <a:pt x="21600" y="17686"/>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17" name="Google Shape;2612;p43">
              <a:extLst>
                <a:ext uri="{FF2B5EF4-FFF2-40B4-BE49-F238E27FC236}">
                  <a16:creationId xmlns:a16="http://schemas.microsoft.com/office/drawing/2014/main" id="{7810EFBC-74AC-90DC-57BC-72909AF9073E}"/>
                </a:ext>
              </a:extLst>
            </p:cNvPr>
            <p:cNvSpPr/>
            <p:nvPr/>
          </p:nvSpPr>
          <p:spPr>
            <a:xfrm>
              <a:off x="2641514" y="2519009"/>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7686"/>
                    <a:pt x="3914" y="21600"/>
                    <a:pt x="9858" y="21600"/>
                  </a:cubicBezTo>
                  <a:cubicBezTo>
                    <a:pt x="15729" y="21600"/>
                    <a:pt x="21600" y="17686"/>
                    <a:pt x="21600" y="9785"/>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18" name="Google Shape;2613;p43">
              <a:extLst>
                <a:ext uri="{FF2B5EF4-FFF2-40B4-BE49-F238E27FC236}">
                  <a16:creationId xmlns:a16="http://schemas.microsoft.com/office/drawing/2014/main" id="{D0A547C7-5BC4-809D-D688-0E82BC140B66}"/>
                </a:ext>
              </a:extLst>
            </p:cNvPr>
            <p:cNvSpPr/>
            <p:nvPr/>
          </p:nvSpPr>
          <p:spPr>
            <a:xfrm>
              <a:off x="2669721" y="254714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433"/>
                    <a:pt x="0" y="10800"/>
                  </a:cubicBezTo>
                  <a:cubicBezTo>
                    <a:pt x="0" y="16167"/>
                    <a:pt x="5871"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19" name="Google Shape;2614;p43">
              <a:extLst>
                <a:ext uri="{FF2B5EF4-FFF2-40B4-BE49-F238E27FC236}">
                  <a16:creationId xmlns:a16="http://schemas.microsoft.com/office/drawing/2014/main" id="{1B44C93C-1E56-AA99-6F95-BB3835266170}"/>
                </a:ext>
              </a:extLst>
            </p:cNvPr>
            <p:cNvSpPr/>
            <p:nvPr/>
          </p:nvSpPr>
          <p:spPr>
            <a:xfrm>
              <a:off x="2699933" y="2519009"/>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7686"/>
                    <a:pt x="3914" y="21600"/>
                    <a:pt x="9785" y="21600"/>
                  </a:cubicBezTo>
                  <a:cubicBezTo>
                    <a:pt x="15729" y="21600"/>
                    <a:pt x="21600" y="17686"/>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20" name="Google Shape;2615;p43">
              <a:extLst>
                <a:ext uri="{FF2B5EF4-FFF2-40B4-BE49-F238E27FC236}">
                  <a16:creationId xmlns:a16="http://schemas.microsoft.com/office/drawing/2014/main" id="{42CD6976-2498-9100-7A16-380C33A103EC}"/>
                </a:ext>
              </a:extLst>
            </p:cNvPr>
            <p:cNvSpPr/>
            <p:nvPr/>
          </p:nvSpPr>
          <p:spPr>
            <a:xfrm>
              <a:off x="2641514" y="257735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01"/>
                    <a:pt x="0" y="9825"/>
                  </a:cubicBezTo>
                  <a:cubicBezTo>
                    <a:pt x="0" y="17627"/>
                    <a:pt x="3914" y="21600"/>
                    <a:pt x="9858" y="21600"/>
                  </a:cubicBezTo>
                  <a:cubicBezTo>
                    <a:pt x="15729" y="21600"/>
                    <a:pt x="21600" y="17627"/>
                    <a:pt x="21600" y="9825"/>
                  </a:cubicBezTo>
                  <a:cubicBezTo>
                    <a:pt x="21600" y="3901"/>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21" name="Google Shape;2616;p43">
              <a:extLst>
                <a:ext uri="{FF2B5EF4-FFF2-40B4-BE49-F238E27FC236}">
                  <a16:creationId xmlns:a16="http://schemas.microsoft.com/office/drawing/2014/main" id="{85C34E97-0AE0-F6A3-5F92-7289076C018D}"/>
                </a:ext>
              </a:extLst>
            </p:cNvPr>
            <p:cNvSpPr/>
            <p:nvPr/>
          </p:nvSpPr>
          <p:spPr>
            <a:xfrm>
              <a:off x="2669721" y="260556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833"/>
                  </a:cubicBezTo>
                  <a:cubicBezTo>
                    <a:pt x="0" y="16217"/>
                    <a:pt x="5871" y="21600"/>
                    <a:pt x="11742" y="21600"/>
                  </a:cubicBezTo>
                  <a:cubicBezTo>
                    <a:pt x="17686" y="21600"/>
                    <a:pt x="21600" y="16217"/>
                    <a:pt x="21600" y="10833"/>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22" name="Google Shape;2617;p43">
              <a:extLst>
                <a:ext uri="{FF2B5EF4-FFF2-40B4-BE49-F238E27FC236}">
                  <a16:creationId xmlns:a16="http://schemas.microsoft.com/office/drawing/2014/main" id="{E487C46F-EE42-C711-C000-C50FB580C422}"/>
                </a:ext>
              </a:extLst>
            </p:cNvPr>
            <p:cNvSpPr/>
            <p:nvPr/>
          </p:nvSpPr>
          <p:spPr>
            <a:xfrm>
              <a:off x="2699933" y="257735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01"/>
                    <a:pt x="0" y="9825"/>
                  </a:cubicBezTo>
                  <a:cubicBezTo>
                    <a:pt x="0" y="17627"/>
                    <a:pt x="3914" y="21600"/>
                    <a:pt x="9785" y="21600"/>
                  </a:cubicBezTo>
                  <a:cubicBezTo>
                    <a:pt x="15729" y="21600"/>
                    <a:pt x="21600" y="17627"/>
                    <a:pt x="21600" y="9825"/>
                  </a:cubicBezTo>
                  <a:cubicBezTo>
                    <a:pt x="21600" y="390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23" name="Google Shape;2618;p43">
              <a:extLst>
                <a:ext uri="{FF2B5EF4-FFF2-40B4-BE49-F238E27FC236}">
                  <a16:creationId xmlns:a16="http://schemas.microsoft.com/office/drawing/2014/main" id="{95C50BEC-230A-BC03-95F0-4A0EB34B8D55}"/>
                </a:ext>
              </a:extLst>
            </p:cNvPr>
            <p:cNvSpPr/>
            <p:nvPr/>
          </p:nvSpPr>
          <p:spPr>
            <a:xfrm>
              <a:off x="2699933" y="2634433"/>
              <a:ext cx="22122" cy="1270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8640"/>
                    <a:pt x="0" y="21600"/>
                  </a:cubicBezTo>
                  <a:lnTo>
                    <a:pt x="21600" y="21600"/>
                  </a:lnTo>
                  <a:cubicBezTo>
                    <a:pt x="21600" y="8640"/>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24" name="Google Shape;2619;p43">
              <a:extLst>
                <a:ext uri="{FF2B5EF4-FFF2-40B4-BE49-F238E27FC236}">
                  <a16:creationId xmlns:a16="http://schemas.microsoft.com/office/drawing/2014/main" id="{430526E6-C49A-D164-3220-268DB94A411B}"/>
                </a:ext>
              </a:extLst>
            </p:cNvPr>
            <p:cNvSpPr/>
            <p:nvPr/>
          </p:nvSpPr>
          <p:spPr>
            <a:xfrm>
              <a:off x="2641514" y="2635472"/>
              <a:ext cx="22122" cy="1270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7156"/>
                    <a:pt x="0" y="21600"/>
                  </a:cubicBezTo>
                  <a:lnTo>
                    <a:pt x="21600" y="21600"/>
                  </a:lnTo>
                  <a:cubicBezTo>
                    <a:pt x="21600" y="7156"/>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25" name="Google Shape;2620;p43">
              <a:extLst>
                <a:ext uri="{FF2B5EF4-FFF2-40B4-BE49-F238E27FC236}">
                  <a16:creationId xmlns:a16="http://schemas.microsoft.com/office/drawing/2014/main" id="{3D38FBE9-F518-3BD1-CB51-0532C37D6DDB}"/>
                </a:ext>
              </a:extLst>
            </p:cNvPr>
            <p:cNvSpPr/>
            <p:nvPr/>
          </p:nvSpPr>
          <p:spPr>
            <a:xfrm>
              <a:off x="2669721" y="2663980"/>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767"/>
                  </a:cubicBezTo>
                  <a:cubicBezTo>
                    <a:pt x="0" y="16217"/>
                    <a:pt x="5871"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26" name="Google Shape;2621;p43">
              <a:extLst>
                <a:ext uri="{FF2B5EF4-FFF2-40B4-BE49-F238E27FC236}">
                  <a16:creationId xmlns:a16="http://schemas.microsoft.com/office/drawing/2014/main" id="{C5933D2C-A266-ADAD-5544-5209D10C61B7}"/>
                </a:ext>
              </a:extLst>
            </p:cNvPr>
            <p:cNvSpPr/>
            <p:nvPr/>
          </p:nvSpPr>
          <p:spPr>
            <a:xfrm>
              <a:off x="2699933" y="2646532"/>
              <a:ext cx="22122"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2960"/>
                    <a:pt x="3914" y="21600"/>
                    <a:pt x="9785" y="21600"/>
                  </a:cubicBezTo>
                  <a:cubicBezTo>
                    <a:pt x="15729" y="21600"/>
                    <a:pt x="21600" y="1296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27" name="Google Shape;2622;p43">
              <a:extLst>
                <a:ext uri="{FF2B5EF4-FFF2-40B4-BE49-F238E27FC236}">
                  <a16:creationId xmlns:a16="http://schemas.microsoft.com/office/drawing/2014/main" id="{200768B4-614E-09EF-EC1B-31615FD14C01}"/>
                </a:ext>
              </a:extLst>
            </p:cNvPr>
            <p:cNvSpPr/>
            <p:nvPr/>
          </p:nvSpPr>
          <p:spPr>
            <a:xfrm>
              <a:off x="2669721" y="2722325"/>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433"/>
                    <a:pt x="0" y="10800"/>
                  </a:cubicBezTo>
                  <a:cubicBezTo>
                    <a:pt x="0" y="16167"/>
                    <a:pt x="5871"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28" name="Google Shape;2623;p43">
              <a:extLst>
                <a:ext uri="{FF2B5EF4-FFF2-40B4-BE49-F238E27FC236}">
                  <a16:creationId xmlns:a16="http://schemas.microsoft.com/office/drawing/2014/main" id="{549E721A-6B47-63AE-0A51-C27E398401DA}"/>
                </a:ext>
              </a:extLst>
            </p:cNvPr>
            <p:cNvSpPr/>
            <p:nvPr/>
          </p:nvSpPr>
          <p:spPr>
            <a:xfrm>
              <a:off x="2699933" y="269411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11775"/>
                  </a:cubicBezTo>
                  <a:cubicBezTo>
                    <a:pt x="0" y="17699"/>
                    <a:pt x="3914" y="21600"/>
                    <a:pt x="9785" y="21600"/>
                  </a:cubicBezTo>
                  <a:cubicBezTo>
                    <a:pt x="15729" y="21600"/>
                    <a:pt x="21600" y="17699"/>
                    <a:pt x="21600" y="1177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29" name="Google Shape;2624;p43">
              <a:extLst>
                <a:ext uri="{FF2B5EF4-FFF2-40B4-BE49-F238E27FC236}">
                  <a16:creationId xmlns:a16="http://schemas.microsoft.com/office/drawing/2014/main" id="{6A94E707-EA06-10E3-D685-547160E2416D}"/>
                </a:ext>
              </a:extLst>
            </p:cNvPr>
            <p:cNvSpPr/>
            <p:nvPr/>
          </p:nvSpPr>
          <p:spPr>
            <a:xfrm>
              <a:off x="2669721" y="278074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767"/>
                  </a:cubicBezTo>
                  <a:cubicBezTo>
                    <a:pt x="1957" y="12628"/>
                    <a:pt x="3914" y="16217"/>
                    <a:pt x="5871" y="19806"/>
                  </a:cubicBezTo>
                  <a:cubicBezTo>
                    <a:pt x="7828" y="19806"/>
                    <a:pt x="9785"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30" name="Google Shape;2625;p43">
              <a:extLst>
                <a:ext uri="{FF2B5EF4-FFF2-40B4-BE49-F238E27FC236}">
                  <a16:creationId xmlns:a16="http://schemas.microsoft.com/office/drawing/2014/main" id="{81DB7645-54B6-D699-2837-1E3BC7C347F3}"/>
                </a:ext>
              </a:extLst>
            </p:cNvPr>
            <p:cNvSpPr/>
            <p:nvPr/>
          </p:nvSpPr>
          <p:spPr>
            <a:xfrm>
              <a:off x="2699933" y="2752536"/>
              <a:ext cx="22122" cy="20116"/>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4304"/>
                    <a:pt x="0" y="12992"/>
                  </a:cubicBezTo>
                  <a:cubicBezTo>
                    <a:pt x="0" y="15144"/>
                    <a:pt x="0" y="17296"/>
                    <a:pt x="1957" y="19448"/>
                  </a:cubicBezTo>
                  <a:cubicBezTo>
                    <a:pt x="3914" y="17296"/>
                    <a:pt x="5871" y="15144"/>
                    <a:pt x="7828" y="15144"/>
                  </a:cubicBezTo>
                  <a:cubicBezTo>
                    <a:pt x="11742" y="15144"/>
                    <a:pt x="13699" y="19448"/>
                    <a:pt x="15729" y="21600"/>
                  </a:cubicBezTo>
                  <a:cubicBezTo>
                    <a:pt x="19643" y="19448"/>
                    <a:pt x="21600" y="17296"/>
                    <a:pt x="21600" y="12992"/>
                  </a:cubicBezTo>
                  <a:cubicBezTo>
                    <a:pt x="21600" y="430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31" name="Google Shape;2626;p43">
              <a:extLst>
                <a:ext uri="{FF2B5EF4-FFF2-40B4-BE49-F238E27FC236}">
                  <a16:creationId xmlns:a16="http://schemas.microsoft.com/office/drawing/2014/main" id="{6258195D-A0DA-300E-F897-396ED190DD4E}"/>
                </a:ext>
              </a:extLst>
            </p:cNvPr>
            <p:cNvSpPr/>
            <p:nvPr/>
          </p:nvSpPr>
          <p:spPr>
            <a:xfrm>
              <a:off x="2649531" y="2752536"/>
              <a:ext cx="14103" cy="22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914"/>
                  </a:lnTo>
                  <a:cubicBezTo>
                    <a:pt x="0" y="11815"/>
                    <a:pt x="3183" y="17686"/>
                    <a:pt x="6253" y="21600"/>
                  </a:cubicBezTo>
                  <a:cubicBezTo>
                    <a:pt x="15461" y="19643"/>
                    <a:pt x="21600" y="15729"/>
                    <a:pt x="21600" y="11815"/>
                  </a:cubicBezTo>
                  <a:cubicBezTo>
                    <a:pt x="21600" y="3914"/>
                    <a:pt x="12392" y="0"/>
                    <a:pt x="318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32" name="Google Shape;2627;p43">
              <a:extLst>
                <a:ext uri="{FF2B5EF4-FFF2-40B4-BE49-F238E27FC236}">
                  <a16:creationId xmlns:a16="http://schemas.microsoft.com/office/drawing/2014/main" id="{3B8590EE-0BA0-E94B-1D90-D206E9E0F217}"/>
                </a:ext>
              </a:extLst>
            </p:cNvPr>
            <p:cNvSpPr/>
            <p:nvPr/>
          </p:nvSpPr>
          <p:spPr>
            <a:xfrm>
              <a:off x="2683487" y="283882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10800"/>
                    <a:pt x="10800" y="21600"/>
                    <a:pt x="21600" y="21600"/>
                  </a:cubicBezTo>
                  <a:cubicBezTo>
                    <a:pt x="21600" y="10800"/>
                    <a:pt x="10800"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33" name="Google Shape;2628;p43">
              <a:extLst>
                <a:ext uri="{FF2B5EF4-FFF2-40B4-BE49-F238E27FC236}">
                  <a16:creationId xmlns:a16="http://schemas.microsoft.com/office/drawing/2014/main" id="{0826CC2E-AEAB-93CF-CAA3-27E687604C76}"/>
                </a:ext>
              </a:extLst>
            </p:cNvPr>
            <p:cNvSpPr/>
            <p:nvPr/>
          </p:nvSpPr>
          <p:spPr>
            <a:xfrm>
              <a:off x="2669721" y="2955926"/>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767"/>
                  </a:cubicBezTo>
                  <a:cubicBezTo>
                    <a:pt x="0" y="16217"/>
                    <a:pt x="5871"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34" name="Google Shape;2629;p43">
              <a:extLst>
                <a:ext uri="{FF2B5EF4-FFF2-40B4-BE49-F238E27FC236}">
                  <a16:creationId xmlns:a16="http://schemas.microsoft.com/office/drawing/2014/main" id="{017EC560-BA3F-6D10-0F06-5ABB64A3DACD}"/>
                </a:ext>
              </a:extLst>
            </p:cNvPr>
            <p:cNvSpPr/>
            <p:nvPr/>
          </p:nvSpPr>
          <p:spPr>
            <a:xfrm>
              <a:off x="2696589" y="29394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10800"/>
                    <a:pt x="14400" y="16200"/>
                    <a:pt x="21600" y="21600"/>
                  </a:cubicBezTo>
                  <a:cubicBezTo>
                    <a:pt x="21600" y="16200"/>
                    <a:pt x="14400" y="10800"/>
                    <a:pt x="144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35" name="Google Shape;2630;p43">
              <a:extLst>
                <a:ext uri="{FF2B5EF4-FFF2-40B4-BE49-F238E27FC236}">
                  <a16:creationId xmlns:a16="http://schemas.microsoft.com/office/drawing/2014/main" id="{0A9ECA44-1E3E-1E91-69D5-32A7CE1E0DAF}"/>
                </a:ext>
              </a:extLst>
            </p:cNvPr>
            <p:cNvSpPr/>
            <p:nvPr/>
          </p:nvSpPr>
          <p:spPr>
            <a:xfrm>
              <a:off x="2669721" y="301627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01"/>
                    <a:pt x="0" y="9825"/>
                  </a:cubicBezTo>
                  <a:cubicBezTo>
                    <a:pt x="0" y="15676"/>
                    <a:pt x="5871" y="21600"/>
                    <a:pt x="11742" y="21600"/>
                  </a:cubicBezTo>
                  <a:cubicBezTo>
                    <a:pt x="17686" y="21600"/>
                    <a:pt x="21600" y="15676"/>
                    <a:pt x="21600" y="982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36" name="Google Shape;2631;p43">
              <a:extLst>
                <a:ext uri="{FF2B5EF4-FFF2-40B4-BE49-F238E27FC236}">
                  <a16:creationId xmlns:a16="http://schemas.microsoft.com/office/drawing/2014/main" id="{2A097E64-2636-4369-B998-B72D86AD6151}"/>
                </a:ext>
              </a:extLst>
            </p:cNvPr>
            <p:cNvSpPr/>
            <p:nvPr/>
          </p:nvSpPr>
          <p:spPr>
            <a:xfrm>
              <a:off x="2669721" y="3074694"/>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785"/>
                  </a:cubicBezTo>
                  <a:cubicBezTo>
                    <a:pt x="0" y="15729"/>
                    <a:pt x="5871"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37" name="Google Shape;2632;p43">
              <a:extLst>
                <a:ext uri="{FF2B5EF4-FFF2-40B4-BE49-F238E27FC236}">
                  <a16:creationId xmlns:a16="http://schemas.microsoft.com/office/drawing/2014/main" id="{6D9E97CE-5E75-32BA-44A3-E69316702D87}"/>
                </a:ext>
              </a:extLst>
            </p:cNvPr>
            <p:cNvSpPr/>
            <p:nvPr/>
          </p:nvSpPr>
          <p:spPr>
            <a:xfrm>
              <a:off x="2641514" y="304448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871"/>
                    <a:pt x="0" y="11815"/>
                  </a:cubicBezTo>
                  <a:cubicBezTo>
                    <a:pt x="0" y="17686"/>
                    <a:pt x="3914" y="21600"/>
                    <a:pt x="9858" y="21600"/>
                  </a:cubicBezTo>
                  <a:cubicBezTo>
                    <a:pt x="15729" y="21600"/>
                    <a:pt x="21600" y="17686"/>
                    <a:pt x="21600" y="11815"/>
                  </a:cubicBezTo>
                  <a:cubicBezTo>
                    <a:pt x="21600" y="5871"/>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38" name="Google Shape;2633;p43">
              <a:extLst>
                <a:ext uri="{FF2B5EF4-FFF2-40B4-BE49-F238E27FC236}">
                  <a16:creationId xmlns:a16="http://schemas.microsoft.com/office/drawing/2014/main" id="{EE48634A-6383-8AF9-7704-4ADDF37E2EEF}"/>
                </a:ext>
              </a:extLst>
            </p:cNvPr>
            <p:cNvSpPr/>
            <p:nvPr/>
          </p:nvSpPr>
          <p:spPr>
            <a:xfrm>
              <a:off x="2641514" y="3102901"/>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871"/>
                    <a:pt x="0" y="11742"/>
                  </a:cubicBezTo>
                  <a:cubicBezTo>
                    <a:pt x="0" y="17686"/>
                    <a:pt x="3914" y="21600"/>
                    <a:pt x="9858" y="21600"/>
                  </a:cubicBezTo>
                  <a:cubicBezTo>
                    <a:pt x="15729" y="21600"/>
                    <a:pt x="21600" y="17686"/>
                    <a:pt x="21600" y="11742"/>
                  </a:cubicBezTo>
                  <a:cubicBezTo>
                    <a:pt x="21600" y="5871"/>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39" name="Google Shape;2634;p43">
              <a:extLst>
                <a:ext uri="{FF2B5EF4-FFF2-40B4-BE49-F238E27FC236}">
                  <a16:creationId xmlns:a16="http://schemas.microsoft.com/office/drawing/2014/main" id="{121D2094-EBF3-DB0C-F623-DCB87686507A}"/>
                </a:ext>
              </a:extLst>
            </p:cNvPr>
            <p:cNvSpPr/>
            <p:nvPr/>
          </p:nvSpPr>
          <p:spPr>
            <a:xfrm>
              <a:off x="2669721" y="3133039"/>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73"/>
                    <a:pt x="0" y="9825"/>
                  </a:cubicBezTo>
                  <a:cubicBezTo>
                    <a:pt x="0" y="15676"/>
                    <a:pt x="5871" y="21600"/>
                    <a:pt x="11742" y="21600"/>
                  </a:cubicBezTo>
                  <a:cubicBezTo>
                    <a:pt x="17686" y="21600"/>
                    <a:pt x="21600" y="15676"/>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40" name="Google Shape;2635;p43">
              <a:extLst>
                <a:ext uri="{FF2B5EF4-FFF2-40B4-BE49-F238E27FC236}">
                  <a16:creationId xmlns:a16="http://schemas.microsoft.com/office/drawing/2014/main" id="{801718BC-3F98-314A-E23B-1332AC71753B}"/>
                </a:ext>
              </a:extLst>
            </p:cNvPr>
            <p:cNvSpPr/>
            <p:nvPr/>
          </p:nvSpPr>
          <p:spPr>
            <a:xfrm>
              <a:off x="2669721" y="319145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858"/>
                  </a:cubicBezTo>
                  <a:cubicBezTo>
                    <a:pt x="0" y="15729"/>
                    <a:pt x="5871" y="21600"/>
                    <a:pt x="11742" y="21600"/>
                  </a:cubicBezTo>
                  <a:cubicBezTo>
                    <a:pt x="17686" y="21600"/>
                    <a:pt x="21600" y="15729"/>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41" name="Google Shape;2636;p43">
              <a:extLst>
                <a:ext uri="{FF2B5EF4-FFF2-40B4-BE49-F238E27FC236}">
                  <a16:creationId xmlns:a16="http://schemas.microsoft.com/office/drawing/2014/main" id="{AB12AA8D-B207-291E-0578-C77646D1B049}"/>
                </a:ext>
              </a:extLst>
            </p:cNvPr>
            <p:cNvSpPr/>
            <p:nvPr/>
          </p:nvSpPr>
          <p:spPr>
            <a:xfrm>
              <a:off x="2641514" y="316124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944"/>
                    <a:pt x="0" y="11815"/>
                  </a:cubicBezTo>
                  <a:cubicBezTo>
                    <a:pt x="0" y="17686"/>
                    <a:pt x="3914" y="21600"/>
                    <a:pt x="9858" y="21600"/>
                  </a:cubicBezTo>
                  <a:cubicBezTo>
                    <a:pt x="15729" y="21600"/>
                    <a:pt x="21600" y="17686"/>
                    <a:pt x="21600" y="11815"/>
                  </a:cubicBezTo>
                  <a:cubicBezTo>
                    <a:pt x="21600" y="594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42" name="Google Shape;2637;p43">
              <a:extLst>
                <a:ext uri="{FF2B5EF4-FFF2-40B4-BE49-F238E27FC236}">
                  <a16:creationId xmlns:a16="http://schemas.microsoft.com/office/drawing/2014/main" id="{CF6D2F0F-1994-CD72-DDA9-B082821A6DF9}"/>
                </a:ext>
              </a:extLst>
            </p:cNvPr>
            <p:cNvSpPr/>
            <p:nvPr/>
          </p:nvSpPr>
          <p:spPr>
            <a:xfrm>
              <a:off x="2641514" y="3219665"/>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871"/>
                    <a:pt x="0" y="11742"/>
                  </a:cubicBezTo>
                  <a:cubicBezTo>
                    <a:pt x="0" y="17686"/>
                    <a:pt x="3914" y="21600"/>
                    <a:pt x="9858" y="21600"/>
                  </a:cubicBezTo>
                  <a:cubicBezTo>
                    <a:pt x="15729" y="21600"/>
                    <a:pt x="21600" y="17686"/>
                    <a:pt x="21600" y="11742"/>
                  </a:cubicBezTo>
                  <a:cubicBezTo>
                    <a:pt x="21600" y="5871"/>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43" name="Google Shape;2638;p43">
              <a:extLst>
                <a:ext uri="{FF2B5EF4-FFF2-40B4-BE49-F238E27FC236}">
                  <a16:creationId xmlns:a16="http://schemas.microsoft.com/office/drawing/2014/main" id="{687AD01C-8AD9-B472-A664-BEFCEBF10DF8}"/>
                </a:ext>
              </a:extLst>
            </p:cNvPr>
            <p:cNvSpPr/>
            <p:nvPr/>
          </p:nvSpPr>
          <p:spPr>
            <a:xfrm>
              <a:off x="2669721" y="324987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785"/>
                  </a:cubicBezTo>
                  <a:cubicBezTo>
                    <a:pt x="0" y="15729"/>
                    <a:pt x="5871"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44" name="Google Shape;2639;p43">
              <a:extLst>
                <a:ext uri="{FF2B5EF4-FFF2-40B4-BE49-F238E27FC236}">
                  <a16:creationId xmlns:a16="http://schemas.microsoft.com/office/drawing/2014/main" id="{A2891B9B-2CBD-FA69-7108-AFC15B0DE4EF}"/>
                </a:ext>
              </a:extLst>
            </p:cNvPr>
            <p:cNvSpPr/>
            <p:nvPr/>
          </p:nvSpPr>
          <p:spPr>
            <a:xfrm>
              <a:off x="2641514" y="3278010"/>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167"/>
                    <a:pt x="3914" y="21600"/>
                    <a:pt x="9858" y="21600"/>
                  </a:cubicBezTo>
                  <a:cubicBezTo>
                    <a:pt x="15729" y="21600"/>
                    <a:pt x="21600" y="16167"/>
                    <a:pt x="21600" y="10800"/>
                  </a:cubicBezTo>
                  <a:cubicBezTo>
                    <a:pt x="21600" y="543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45" name="Google Shape;2640;p43">
              <a:extLst>
                <a:ext uri="{FF2B5EF4-FFF2-40B4-BE49-F238E27FC236}">
                  <a16:creationId xmlns:a16="http://schemas.microsoft.com/office/drawing/2014/main" id="{1E6E049D-9D64-37F7-C9A8-67C5178D2611}"/>
                </a:ext>
              </a:extLst>
            </p:cNvPr>
            <p:cNvSpPr/>
            <p:nvPr/>
          </p:nvSpPr>
          <p:spPr>
            <a:xfrm>
              <a:off x="2669721" y="3308221"/>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01"/>
                    <a:pt x="0" y="9825"/>
                  </a:cubicBezTo>
                  <a:cubicBezTo>
                    <a:pt x="0" y="17627"/>
                    <a:pt x="5871" y="21600"/>
                    <a:pt x="11742" y="21600"/>
                  </a:cubicBezTo>
                  <a:cubicBezTo>
                    <a:pt x="17686" y="21600"/>
                    <a:pt x="21600" y="17627"/>
                    <a:pt x="21600" y="982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46" name="Google Shape;2641;p43">
              <a:extLst>
                <a:ext uri="{FF2B5EF4-FFF2-40B4-BE49-F238E27FC236}">
                  <a16:creationId xmlns:a16="http://schemas.microsoft.com/office/drawing/2014/main" id="{023AF371-C6D6-FD19-22A6-FF33E11FBEB2}"/>
                </a:ext>
              </a:extLst>
            </p:cNvPr>
            <p:cNvSpPr/>
            <p:nvPr/>
          </p:nvSpPr>
          <p:spPr>
            <a:xfrm>
              <a:off x="2669721" y="336664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785"/>
                  </a:cubicBezTo>
                  <a:cubicBezTo>
                    <a:pt x="0" y="17686"/>
                    <a:pt x="5871" y="21600"/>
                    <a:pt x="11742" y="21600"/>
                  </a:cubicBezTo>
                  <a:cubicBezTo>
                    <a:pt x="17686" y="21600"/>
                    <a:pt x="21600" y="17686"/>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47" name="Google Shape;2642;p43">
              <a:extLst>
                <a:ext uri="{FF2B5EF4-FFF2-40B4-BE49-F238E27FC236}">
                  <a16:creationId xmlns:a16="http://schemas.microsoft.com/office/drawing/2014/main" id="{9931451D-9BD2-1AC3-C89F-680D75025F54}"/>
                </a:ext>
              </a:extLst>
            </p:cNvPr>
            <p:cNvSpPr/>
            <p:nvPr/>
          </p:nvSpPr>
          <p:spPr>
            <a:xfrm>
              <a:off x="2641514" y="333642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833"/>
                  </a:cubicBezTo>
                  <a:cubicBezTo>
                    <a:pt x="0" y="16217"/>
                    <a:pt x="3914" y="21600"/>
                    <a:pt x="9858" y="21600"/>
                  </a:cubicBezTo>
                  <a:cubicBezTo>
                    <a:pt x="15729" y="21600"/>
                    <a:pt x="21600" y="16217"/>
                    <a:pt x="21600" y="10833"/>
                  </a:cubicBezTo>
                  <a:cubicBezTo>
                    <a:pt x="21600" y="538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48" name="Google Shape;2643;p43">
              <a:extLst>
                <a:ext uri="{FF2B5EF4-FFF2-40B4-BE49-F238E27FC236}">
                  <a16:creationId xmlns:a16="http://schemas.microsoft.com/office/drawing/2014/main" id="{4F280D70-1407-C15E-EE2B-6F4AA4F0FE5D}"/>
                </a:ext>
              </a:extLst>
            </p:cNvPr>
            <p:cNvSpPr/>
            <p:nvPr/>
          </p:nvSpPr>
          <p:spPr>
            <a:xfrm>
              <a:off x="2641514" y="3394773"/>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233"/>
                    <a:pt x="3914" y="21600"/>
                    <a:pt x="9858" y="21600"/>
                  </a:cubicBezTo>
                  <a:cubicBezTo>
                    <a:pt x="15729" y="21600"/>
                    <a:pt x="21600" y="16233"/>
                    <a:pt x="21600" y="10800"/>
                  </a:cubicBezTo>
                  <a:cubicBezTo>
                    <a:pt x="21600" y="543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49" name="Google Shape;2644;p43">
              <a:extLst>
                <a:ext uri="{FF2B5EF4-FFF2-40B4-BE49-F238E27FC236}">
                  <a16:creationId xmlns:a16="http://schemas.microsoft.com/office/drawing/2014/main" id="{E16DCF21-5666-37F0-2542-23E295615038}"/>
                </a:ext>
              </a:extLst>
            </p:cNvPr>
            <p:cNvSpPr/>
            <p:nvPr/>
          </p:nvSpPr>
          <p:spPr>
            <a:xfrm>
              <a:off x="2669721" y="342498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73"/>
                    <a:pt x="0" y="9825"/>
                  </a:cubicBezTo>
                  <a:cubicBezTo>
                    <a:pt x="0" y="17627"/>
                    <a:pt x="5871" y="21600"/>
                    <a:pt x="11742" y="21600"/>
                  </a:cubicBezTo>
                  <a:cubicBezTo>
                    <a:pt x="17686" y="21600"/>
                    <a:pt x="21600" y="17627"/>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50" name="Google Shape;2645;p43">
              <a:extLst>
                <a:ext uri="{FF2B5EF4-FFF2-40B4-BE49-F238E27FC236}">
                  <a16:creationId xmlns:a16="http://schemas.microsoft.com/office/drawing/2014/main" id="{CEBE337F-75D4-D133-6528-E2F26044CA67}"/>
                </a:ext>
              </a:extLst>
            </p:cNvPr>
            <p:cNvSpPr/>
            <p:nvPr/>
          </p:nvSpPr>
          <p:spPr>
            <a:xfrm>
              <a:off x="2669721" y="348340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858"/>
                  </a:cubicBezTo>
                  <a:cubicBezTo>
                    <a:pt x="0" y="17686"/>
                    <a:pt x="5871" y="21600"/>
                    <a:pt x="11742" y="21600"/>
                  </a:cubicBezTo>
                  <a:cubicBezTo>
                    <a:pt x="17686" y="21600"/>
                    <a:pt x="21600" y="17686"/>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51" name="Google Shape;2646;p43">
              <a:extLst>
                <a:ext uri="{FF2B5EF4-FFF2-40B4-BE49-F238E27FC236}">
                  <a16:creationId xmlns:a16="http://schemas.microsoft.com/office/drawing/2014/main" id="{8FE19DDE-EDC0-6DDE-8A4A-C5490B6C45A4}"/>
                </a:ext>
              </a:extLst>
            </p:cNvPr>
            <p:cNvSpPr/>
            <p:nvPr/>
          </p:nvSpPr>
          <p:spPr>
            <a:xfrm>
              <a:off x="2641514" y="345319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67"/>
                    <a:pt x="0" y="10800"/>
                  </a:cubicBezTo>
                  <a:cubicBezTo>
                    <a:pt x="0" y="16167"/>
                    <a:pt x="3914" y="21600"/>
                    <a:pt x="9858" y="21600"/>
                  </a:cubicBezTo>
                  <a:cubicBezTo>
                    <a:pt x="15729" y="21600"/>
                    <a:pt x="21600" y="16167"/>
                    <a:pt x="21600" y="10800"/>
                  </a:cubicBezTo>
                  <a:cubicBezTo>
                    <a:pt x="21600" y="5367"/>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52" name="Google Shape;2647;p43">
              <a:extLst>
                <a:ext uri="{FF2B5EF4-FFF2-40B4-BE49-F238E27FC236}">
                  <a16:creationId xmlns:a16="http://schemas.microsoft.com/office/drawing/2014/main" id="{4AF3C41E-32D8-4FD8-0326-6ABC630B02CF}"/>
                </a:ext>
              </a:extLst>
            </p:cNvPr>
            <p:cNvSpPr/>
            <p:nvPr/>
          </p:nvSpPr>
          <p:spPr>
            <a:xfrm>
              <a:off x="2641514" y="351161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767"/>
                  </a:cubicBezTo>
                  <a:cubicBezTo>
                    <a:pt x="0" y="16217"/>
                    <a:pt x="3914" y="21600"/>
                    <a:pt x="9858" y="21600"/>
                  </a:cubicBezTo>
                  <a:cubicBezTo>
                    <a:pt x="15729" y="21600"/>
                    <a:pt x="21600" y="16217"/>
                    <a:pt x="21600" y="10767"/>
                  </a:cubicBezTo>
                  <a:cubicBezTo>
                    <a:pt x="21600" y="538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53" name="Google Shape;2648;p43">
              <a:extLst>
                <a:ext uri="{FF2B5EF4-FFF2-40B4-BE49-F238E27FC236}">
                  <a16:creationId xmlns:a16="http://schemas.microsoft.com/office/drawing/2014/main" id="{FA4A4430-09C3-3126-AD00-A8377639F054}"/>
                </a:ext>
              </a:extLst>
            </p:cNvPr>
            <p:cNvSpPr/>
            <p:nvPr/>
          </p:nvSpPr>
          <p:spPr>
            <a:xfrm>
              <a:off x="2669721" y="3541822"/>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785"/>
                  </a:cubicBezTo>
                  <a:cubicBezTo>
                    <a:pt x="0" y="17686"/>
                    <a:pt x="5871" y="21600"/>
                    <a:pt x="11742" y="21600"/>
                  </a:cubicBezTo>
                  <a:cubicBezTo>
                    <a:pt x="17686" y="21600"/>
                    <a:pt x="21600" y="17686"/>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54" name="Google Shape;2649;p43">
              <a:extLst>
                <a:ext uri="{FF2B5EF4-FFF2-40B4-BE49-F238E27FC236}">
                  <a16:creationId xmlns:a16="http://schemas.microsoft.com/office/drawing/2014/main" id="{417F4AA2-49D4-B21E-9E16-A3FB9F6B67B3}"/>
                </a:ext>
              </a:extLst>
            </p:cNvPr>
            <p:cNvSpPr/>
            <p:nvPr/>
          </p:nvSpPr>
          <p:spPr>
            <a:xfrm>
              <a:off x="2669721" y="360016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11815"/>
                  </a:cubicBezTo>
                  <a:cubicBezTo>
                    <a:pt x="0" y="17686"/>
                    <a:pt x="5871" y="21600"/>
                    <a:pt x="11742" y="21600"/>
                  </a:cubicBezTo>
                  <a:cubicBezTo>
                    <a:pt x="17686" y="21600"/>
                    <a:pt x="21600" y="17686"/>
                    <a:pt x="21600" y="1181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55" name="Google Shape;2650;p43">
              <a:extLst>
                <a:ext uri="{FF2B5EF4-FFF2-40B4-BE49-F238E27FC236}">
                  <a16:creationId xmlns:a16="http://schemas.microsoft.com/office/drawing/2014/main" id="{95E904FD-615E-0701-6362-00D3A99AAAD2}"/>
                </a:ext>
              </a:extLst>
            </p:cNvPr>
            <p:cNvSpPr/>
            <p:nvPr/>
          </p:nvSpPr>
          <p:spPr>
            <a:xfrm>
              <a:off x="2641514" y="3569955"/>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167"/>
                    <a:pt x="3914" y="21600"/>
                    <a:pt x="9858" y="21600"/>
                  </a:cubicBezTo>
                  <a:cubicBezTo>
                    <a:pt x="15729" y="21600"/>
                    <a:pt x="21600" y="16167"/>
                    <a:pt x="21600" y="10800"/>
                  </a:cubicBezTo>
                  <a:cubicBezTo>
                    <a:pt x="21600" y="543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56" name="Google Shape;2651;p43">
              <a:extLst>
                <a:ext uri="{FF2B5EF4-FFF2-40B4-BE49-F238E27FC236}">
                  <a16:creationId xmlns:a16="http://schemas.microsoft.com/office/drawing/2014/main" id="{DC97A728-078F-1813-13FD-8AD0E0987A2E}"/>
                </a:ext>
              </a:extLst>
            </p:cNvPr>
            <p:cNvSpPr/>
            <p:nvPr/>
          </p:nvSpPr>
          <p:spPr>
            <a:xfrm>
              <a:off x="2641514" y="362837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833"/>
                  </a:cubicBezTo>
                  <a:cubicBezTo>
                    <a:pt x="0" y="16217"/>
                    <a:pt x="3914" y="21600"/>
                    <a:pt x="9858" y="21600"/>
                  </a:cubicBezTo>
                  <a:cubicBezTo>
                    <a:pt x="15729" y="21600"/>
                    <a:pt x="21600" y="16217"/>
                    <a:pt x="21600" y="10833"/>
                  </a:cubicBezTo>
                  <a:cubicBezTo>
                    <a:pt x="21600" y="538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57" name="Google Shape;2652;p43">
              <a:extLst>
                <a:ext uri="{FF2B5EF4-FFF2-40B4-BE49-F238E27FC236}">
                  <a16:creationId xmlns:a16="http://schemas.microsoft.com/office/drawing/2014/main" id="{F94F86BB-E707-C0EF-CF96-EC1626D8278C}"/>
                </a:ext>
              </a:extLst>
            </p:cNvPr>
            <p:cNvSpPr/>
            <p:nvPr/>
          </p:nvSpPr>
          <p:spPr>
            <a:xfrm>
              <a:off x="2669721" y="365858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11742"/>
                  </a:cubicBezTo>
                  <a:cubicBezTo>
                    <a:pt x="0" y="17686"/>
                    <a:pt x="5871" y="21600"/>
                    <a:pt x="11742" y="21600"/>
                  </a:cubicBezTo>
                  <a:cubicBezTo>
                    <a:pt x="17686" y="21600"/>
                    <a:pt x="21600" y="17686"/>
                    <a:pt x="21600" y="11742"/>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58" name="Google Shape;2653;p43">
              <a:extLst>
                <a:ext uri="{FF2B5EF4-FFF2-40B4-BE49-F238E27FC236}">
                  <a16:creationId xmlns:a16="http://schemas.microsoft.com/office/drawing/2014/main" id="{43737FDF-DDB4-F624-E5A9-FE4E23D5652B}"/>
                </a:ext>
              </a:extLst>
            </p:cNvPr>
            <p:cNvSpPr/>
            <p:nvPr/>
          </p:nvSpPr>
          <p:spPr>
            <a:xfrm>
              <a:off x="2669721" y="3716931"/>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73"/>
                    <a:pt x="0" y="11775"/>
                  </a:cubicBezTo>
                  <a:cubicBezTo>
                    <a:pt x="0" y="17627"/>
                    <a:pt x="5871" y="21600"/>
                    <a:pt x="11742" y="21600"/>
                  </a:cubicBezTo>
                  <a:cubicBezTo>
                    <a:pt x="17686" y="21600"/>
                    <a:pt x="21600" y="17627"/>
                    <a:pt x="21600" y="1177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59" name="Google Shape;2654;p43">
              <a:extLst>
                <a:ext uri="{FF2B5EF4-FFF2-40B4-BE49-F238E27FC236}">
                  <a16:creationId xmlns:a16="http://schemas.microsoft.com/office/drawing/2014/main" id="{0CBB83B8-9575-39A2-DA4A-3CDE56C7BD35}"/>
                </a:ext>
              </a:extLst>
            </p:cNvPr>
            <p:cNvSpPr/>
            <p:nvPr/>
          </p:nvSpPr>
          <p:spPr>
            <a:xfrm>
              <a:off x="2641514" y="3686719"/>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233"/>
                    <a:pt x="3914" y="21600"/>
                    <a:pt x="9858" y="21600"/>
                  </a:cubicBezTo>
                  <a:cubicBezTo>
                    <a:pt x="15729" y="21600"/>
                    <a:pt x="21600" y="16233"/>
                    <a:pt x="21600" y="10800"/>
                  </a:cubicBezTo>
                  <a:cubicBezTo>
                    <a:pt x="21600" y="543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60" name="Google Shape;2655;p43">
              <a:extLst>
                <a:ext uri="{FF2B5EF4-FFF2-40B4-BE49-F238E27FC236}">
                  <a16:creationId xmlns:a16="http://schemas.microsoft.com/office/drawing/2014/main" id="{74752D26-21AD-B057-E5BE-4A93D2B6823B}"/>
                </a:ext>
              </a:extLst>
            </p:cNvPr>
            <p:cNvSpPr/>
            <p:nvPr/>
          </p:nvSpPr>
          <p:spPr>
            <a:xfrm>
              <a:off x="2641514" y="3745138"/>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67"/>
                    <a:pt x="0" y="10800"/>
                  </a:cubicBezTo>
                  <a:cubicBezTo>
                    <a:pt x="0" y="16167"/>
                    <a:pt x="3914" y="21600"/>
                    <a:pt x="9858" y="21600"/>
                  </a:cubicBezTo>
                  <a:cubicBezTo>
                    <a:pt x="15729" y="21600"/>
                    <a:pt x="21600" y="16167"/>
                    <a:pt x="21600" y="10800"/>
                  </a:cubicBezTo>
                  <a:cubicBezTo>
                    <a:pt x="21600" y="5367"/>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61" name="Google Shape;2656;p43">
              <a:extLst>
                <a:ext uri="{FF2B5EF4-FFF2-40B4-BE49-F238E27FC236}">
                  <a16:creationId xmlns:a16="http://schemas.microsoft.com/office/drawing/2014/main" id="{539DBD04-045A-E286-77F9-A1B87A577B22}"/>
                </a:ext>
              </a:extLst>
            </p:cNvPr>
            <p:cNvSpPr/>
            <p:nvPr/>
          </p:nvSpPr>
          <p:spPr>
            <a:xfrm>
              <a:off x="2669721" y="377535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11815"/>
                  </a:cubicBezTo>
                  <a:cubicBezTo>
                    <a:pt x="0" y="17686"/>
                    <a:pt x="5871" y="21600"/>
                    <a:pt x="11742" y="21600"/>
                  </a:cubicBezTo>
                  <a:cubicBezTo>
                    <a:pt x="17686" y="21600"/>
                    <a:pt x="21600" y="17686"/>
                    <a:pt x="21600" y="1181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62" name="Google Shape;2657;p43">
              <a:extLst>
                <a:ext uri="{FF2B5EF4-FFF2-40B4-BE49-F238E27FC236}">
                  <a16:creationId xmlns:a16="http://schemas.microsoft.com/office/drawing/2014/main" id="{62966B16-AAB7-6FE9-3C95-48C0A86724FE}"/>
                </a:ext>
              </a:extLst>
            </p:cNvPr>
            <p:cNvSpPr/>
            <p:nvPr/>
          </p:nvSpPr>
          <p:spPr>
            <a:xfrm>
              <a:off x="2669721" y="3833693"/>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924"/>
                    <a:pt x="0" y="11775"/>
                  </a:cubicBezTo>
                  <a:cubicBezTo>
                    <a:pt x="0" y="17699"/>
                    <a:pt x="5871" y="21600"/>
                    <a:pt x="11742" y="21600"/>
                  </a:cubicBezTo>
                  <a:cubicBezTo>
                    <a:pt x="17686" y="21600"/>
                    <a:pt x="21600" y="17699"/>
                    <a:pt x="21600" y="11775"/>
                  </a:cubicBezTo>
                  <a:cubicBezTo>
                    <a:pt x="21600" y="592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63" name="Google Shape;2658;p43">
              <a:extLst>
                <a:ext uri="{FF2B5EF4-FFF2-40B4-BE49-F238E27FC236}">
                  <a16:creationId xmlns:a16="http://schemas.microsoft.com/office/drawing/2014/main" id="{CC349215-7EF5-6795-542E-D2551E016ECE}"/>
                </a:ext>
              </a:extLst>
            </p:cNvPr>
            <p:cNvSpPr/>
            <p:nvPr/>
          </p:nvSpPr>
          <p:spPr>
            <a:xfrm>
              <a:off x="2641514" y="3803557"/>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767"/>
                  </a:cubicBezTo>
                  <a:cubicBezTo>
                    <a:pt x="0" y="16217"/>
                    <a:pt x="3914" y="21600"/>
                    <a:pt x="9858" y="21600"/>
                  </a:cubicBezTo>
                  <a:cubicBezTo>
                    <a:pt x="15729" y="21600"/>
                    <a:pt x="21600" y="16217"/>
                    <a:pt x="21600" y="10767"/>
                  </a:cubicBezTo>
                  <a:cubicBezTo>
                    <a:pt x="21600" y="538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64" name="Google Shape;2659;p43">
              <a:extLst>
                <a:ext uri="{FF2B5EF4-FFF2-40B4-BE49-F238E27FC236}">
                  <a16:creationId xmlns:a16="http://schemas.microsoft.com/office/drawing/2014/main" id="{1FD267E9-782F-E05A-9811-8371E8855517}"/>
                </a:ext>
              </a:extLst>
            </p:cNvPr>
            <p:cNvSpPr/>
            <p:nvPr/>
          </p:nvSpPr>
          <p:spPr>
            <a:xfrm>
              <a:off x="2641514" y="3863905"/>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9825"/>
                  </a:cubicBezTo>
                  <a:cubicBezTo>
                    <a:pt x="0" y="15676"/>
                    <a:pt x="3914" y="21600"/>
                    <a:pt x="9858" y="21600"/>
                  </a:cubicBezTo>
                  <a:cubicBezTo>
                    <a:pt x="15729" y="21600"/>
                    <a:pt x="21600" y="15676"/>
                    <a:pt x="21600" y="9825"/>
                  </a:cubicBezTo>
                  <a:cubicBezTo>
                    <a:pt x="21600" y="397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65" name="Google Shape;2660;p43">
              <a:extLst>
                <a:ext uri="{FF2B5EF4-FFF2-40B4-BE49-F238E27FC236}">
                  <a16:creationId xmlns:a16="http://schemas.microsoft.com/office/drawing/2014/main" id="{55E12925-3474-FFE4-A5AC-AD873E91DD6E}"/>
                </a:ext>
              </a:extLst>
            </p:cNvPr>
            <p:cNvSpPr/>
            <p:nvPr/>
          </p:nvSpPr>
          <p:spPr>
            <a:xfrm>
              <a:off x="2669721" y="3892113"/>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871"/>
                    <a:pt x="0" y="11815"/>
                  </a:cubicBezTo>
                  <a:cubicBezTo>
                    <a:pt x="0" y="17686"/>
                    <a:pt x="5871" y="21600"/>
                    <a:pt x="11742" y="21600"/>
                  </a:cubicBezTo>
                  <a:cubicBezTo>
                    <a:pt x="17686" y="21600"/>
                    <a:pt x="21600" y="17686"/>
                    <a:pt x="21600" y="11815"/>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66" name="Google Shape;2661;p43">
              <a:extLst>
                <a:ext uri="{FF2B5EF4-FFF2-40B4-BE49-F238E27FC236}">
                  <a16:creationId xmlns:a16="http://schemas.microsoft.com/office/drawing/2014/main" id="{FED11C09-3D8A-4052-BF91-857D1E1DE14A}"/>
                </a:ext>
              </a:extLst>
            </p:cNvPr>
            <p:cNvSpPr/>
            <p:nvPr/>
          </p:nvSpPr>
          <p:spPr>
            <a:xfrm>
              <a:off x="2669721" y="3950532"/>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871"/>
                    <a:pt x="0" y="11742"/>
                  </a:cubicBezTo>
                  <a:cubicBezTo>
                    <a:pt x="0" y="17686"/>
                    <a:pt x="5871" y="21600"/>
                    <a:pt x="11742" y="21600"/>
                  </a:cubicBezTo>
                  <a:cubicBezTo>
                    <a:pt x="17686" y="21600"/>
                    <a:pt x="21600" y="17686"/>
                    <a:pt x="21600" y="11742"/>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67" name="Google Shape;2662;p43">
              <a:extLst>
                <a:ext uri="{FF2B5EF4-FFF2-40B4-BE49-F238E27FC236}">
                  <a16:creationId xmlns:a16="http://schemas.microsoft.com/office/drawing/2014/main" id="{FED8BB05-EB61-97EE-119B-823A9E515C71}"/>
                </a:ext>
              </a:extLst>
            </p:cNvPr>
            <p:cNvSpPr/>
            <p:nvPr/>
          </p:nvSpPr>
          <p:spPr>
            <a:xfrm>
              <a:off x="2641514" y="3922324"/>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858"/>
                  </a:cubicBezTo>
                  <a:cubicBezTo>
                    <a:pt x="0" y="15729"/>
                    <a:pt x="3914" y="21600"/>
                    <a:pt x="9858" y="21600"/>
                  </a:cubicBezTo>
                  <a:cubicBezTo>
                    <a:pt x="15729" y="21600"/>
                    <a:pt x="21600" y="15729"/>
                    <a:pt x="21600" y="9858"/>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68" name="Google Shape;2663;p43">
              <a:extLst>
                <a:ext uri="{FF2B5EF4-FFF2-40B4-BE49-F238E27FC236}">
                  <a16:creationId xmlns:a16="http://schemas.microsoft.com/office/drawing/2014/main" id="{3FA1275C-0ABD-DE4E-D5A4-7212F28F4CA4}"/>
                </a:ext>
              </a:extLst>
            </p:cNvPr>
            <p:cNvSpPr/>
            <p:nvPr/>
          </p:nvSpPr>
          <p:spPr>
            <a:xfrm>
              <a:off x="2641514" y="39807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5729"/>
                    <a:pt x="3914" y="21600"/>
                    <a:pt x="9858" y="21600"/>
                  </a:cubicBezTo>
                  <a:cubicBezTo>
                    <a:pt x="15729" y="21600"/>
                    <a:pt x="21600" y="15729"/>
                    <a:pt x="21600" y="9785"/>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69" name="Google Shape;2664;p43">
              <a:extLst>
                <a:ext uri="{FF2B5EF4-FFF2-40B4-BE49-F238E27FC236}">
                  <a16:creationId xmlns:a16="http://schemas.microsoft.com/office/drawing/2014/main" id="{16F924E1-E0C9-E5EF-673C-BFD141A9707B}"/>
                </a:ext>
              </a:extLst>
            </p:cNvPr>
            <p:cNvSpPr/>
            <p:nvPr/>
          </p:nvSpPr>
          <p:spPr>
            <a:xfrm>
              <a:off x="2669721" y="4008877"/>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924"/>
                    <a:pt x="0" y="11775"/>
                  </a:cubicBezTo>
                  <a:cubicBezTo>
                    <a:pt x="0" y="17627"/>
                    <a:pt x="5871" y="21600"/>
                    <a:pt x="11742" y="21600"/>
                  </a:cubicBezTo>
                  <a:cubicBezTo>
                    <a:pt x="17686" y="21600"/>
                    <a:pt x="21600" y="17627"/>
                    <a:pt x="21600" y="11775"/>
                  </a:cubicBezTo>
                  <a:cubicBezTo>
                    <a:pt x="21600" y="592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70" name="Google Shape;2665;p43">
              <a:extLst>
                <a:ext uri="{FF2B5EF4-FFF2-40B4-BE49-F238E27FC236}">
                  <a16:creationId xmlns:a16="http://schemas.microsoft.com/office/drawing/2014/main" id="{013CC9F8-3BD5-E8E9-EA6A-E25DEB21EA5A}"/>
                </a:ext>
              </a:extLst>
            </p:cNvPr>
            <p:cNvSpPr/>
            <p:nvPr/>
          </p:nvSpPr>
          <p:spPr>
            <a:xfrm>
              <a:off x="2669721" y="406729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871"/>
                    <a:pt x="0" y="11815"/>
                  </a:cubicBezTo>
                  <a:cubicBezTo>
                    <a:pt x="0" y="17686"/>
                    <a:pt x="5871" y="21600"/>
                    <a:pt x="11742" y="21600"/>
                  </a:cubicBezTo>
                  <a:cubicBezTo>
                    <a:pt x="17686" y="21600"/>
                    <a:pt x="21600" y="17686"/>
                    <a:pt x="21600" y="11815"/>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71" name="Google Shape;2666;p43">
              <a:extLst>
                <a:ext uri="{FF2B5EF4-FFF2-40B4-BE49-F238E27FC236}">
                  <a16:creationId xmlns:a16="http://schemas.microsoft.com/office/drawing/2014/main" id="{FBD8F3B7-AEAD-CCC3-2FA4-0BDE0F6327EA}"/>
                </a:ext>
              </a:extLst>
            </p:cNvPr>
            <p:cNvSpPr/>
            <p:nvPr/>
          </p:nvSpPr>
          <p:spPr>
            <a:xfrm>
              <a:off x="2641514" y="4039088"/>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858"/>
                  </a:cubicBezTo>
                  <a:cubicBezTo>
                    <a:pt x="0" y="15729"/>
                    <a:pt x="3914" y="21600"/>
                    <a:pt x="9858" y="21600"/>
                  </a:cubicBezTo>
                  <a:cubicBezTo>
                    <a:pt x="15729" y="21600"/>
                    <a:pt x="21600" y="15729"/>
                    <a:pt x="21600" y="9858"/>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72" name="Google Shape;2667;p43">
              <a:extLst>
                <a:ext uri="{FF2B5EF4-FFF2-40B4-BE49-F238E27FC236}">
                  <a16:creationId xmlns:a16="http://schemas.microsoft.com/office/drawing/2014/main" id="{73242981-FA5C-F724-0FA9-74B3ECE95E47}"/>
                </a:ext>
              </a:extLst>
            </p:cNvPr>
            <p:cNvSpPr/>
            <p:nvPr/>
          </p:nvSpPr>
          <p:spPr>
            <a:xfrm>
              <a:off x="2641514" y="4097507"/>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5729"/>
                    <a:pt x="3914" y="21600"/>
                    <a:pt x="9858" y="21600"/>
                  </a:cubicBezTo>
                  <a:cubicBezTo>
                    <a:pt x="15729" y="21600"/>
                    <a:pt x="21600" y="15729"/>
                    <a:pt x="21600" y="9785"/>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73" name="Google Shape;2668;p43">
              <a:extLst>
                <a:ext uri="{FF2B5EF4-FFF2-40B4-BE49-F238E27FC236}">
                  <a16:creationId xmlns:a16="http://schemas.microsoft.com/office/drawing/2014/main" id="{D9B6BE55-FEFC-FDB1-D710-7F83D0583623}"/>
                </a:ext>
              </a:extLst>
            </p:cNvPr>
            <p:cNvSpPr/>
            <p:nvPr/>
          </p:nvSpPr>
          <p:spPr>
            <a:xfrm>
              <a:off x="2669721" y="4125640"/>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924"/>
                    <a:pt x="0" y="11775"/>
                  </a:cubicBezTo>
                  <a:cubicBezTo>
                    <a:pt x="0" y="17699"/>
                    <a:pt x="5871" y="21600"/>
                    <a:pt x="11742" y="21600"/>
                  </a:cubicBezTo>
                  <a:cubicBezTo>
                    <a:pt x="17686" y="21600"/>
                    <a:pt x="21600" y="17699"/>
                    <a:pt x="21600" y="11775"/>
                  </a:cubicBezTo>
                  <a:cubicBezTo>
                    <a:pt x="21600" y="592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74" name="Google Shape;2669;p43">
              <a:extLst>
                <a:ext uri="{FF2B5EF4-FFF2-40B4-BE49-F238E27FC236}">
                  <a16:creationId xmlns:a16="http://schemas.microsoft.com/office/drawing/2014/main" id="{C4DC97F6-45A1-10D9-42DD-AC8AA631FD35}"/>
                </a:ext>
              </a:extLst>
            </p:cNvPr>
            <p:cNvSpPr/>
            <p:nvPr/>
          </p:nvSpPr>
          <p:spPr>
            <a:xfrm>
              <a:off x="2669721" y="4184060"/>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67"/>
                    <a:pt x="0" y="10800"/>
                  </a:cubicBezTo>
                  <a:cubicBezTo>
                    <a:pt x="0" y="16167"/>
                    <a:pt x="5871" y="21600"/>
                    <a:pt x="11742" y="21600"/>
                  </a:cubicBezTo>
                  <a:cubicBezTo>
                    <a:pt x="17686" y="21600"/>
                    <a:pt x="21600" y="16167"/>
                    <a:pt x="21600" y="10800"/>
                  </a:cubicBezTo>
                  <a:cubicBezTo>
                    <a:pt x="21600" y="5367"/>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75" name="Google Shape;2670;p43">
              <a:extLst>
                <a:ext uri="{FF2B5EF4-FFF2-40B4-BE49-F238E27FC236}">
                  <a16:creationId xmlns:a16="http://schemas.microsoft.com/office/drawing/2014/main" id="{FDD6F869-8790-CABA-AF31-624EDB685DD5}"/>
                </a:ext>
              </a:extLst>
            </p:cNvPr>
            <p:cNvSpPr/>
            <p:nvPr/>
          </p:nvSpPr>
          <p:spPr>
            <a:xfrm>
              <a:off x="2641514" y="4155852"/>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9825"/>
                  </a:cubicBezTo>
                  <a:cubicBezTo>
                    <a:pt x="0" y="15676"/>
                    <a:pt x="3914" y="21600"/>
                    <a:pt x="9858" y="21600"/>
                  </a:cubicBezTo>
                  <a:cubicBezTo>
                    <a:pt x="15729" y="21600"/>
                    <a:pt x="21600" y="15676"/>
                    <a:pt x="21600" y="9825"/>
                  </a:cubicBezTo>
                  <a:cubicBezTo>
                    <a:pt x="21600" y="397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76" name="Google Shape;2671;p43">
              <a:extLst>
                <a:ext uri="{FF2B5EF4-FFF2-40B4-BE49-F238E27FC236}">
                  <a16:creationId xmlns:a16="http://schemas.microsoft.com/office/drawing/2014/main" id="{306F1294-5322-4799-B8BA-61ABB4D944BD}"/>
                </a:ext>
              </a:extLst>
            </p:cNvPr>
            <p:cNvSpPr/>
            <p:nvPr/>
          </p:nvSpPr>
          <p:spPr>
            <a:xfrm>
              <a:off x="2641514" y="4214271"/>
              <a:ext cx="22122" cy="22122"/>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5729"/>
                    <a:pt x="3914" y="21600"/>
                    <a:pt x="9858" y="21600"/>
                  </a:cubicBezTo>
                  <a:cubicBezTo>
                    <a:pt x="15729" y="21600"/>
                    <a:pt x="21600" y="15729"/>
                    <a:pt x="21600" y="9785"/>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77" name="Google Shape;2672;p43">
              <a:extLst>
                <a:ext uri="{FF2B5EF4-FFF2-40B4-BE49-F238E27FC236}">
                  <a16:creationId xmlns:a16="http://schemas.microsoft.com/office/drawing/2014/main" id="{E7B6EF3A-B583-21E1-775A-B33A3DF76EC3}"/>
                </a:ext>
              </a:extLst>
            </p:cNvPr>
            <p:cNvSpPr/>
            <p:nvPr/>
          </p:nvSpPr>
          <p:spPr>
            <a:xfrm>
              <a:off x="2669721" y="4242479"/>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767"/>
                  </a:cubicBezTo>
                  <a:cubicBezTo>
                    <a:pt x="0" y="16217"/>
                    <a:pt x="5871"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78" name="Google Shape;2673;p43">
              <a:extLst>
                <a:ext uri="{FF2B5EF4-FFF2-40B4-BE49-F238E27FC236}">
                  <a16:creationId xmlns:a16="http://schemas.microsoft.com/office/drawing/2014/main" id="{E0E12A31-B65D-3EC4-F96B-F8D3FCFB516F}"/>
                </a:ext>
              </a:extLst>
            </p:cNvPr>
            <p:cNvSpPr/>
            <p:nvPr/>
          </p:nvSpPr>
          <p:spPr>
            <a:xfrm>
              <a:off x="2669721" y="4300824"/>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433"/>
                    <a:pt x="0" y="10800"/>
                  </a:cubicBezTo>
                  <a:cubicBezTo>
                    <a:pt x="0" y="16167"/>
                    <a:pt x="5871"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79" name="Google Shape;2674;p43">
              <a:extLst>
                <a:ext uri="{FF2B5EF4-FFF2-40B4-BE49-F238E27FC236}">
                  <a16:creationId xmlns:a16="http://schemas.microsoft.com/office/drawing/2014/main" id="{47DE3130-EEA9-0A9E-0662-535B55FA5D17}"/>
                </a:ext>
              </a:extLst>
            </p:cNvPr>
            <p:cNvSpPr/>
            <p:nvPr/>
          </p:nvSpPr>
          <p:spPr>
            <a:xfrm>
              <a:off x="2641514" y="4272615"/>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9825"/>
                  </a:cubicBezTo>
                  <a:cubicBezTo>
                    <a:pt x="0" y="17699"/>
                    <a:pt x="3914" y="21600"/>
                    <a:pt x="9858" y="21600"/>
                  </a:cubicBezTo>
                  <a:cubicBezTo>
                    <a:pt x="15729" y="21600"/>
                    <a:pt x="21600" y="17699"/>
                    <a:pt x="21600" y="9825"/>
                  </a:cubicBezTo>
                  <a:cubicBezTo>
                    <a:pt x="21600" y="397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80" name="Google Shape;2675;p43">
              <a:extLst>
                <a:ext uri="{FF2B5EF4-FFF2-40B4-BE49-F238E27FC236}">
                  <a16:creationId xmlns:a16="http://schemas.microsoft.com/office/drawing/2014/main" id="{54B8269C-48FB-D84F-C35D-2FE2A7CA145D}"/>
                </a:ext>
              </a:extLst>
            </p:cNvPr>
            <p:cNvSpPr/>
            <p:nvPr/>
          </p:nvSpPr>
          <p:spPr>
            <a:xfrm>
              <a:off x="2669721" y="4359242"/>
              <a:ext cx="22122" cy="20116"/>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6456"/>
                    <a:pt x="0" y="12992"/>
                  </a:cubicBezTo>
                  <a:cubicBezTo>
                    <a:pt x="0" y="17296"/>
                    <a:pt x="1957" y="19448"/>
                    <a:pt x="3914" y="21600"/>
                  </a:cubicBezTo>
                  <a:cubicBezTo>
                    <a:pt x="9785" y="19448"/>
                    <a:pt x="15729" y="15144"/>
                    <a:pt x="21600" y="12992"/>
                  </a:cubicBezTo>
                  <a:cubicBezTo>
                    <a:pt x="21600" y="6456"/>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94" name="Google Shape;2689;p43">
              <a:extLst>
                <a:ext uri="{FF2B5EF4-FFF2-40B4-BE49-F238E27FC236}">
                  <a16:creationId xmlns:a16="http://schemas.microsoft.com/office/drawing/2014/main" id="{7E94E45B-3087-DE66-70B9-E97290548F5D}"/>
                </a:ext>
              </a:extLst>
            </p:cNvPr>
            <p:cNvSpPr/>
            <p:nvPr/>
          </p:nvSpPr>
          <p:spPr>
            <a:xfrm>
              <a:off x="2592890" y="2168644"/>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5729"/>
                    <a:pt x="21600" y="9858"/>
                  </a:cubicBezTo>
                  <a:cubicBezTo>
                    <a:pt x="21600" y="391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95" name="Google Shape;2690;p43">
              <a:extLst>
                <a:ext uri="{FF2B5EF4-FFF2-40B4-BE49-F238E27FC236}">
                  <a16:creationId xmlns:a16="http://schemas.microsoft.com/office/drawing/2014/main" id="{E67F8E41-1A94-F13F-064F-C4FD89859F88}"/>
                </a:ext>
              </a:extLst>
            </p:cNvPr>
            <p:cNvSpPr/>
            <p:nvPr/>
          </p:nvSpPr>
          <p:spPr>
            <a:xfrm>
              <a:off x="2612005" y="22106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288" y="10800"/>
                    <a:pt x="13024" y="21600"/>
                    <a:pt x="21600" y="21600"/>
                  </a:cubicBezTo>
                  <a:cubicBezTo>
                    <a:pt x="13024" y="10800"/>
                    <a:pt x="8735"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96" name="Google Shape;2691;p43">
              <a:extLst>
                <a:ext uri="{FF2B5EF4-FFF2-40B4-BE49-F238E27FC236}">
                  <a16:creationId xmlns:a16="http://schemas.microsoft.com/office/drawing/2014/main" id="{71DF4093-9C03-4855-E8F5-DFB05D2506B6}"/>
                </a:ext>
              </a:extLst>
            </p:cNvPr>
            <p:cNvSpPr/>
            <p:nvPr/>
          </p:nvSpPr>
          <p:spPr>
            <a:xfrm>
              <a:off x="2592890" y="2227063"/>
              <a:ext cx="12701" cy="221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5729"/>
                    <a:pt x="21600" y="9785"/>
                  </a:cubicBezTo>
                  <a:cubicBezTo>
                    <a:pt x="21600" y="391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97" name="Google Shape;2692;p43">
              <a:extLst>
                <a:ext uri="{FF2B5EF4-FFF2-40B4-BE49-F238E27FC236}">
                  <a16:creationId xmlns:a16="http://schemas.microsoft.com/office/drawing/2014/main" id="{64B4CDA5-DC09-AB50-526F-246C02F7EA4F}"/>
                </a:ext>
              </a:extLst>
            </p:cNvPr>
            <p:cNvSpPr/>
            <p:nvPr/>
          </p:nvSpPr>
          <p:spPr>
            <a:xfrm>
              <a:off x="2611302" y="2255196"/>
              <a:ext cx="20117" cy="16108"/>
            </a:xfrm>
            <a:custGeom>
              <a:avLst/>
              <a:gdLst/>
              <a:ahLst/>
              <a:cxnLst>
                <a:cxn ang="0">
                  <a:pos x="wd2" y="hd2"/>
                </a:cxn>
                <a:cxn ang="5400000">
                  <a:pos x="wd2" y="hd2"/>
                </a:cxn>
                <a:cxn ang="10800000">
                  <a:pos x="wd2" y="hd2"/>
                </a:cxn>
                <a:cxn ang="16200000">
                  <a:pos x="wd2" y="hd2"/>
                </a:cxn>
              </a:cxnLst>
              <a:rect l="0" t="0" r="r" b="b"/>
              <a:pathLst>
                <a:path w="21600" h="21600" extrusionOk="0">
                  <a:moveTo>
                    <a:pt x="12992" y="0"/>
                  </a:moveTo>
                  <a:cubicBezTo>
                    <a:pt x="6536" y="0"/>
                    <a:pt x="0" y="8162"/>
                    <a:pt x="0" y="16225"/>
                  </a:cubicBezTo>
                  <a:cubicBezTo>
                    <a:pt x="0" y="18912"/>
                    <a:pt x="0" y="18912"/>
                    <a:pt x="2152" y="21600"/>
                  </a:cubicBezTo>
                  <a:lnTo>
                    <a:pt x="4304" y="21600"/>
                  </a:lnTo>
                  <a:cubicBezTo>
                    <a:pt x="6536" y="21600"/>
                    <a:pt x="15144" y="13537"/>
                    <a:pt x="21600" y="5475"/>
                  </a:cubicBezTo>
                  <a:cubicBezTo>
                    <a:pt x="19448" y="2787"/>
                    <a:pt x="15144" y="0"/>
                    <a:pt x="1299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98" name="Google Shape;2693;p43">
              <a:extLst>
                <a:ext uri="{FF2B5EF4-FFF2-40B4-BE49-F238E27FC236}">
                  <a16:creationId xmlns:a16="http://schemas.microsoft.com/office/drawing/2014/main" id="{63D9564B-1D00-9551-0255-5D24E1049995}"/>
                </a:ext>
              </a:extLst>
            </p:cNvPr>
            <p:cNvSpPr/>
            <p:nvPr/>
          </p:nvSpPr>
          <p:spPr>
            <a:xfrm>
              <a:off x="2583095" y="2285408"/>
              <a:ext cx="18187" cy="22195"/>
            </a:xfrm>
            <a:custGeom>
              <a:avLst/>
              <a:gdLst/>
              <a:ahLst/>
              <a:cxnLst>
                <a:cxn ang="0">
                  <a:pos x="wd2" y="hd2"/>
                </a:cxn>
                <a:cxn ang="5400000">
                  <a:pos x="wd2" y="hd2"/>
                </a:cxn>
                <a:cxn ang="10800000">
                  <a:pos x="wd2" y="hd2"/>
                </a:cxn>
                <a:cxn ang="16200000">
                  <a:pos x="wd2" y="hd2"/>
                </a:cxn>
              </a:cxnLst>
              <a:rect l="0" t="0" r="r" b="b"/>
              <a:pathLst>
                <a:path w="21600" h="21600" extrusionOk="0">
                  <a:moveTo>
                    <a:pt x="11990" y="0"/>
                  </a:moveTo>
                  <a:cubicBezTo>
                    <a:pt x="4849" y="0"/>
                    <a:pt x="0" y="3973"/>
                    <a:pt x="0" y="9825"/>
                  </a:cubicBezTo>
                  <a:cubicBezTo>
                    <a:pt x="0" y="13726"/>
                    <a:pt x="0" y="15676"/>
                    <a:pt x="2469" y="17627"/>
                  </a:cubicBezTo>
                  <a:cubicBezTo>
                    <a:pt x="4849" y="19649"/>
                    <a:pt x="9610" y="21600"/>
                    <a:pt x="11990" y="21600"/>
                  </a:cubicBezTo>
                  <a:lnTo>
                    <a:pt x="16751" y="21600"/>
                  </a:lnTo>
                  <a:cubicBezTo>
                    <a:pt x="16751" y="13726"/>
                    <a:pt x="19131" y="7874"/>
                    <a:pt x="21600" y="1951"/>
                  </a:cubicBezTo>
                  <a:cubicBezTo>
                    <a:pt x="19131" y="0"/>
                    <a:pt x="16751" y="0"/>
                    <a:pt x="1199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499" name="Google Shape;2694;p43">
              <a:extLst>
                <a:ext uri="{FF2B5EF4-FFF2-40B4-BE49-F238E27FC236}">
                  <a16:creationId xmlns:a16="http://schemas.microsoft.com/office/drawing/2014/main" id="{1B550284-F68F-08C6-ADA5-DA76F284618C}"/>
                </a:ext>
              </a:extLst>
            </p:cNvPr>
            <p:cNvSpPr/>
            <p:nvPr/>
          </p:nvSpPr>
          <p:spPr>
            <a:xfrm>
              <a:off x="2622619" y="2314317"/>
              <a:ext cx="12701" cy="12701"/>
            </a:xfrm>
            <a:custGeom>
              <a:avLst/>
              <a:gdLst/>
              <a:ahLst/>
              <a:cxnLst>
                <a:cxn ang="0">
                  <a:pos x="wd2" y="hd2"/>
                </a:cxn>
                <a:cxn ang="5400000">
                  <a:pos x="wd2" y="hd2"/>
                </a:cxn>
                <a:cxn ang="10800000">
                  <a:pos x="wd2" y="hd2"/>
                </a:cxn>
                <a:cxn ang="16200000">
                  <a:pos x="wd2" y="hd2"/>
                </a:cxn>
              </a:cxnLst>
              <a:rect l="0" t="0" r="r" b="b"/>
              <a:pathLst>
                <a:path w="17600" h="21600" extrusionOk="0">
                  <a:moveTo>
                    <a:pt x="3200" y="0"/>
                  </a:moveTo>
                  <a:cubicBezTo>
                    <a:pt x="3200" y="8576"/>
                    <a:pt x="-4000" y="13024"/>
                    <a:pt x="3200" y="21600"/>
                  </a:cubicBezTo>
                  <a:cubicBezTo>
                    <a:pt x="10400" y="13024"/>
                    <a:pt x="17600" y="8576"/>
                    <a:pt x="17600" y="8576"/>
                  </a:cubicBezTo>
                  <a:cubicBezTo>
                    <a:pt x="17600" y="4288"/>
                    <a:pt x="10400" y="0"/>
                    <a:pt x="32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00" name="Google Shape;2695;p43">
              <a:extLst>
                <a:ext uri="{FF2B5EF4-FFF2-40B4-BE49-F238E27FC236}">
                  <a16:creationId xmlns:a16="http://schemas.microsoft.com/office/drawing/2014/main" id="{2C785923-40EC-249E-03D6-80227DA422C4}"/>
                </a:ext>
              </a:extLst>
            </p:cNvPr>
            <p:cNvSpPr/>
            <p:nvPr/>
          </p:nvSpPr>
          <p:spPr>
            <a:xfrm>
              <a:off x="2613307" y="2386802"/>
              <a:ext cx="18113"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390" y="7200"/>
                    <a:pt x="7259" y="21600"/>
                    <a:pt x="12039" y="21600"/>
                  </a:cubicBezTo>
                  <a:cubicBezTo>
                    <a:pt x="14430" y="21600"/>
                    <a:pt x="19210" y="1440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01" name="Google Shape;2696;p43">
              <a:extLst>
                <a:ext uri="{FF2B5EF4-FFF2-40B4-BE49-F238E27FC236}">
                  <a16:creationId xmlns:a16="http://schemas.microsoft.com/office/drawing/2014/main" id="{C5CC124E-586F-F584-9935-2865A0F7BCDD}"/>
                </a:ext>
              </a:extLst>
            </p:cNvPr>
            <p:cNvSpPr/>
            <p:nvPr/>
          </p:nvSpPr>
          <p:spPr>
            <a:xfrm>
              <a:off x="2611302" y="2430379"/>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02" name="Google Shape;2697;p43">
              <a:extLst>
                <a:ext uri="{FF2B5EF4-FFF2-40B4-BE49-F238E27FC236}">
                  <a16:creationId xmlns:a16="http://schemas.microsoft.com/office/drawing/2014/main" id="{524D9281-1546-8C1F-E9ED-6C23705D937C}"/>
                </a:ext>
              </a:extLst>
            </p:cNvPr>
            <p:cNvSpPr/>
            <p:nvPr/>
          </p:nvSpPr>
          <p:spPr>
            <a:xfrm>
              <a:off x="2611302" y="2488798"/>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833"/>
                  </a:cubicBezTo>
                  <a:cubicBezTo>
                    <a:pt x="0" y="16217"/>
                    <a:pt x="5924"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03" name="Google Shape;2698;p43">
              <a:extLst>
                <a:ext uri="{FF2B5EF4-FFF2-40B4-BE49-F238E27FC236}">
                  <a16:creationId xmlns:a16="http://schemas.microsoft.com/office/drawing/2014/main" id="{E37E1AB6-52A4-6B9C-2C03-DD64D30F4C03}"/>
                </a:ext>
              </a:extLst>
            </p:cNvPr>
            <p:cNvSpPr/>
            <p:nvPr/>
          </p:nvSpPr>
          <p:spPr>
            <a:xfrm>
              <a:off x="2592890" y="2460590"/>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7686"/>
                    <a:pt x="21600" y="9858"/>
                  </a:cubicBezTo>
                  <a:cubicBezTo>
                    <a:pt x="21600" y="391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04" name="Google Shape;2699;p43">
              <a:extLst>
                <a:ext uri="{FF2B5EF4-FFF2-40B4-BE49-F238E27FC236}">
                  <a16:creationId xmlns:a16="http://schemas.microsoft.com/office/drawing/2014/main" id="{E49BD35D-5A7A-48D2-E4C7-0B0FB99052F2}"/>
                </a:ext>
              </a:extLst>
            </p:cNvPr>
            <p:cNvSpPr/>
            <p:nvPr/>
          </p:nvSpPr>
          <p:spPr>
            <a:xfrm>
              <a:off x="2592890" y="2519009"/>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7686"/>
                    <a:pt x="21600" y="9785"/>
                  </a:cubicBezTo>
                  <a:cubicBezTo>
                    <a:pt x="21600" y="391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05" name="Google Shape;2700;p43">
              <a:extLst>
                <a:ext uri="{FF2B5EF4-FFF2-40B4-BE49-F238E27FC236}">
                  <a16:creationId xmlns:a16="http://schemas.microsoft.com/office/drawing/2014/main" id="{FB53A256-7C8E-62A5-C07E-EB320AB21609}"/>
                </a:ext>
              </a:extLst>
            </p:cNvPr>
            <p:cNvSpPr/>
            <p:nvPr/>
          </p:nvSpPr>
          <p:spPr>
            <a:xfrm>
              <a:off x="2611302" y="2547142"/>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06" name="Google Shape;2701;p43">
              <a:extLst>
                <a:ext uri="{FF2B5EF4-FFF2-40B4-BE49-F238E27FC236}">
                  <a16:creationId xmlns:a16="http://schemas.microsoft.com/office/drawing/2014/main" id="{D2F0DA61-9775-1150-F561-DEECE9DC1557}"/>
                </a:ext>
              </a:extLst>
            </p:cNvPr>
            <p:cNvSpPr/>
            <p:nvPr/>
          </p:nvSpPr>
          <p:spPr>
            <a:xfrm>
              <a:off x="2592890" y="2577354"/>
              <a:ext cx="12701" cy="221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7627"/>
                    <a:pt x="21600" y="9825"/>
                  </a:cubicBezTo>
                  <a:cubicBezTo>
                    <a:pt x="21600" y="3901"/>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07" name="Google Shape;2702;p43">
              <a:extLst>
                <a:ext uri="{FF2B5EF4-FFF2-40B4-BE49-F238E27FC236}">
                  <a16:creationId xmlns:a16="http://schemas.microsoft.com/office/drawing/2014/main" id="{A96819B6-5876-E624-D351-A908E93D2A35}"/>
                </a:ext>
              </a:extLst>
            </p:cNvPr>
            <p:cNvSpPr/>
            <p:nvPr/>
          </p:nvSpPr>
          <p:spPr>
            <a:xfrm>
              <a:off x="2611302" y="2605561"/>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833"/>
                  </a:cubicBezTo>
                  <a:cubicBezTo>
                    <a:pt x="0" y="16217"/>
                    <a:pt x="5924"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08" name="Google Shape;2703;p43">
              <a:extLst>
                <a:ext uri="{FF2B5EF4-FFF2-40B4-BE49-F238E27FC236}">
                  <a16:creationId xmlns:a16="http://schemas.microsoft.com/office/drawing/2014/main" id="{F4AF50B3-7863-538C-7EE4-A7A043850E2E}"/>
                </a:ext>
              </a:extLst>
            </p:cNvPr>
            <p:cNvSpPr/>
            <p:nvPr/>
          </p:nvSpPr>
          <p:spPr>
            <a:xfrm>
              <a:off x="2592890" y="263443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21600" y="8640"/>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09" name="Google Shape;2704;p43">
              <a:extLst>
                <a:ext uri="{FF2B5EF4-FFF2-40B4-BE49-F238E27FC236}">
                  <a16:creationId xmlns:a16="http://schemas.microsoft.com/office/drawing/2014/main" id="{C7A1C83E-49ED-0E0A-C875-A88E7C085983}"/>
                </a:ext>
              </a:extLst>
            </p:cNvPr>
            <p:cNvSpPr/>
            <p:nvPr/>
          </p:nvSpPr>
          <p:spPr>
            <a:xfrm>
              <a:off x="2611302" y="2663980"/>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767"/>
                  </a:cubicBezTo>
                  <a:cubicBezTo>
                    <a:pt x="0" y="16217"/>
                    <a:pt x="5924" y="21600"/>
                    <a:pt x="11775" y="21600"/>
                  </a:cubicBezTo>
                  <a:cubicBezTo>
                    <a:pt x="17627" y="21600"/>
                    <a:pt x="21600" y="16217"/>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10" name="Google Shape;2705;p43">
              <a:extLst>
                <a:ext uri="{FF2B5EF4-FFF2-40B4-BE49-F238E27FC236}">
                  <a16:creationId xmlns:a16="http://schemas.microsoft.com/office/drawing/2014/main" id="{AA1C191C-634F-AED5-A9DB-8DDD1523A27F}"/>
                </a:ext>
              </a:extLst>
            </p:cNvPr>
            <p:cNvSpPr/>
            <p:nvPr/>
          </p:nvSpPr>
          <p:spPr>
            <a:xfrm>
              <a:off x="2641514" y="2645494"/>
              <a:ext cx="22122"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4444"/>
                    <a:pt x="3914" y="21600"/>
                    <a:pt x="9858" y="21600"/>
                  </a:cubicBezTo>
                  <a:cubicBezTo>
                    <a:pt x="15729" y="21600"/>
                    <a:pt x="21600" y="14444"/>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11" name="Google Shape;2706;p43">
              <a:extLst>
                <a:ext uri="{FF2B5EF4-FFF2-40B4-BE49-F238E27FC236}">
                  <a16:creationId xmlns:a16="http://schemas.microsoft.com/office/drawing/2014/main" id="{87667B6F-35E9-223D-9697-D24CF2FF2714}"/>
                </a:ext>
              </a:extLst>
            </p:cNvPr>
            <p:cNvSpPr/>
            <p:nvPr/>
          </p:nvSpPr>
          <p:spPr>
            <a:xfrm>
              <a:off x="2592890" y="264653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296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12" name="Google Shape;2707;p43">
              <a:extLst>
                <a:ext uri="{FF2B5EF4-FFF2-40B4-BE49-F238E27FC236}">
                  <a16:creationId xmlns:a16="http://schemas.microsoft.com/office/drawing/2014/main" id="{983855D5-2F1D-3BE7-F58C-A90DD78C6C57}"/>
                </a:ext>
              </a:extLst>
            </p:cNvPr>
            <p:cNvSpPr/>
            <p:nvPr/>
          </p:nvSpPr>
          <p:spPr>
            <a:xfrm>
              <a:off x="2641514" y="269411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11775"/>
                  </a:cubicBezTo>
                  <a:cubicBezTo>
                    <a:pt x="0" y="17699"/>
                    <a:pt x="3914" y="21600"/>
                    <a:pt x="9858" y="21600"/>
                  </a:cubicBezTo>
                  <a:cubicBezTo>
                    <a:pt x="15729" y="21600"/>
                    <a:pt x="21600" y="17699"/>
                    <a:pt x="21600" y="11775"/>
                  </a:cubicBezTo>
                  <a:cubicBezTo>
                    <a:pt x="21600" y="397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13" name="Google Shape;2708;p43">
              <a:extLst>
                <a:ext uri="{FF2B5EF4-FFF2-40B4-BE49-F238E27FC236}">
                  <a16:creationId xmlns:a16="http://schemas.microsoft.com/office/drawing/2014/main" id="{46169AAE-1A1C-C645-6598-A50E157825F1}"/>
                </a:ext>
              </a:extLst>
            </p:cNvPr>
            <p:cNvSpPr/>
            <p:nvPr/>
          </p:nvSpPr>
          <p:spPr>
            <a:xfrm>
              <a:off x="2583095" y="275253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11815"/>
                  </a:cubicBezTo>
                  <a:cubicBezTo>
                    <a:pt x="0" y="17686"/>
                    <a:pt x="3973" y="21600"/>
                    <a:pt x="9825" y="21600"/>
                  </a:cubicBezTo>
                  <a:cubicBezTo>
                    <a:pt x="11775" y="21600"/>
                    <a:pt x="13726" y="21600"/>
                    <a:pt x="15676" y="19643"/>
                  </a:cubicBezTo>
                  <a:cubicBezTo>
                    <a:pt x="15676" y="17686"/>
                    <a:pt x="17699" y="15729"/>
                    <a:pt x="19649" y="15729"/>
                  </a:cubicBezTo>
                  <a:cubicBezTo>
                    <a:pt x="21600" y="13772"/>
                    <a:pt x="21600" y="11815"/>
                    <a:pt x="21600" y="11815"/>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14" name="Google Shape;2709;p43">
              <a:extLst>
                <a:ext uri="{FF2B5EF4-FFF2-40B4-BE49-F238E27FC236}">
                  <a16:creationId xmlns:a16="http://schemas.microsoft.com/office/drawing/2014/main" id="{A35801B7-DD30-584F-1FD6-95ACD8D70CA2}"/>
                </a:ext>
              </a:extLst>
            </p:cNvPr>
            <p:cNvSpPr/>
            <p:nvPr/>
          </p:nvSpPr>
          <p:spPr>
            <a:xfrm>
              <a:off x="2592890" y="2986064"/>
              <a:ext cx="12701" cy="221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7627"/>
                    <a:pt x="21600" y="11775"/>
                  </a:cubicBezTo>
                  <a:cubicBezTo>
                    <a:pt x="21600" y="592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15" name="Google Shape;2710;p43">
              <a:extLst>
                <a:ext uri="{FF2B5EF4-FFF2-40B4-BE49-F238E27FC236}">
                  <a16:creationId xmlns:a16="http://schemas.microsoft.com/office/drawing/2014/main" id="{28EA72A3-97E6-9FAE-047F-9C2C4480ADBF}"/>
                </a:ext>
              </a:extLst>
            </p:cNvPr>
            <p:cNvSpPr/>
            <p:nvPr/>
          </p:nvSpPr>
          <p:spPr>
            <a:xfrm>
              <a:off x="2611302" y="3016275"/>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01"/>
                    <a:pt x="0" y="9825"/>
                  </a:cubicBezTo>
                  <a:cubicBezTo>
                    <a:pt x="0" y="15676"/>
                    <a:pt x="5924" y="21600"/>
                    <a:pt x="11775" y="21600"/>
                  </a:cubicBezTo>
                  <a:cubicBezTo>
                    <a:pt x="17627" y="21600"/>
                    <a:pt x="21600" y="15676"/>
                    <a:pt x="21600" y="982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16" name="Google Shape;2711;p43">
              <a:extLst>
                <a:ext uri="{FF2B5EF4-FFF2-40B4-BE49-F238E27FC236}">
                  <a16:creationId xmlns:a16="http://schemas.microsoft.com/office/drawing/2014/main" id="{DBCC4FD4-744E-E622-8CE3-0AFA7EC801C8}"/>
                </a:ext>
              </a:extLst>
            </p:cNvPr>
            <p:cNvSpPr/>
            <p:nvPr/>
          </p:nvSpPr>
          <p:spPr>
            <a:xfrm>
              <a:off x="2641514" y="298606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5729" y="0"/>
                  </a:moveTo>
                  <a:cubicBezTo>
                    <a:pt x="13772" y="3973"/>
                    <a:pt x="7828" y="9825"/>
                    <a:pt x="3914" y="9825"/>
                  </a:cubicBezTo>
                  <a:lnTo>
                    <a:pt x="0" y="9825"/>
                  </a:lnTo>
                  <a:cubicBezTo>
                    <a:pt x="0" y="9825"/>
                    <a:pt x="0" y="9825"/>
                    <a:pt x="0" y="11775"/>
                  </a:cubicBezTo>
                  <a:cubicBezTo>
                    <a:pt x="0" y="17627"/>
                    <a:pt x="3914" y="21600"/>
                    <a:pt x="9858" y="21600"/>
                  </a:cubicBezTo>
                  <a:cubicBezTo>
                    <a:pt x="15729" y="21600"/>
                    <a:pt x="21600" y="17627"/>
                    <a:pt x="21600" y="11775"/>
                  </a:cubicBezTo>
                  <a:cubicBezTo>
                    <a:pt x="21600" y="5924"/>
                    <a:pt x="19643" y="1951"/>
                    <a:pt x="1572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17" name="Google Shape;2712;p43">
              <a:extLst>
                <a:ext uri="{FF2B5EF4-FFF2-40B4-BE49-F238E27FC236}">
                  <a16:creationId xmlns:a16="http://schemas.microsoft.com/office/drawing/2014/main" id="{E2535802-34EB-481B-E156-53029157D7BC}"/>
                </a:ext>
              </a:extLst>
            </p:cNvPr>
            <p:cNvSpPr/>
            <p:nvPr/>
          </p:nvSpPr>
          <p:spPr>
            <a:xfrm>
              <a:off x="2611302" y="3074694"/>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5729"/>
                    <a:pt x="5924"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18" name="Google Shape;2713;p43">
              <a:extLst>
                <a:ext uri="{FF2B5EF4-FFF2-40B4-BE49-F238E27FC236}">
                  <a16:creationId xmlns:a16="http://schemas.microsoft.com/office/drawing/2014/main" id="{EDEB2B27-68AD-5924-51FC-BDFDAAE61BE0}"/>
                </a:ext>
              </a:extLst>
            </p:cNvPr>
            <p:cNvSpPr/>
            <p:nvPr/>
          </p:nvSpPr>
          <p:spPr>
            <a:xfrm>
              <a:off x="2592890" y="3044483"/>
              <a:ext cx="12701" cy="221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7686"/>
                    <a:pt x="21600" y="11815"/>
                  </a:cubicBezTo>
                  <a:cubicBezTo>
                    <a:pt x="21600" y="5871"/>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19" name="Google Shape;2714;p43">
              <a:extLst>
                <a:ext uri="{FF2B5EF4-FFF2-40B4-BE49-F238E27FC236}">
                  <a16:creationId xmlns:a16="http://schemas.microsoft.com/office/drawing/2014/main" id="{7E51E89B-5993-DE69-B14E-F0B6344DF7F2}"/>
                </a:ext>
              </a:extLst>
            </p:cNvPr>
            <p:cNvSpPr/>
            <p:nvPr/>
          </p:nvSpPr>
          <p:spPr>
            <a:xfrm>
              <a:off x="2592890" y="3102901"/>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7686"/>
                    <a:pt x="21600" y="11742"/>
                  </a:cubicBezTo>
                  <a:cubicBezTo>
                    <a:pt x="21600" y="5871"/>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20" name="Google Shape;2715;p43">
              <a:extLst>
                <a:ext uri="{FF2B5EF4-FFF2-40B4-BE49-F238E27FC236}">
                  <a16:creationId xmlns:a16="http://schemas.microsoft.com/office/drawing/2014/main" id="{FBA87BDF-FCF4-01D8-2BE8-50D526BD8482}"/>
                </a:ext>
              </a:extLst>
            </p:cNvPr>
            <p:cNvSpPr/>
            <p:nvPr/>
          </p:nvSpPr>
          <p:spPr>
            <a:xfrm>
              <a:off x="2611302" y="3133039"/>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73"/>
                    <a:pt x="0" y="9825"/>
                  </a:cubicBezTo>
                  <a:cubicBezTo>
                    <a:pt x="0" y="15676"/>
                    <a:pt x="5924" y="21600"/>
                    <a:pt x="11775" y="21600"/>
                  </a:cubicBezTo>
                  <a:cubicBezTo>
                    <a:pt x="17627" y="21600"/>
                    <a:pt x="21600" y="15676"/>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21" name="Google Shape;2716;p43">
              <a:extLst>
                <a:ext uri="{FF2B5EF4-FFF2-40B4-BE49-F238E27FC236}">
                  <a16:creationId xmlns:a16="http://schemas.microsoft.com/office/drawing/2014/main" id="{97CDBD58-398D-172D-98BB-B121CAA908FD}"/>
                </a:ext>
              </a:extLst>
            </p:cNvPr>
            <p:cNvSpPr/>
            <p:nvPr/>
          </p:nvSpPr>
          <p:spPr>
            <a:xfrm>
              <a:off x="2611302" y="3191457"/>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858"/>
                  </a:cubicBezTo>
                  <a:cubicBezTo>
                    <a:pt x="0" y="15729"/>
                    <a:pt x="5924" y="21600"/>
                    <a:pt x="11775" y="21600"/>
                  </a:cubicBezTo>
                  <a:cubicBezTo>
                    <a:pt x="17627" y="21600"/>
                    <a:pt x="21600" y="15729"/>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22" name="Google Shape;2717;p43">
              <a:extLst>
                <a:ext uri="{FF2B5EF4-FFF2-40B4-BE49-F238E27FC236}">
                  <a16:creationId xmlns:a16="http://schemas.microsoft.com/office/drawing/2014/main" id="{667727D1-671C-DC12-CB6A-C09AD0D812A8}"/>
                </a:ext>
              </a:extLst>
            </p:cNvPr>
            <p:cNvSpPr/>
            <p:nvPr/>
          </p:nvSpPr>
          <p:spPr>
            <a:xfrm>
              <a:off x="2592890" y="3161246"/>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7686"/>
                    <a:pt x="21600" y="11815"/>
                  </a:cubicBezTo>
                  <a:cubicBezTo>
                    <a:pt x="21600" y="594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23" name="Google Shape;2718;p43">
              <a:extLst>
                <a:ext uri="{FF2B5EF4-FFF2-40B4-BE49-F238E27FC236}">
                  <a16:creationId xmlns:a16="http://schemas.microsoft.com/office/drawing/2014/main" id="{A985C429-DBBB-E90F-34FA-D10BF767509B}"/>
                </a:ext>
              </a:extLst>
            </p:cNvPr>
            <p:cNvSpPr/>
            <p:nvPr/>
          </p:nvSpPr>
          <p:spPr>
            <a:xfrm>
              <a:off x="2592890" y="3219665"/>
              <a:ext cx="12701" cy="221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7686"/>
                    <a:pt x="21600" y="11742"/>
                  </a:cubicBezTo>
                  <a:cubicBezTo>
                    <a:pt x="21600" y="5871"/>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24" name="Google Shape;2719;p43">
              <a:extLst>
                <a:ext uri="{FF2B5EF4-FFF2-40B4-BE49-F238E27FC236}">
                  <a16:creationId xmlns:a16="http://schemas.microsoft.com/office/drawing/2014/main" id="{C96875E9-F93C-AB9C-213B-10279A36F38B}"/>
                </a:ext>
              </a:extLst>
            </p:cNvPr>
            <p:cNvSpPr/>
            <p:nvPr/>
          </p:nvSpPr>
          <p:spPr>
            <a:xfrm>
              <a:off x="2611302" y="324987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5729"/>
                    <a:pt x="5924"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25" name="Google Shape;2720;p43">
              <a:extLst>
                <a:ext uri="{FF2B5EF4-FFF2-40B4-BE49-F238E27FC236}">
                  <a16:creationId xmlns:a16="http://schemas.microsoft.com/office/drawing/2014/main" id="{800E1C36-8400-30D4-B0C6-EF685526200A}"/>
                </a:ext>
              </a:extLst>
            </p:cNvPr>
            <p:cNvSpPr/>
            <p:nvPr/>
          </p:nvSpPr>
          <p:spPr>
            <a:xfrm>
              <a:off x="2592890" y="3278010"/>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6167"/>
                    <a:pt x="21600" y="10800"/>
                  </a:cubicBezTo>
                  <a:cubicBezTo>
                    <a:pt x="21600" y="5433"/>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26" name="Google Shape;2721;p43">
              <a:extLst>
                <a:ext uri="{FF2B5EF4-FFF2-40B4-BE49-F238E27FC236}">
                  <a16:creationId xmlns:a16="http://schemas.microsoft.com/office/drawing/2014/main" id="{FA40C4AA-2FBF-7578-D7FC-5B22B4CA34C2}"/>
                </a:ext>
              </a:extLst>
            </p:cNvPr>
            <p:cNvSpPr/>
            <p:nvPr/>
          </p:nvSpPr>
          <p:spPr>
            <a:xfrm>
              <a:off x="2611302" y="3308221"/>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01"/>
                    <a:pt x="0" y="9825"/>
                  </a:cubicBezTo>
                  <a:cubicBezTo>
                    <a:pt x="0" y="17627"/>
                    <a:pt x="5924" y="21600"/>
                    <a:pt x="11775" y="21600"/>
                  </a:cubicBezTo>
                  <a:cubicBezTo>
                    <a:pt x="17627" y="21600"/>
                    <a:pt x="21600" y="17627"/>
                    <a:pt x="21600" y="982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27" name="Google Shape;2722;p43">
              <a:extLst>
                <a:ext uri="{FF2B5EF4-FFF2-40B4-BE49-F238E27FC236}">
                  <a16:creationId xmlns:a16="http://schemas.microsoft.com/office/drawing/2014/main" id="{51D0A4CB-AEE5-8325-D883-B03B4A649378}"/>
                </a:ext>
              </a:extLst>
            </p:cNvPr>
            <p:cNvSpPr/>
            <p:nvPr/>
          </p:nvSpPr>
          <p:spPr>
            <a:xfrm>
              <a:off x="2611302" y="336664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7686"/>
                    <a:pt x="5924" y="21600"/>
                    <a:pt x="11775" y="21600"/>
                  </a:cubicBezTo>
                  <a:cubicBezTo>
                    <a:pt x="17627" y="21600"/>
                    <a:pt x="21600" y="17686"/>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28" name="Google Shape;2723;p43">
              <a:extLst>
                <a:ext uri="{FF2B5EF4-FFF2-40B4-BE49-F238E27FC236}">
                  <a16:creationId xmlns:a16="http://schemas.microsoft.com/office/drawing/2014/main" id="{4B5C0DBE-1474-BEFB-04D2-281A6D47C594}"/>
                </a:ext>
              </a:extLst>
            </p:cNvPr>
            <p:cNvSpPr/>
            <p:nvPr/>
          </p:nvSpPr>
          <p:spPr>
            <a:xfrm>
              <a:off x="2592890" y="3336428"/>
              <a:ext cx="12701" cy="241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6217"/>
                    <a:pt x="21600" y="10833"/>
                  </a:cubicBezTo>
                  <a:cubicBezTo>
                    <a:pt x="21600" y="5383"/>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29" name="Google Shape;2724;p43">
              <a:extLst>
                <a:ext uri="{FF2B5EF4-FFF2-40B4-BE49-F238E27FC236}">
                  <a16:creationId xmlns:a16="http://schemas.microsoft.com/office/drawing/2014/main" id="{0697104E-1552-9EFB-4F51-A50776D41C2D}"/>
                </a:ext>
              </a:extLst>
            </p:cNvPr>
            <p:cNvSpPr/>
            <p:nvPr/>
          </p:nvSpPr>
          <p:spPr>
            <a:xfrm>
              <a:off x="2592890" y="3394773"/>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6233"/>
                    <a:pt x="21600" y="10800"/>
                  </a:cubicBezTo>
                  <a:cubicBezTo>
                    <a:pt x="21600" y="5433"/>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30" name="Google Shape;2725;p43">
              <a:extLst>
                <a:ext uri="{FF2B5EF4-FFF2-40B4-BE49-F238E27FC236}">
                  <a16:creationId xmlns:a16="http://schemas.microsoft.com/office/drawing/2014/main" id="{477CC2E0-26D1-A2F0-129A-FB585C2C7F3D}"/>
                </a:ext>
              </a:extLst>
            </p:cNvPr>
            <p:cNvSpPr/>
            <p:nvPr/>
          </p:nvSpPr>
          <p:spPr>
            <a:xfrm>
              <a:off x="2611302" y="3424985"/>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73"/>
                    <a:pt x="0" y="9825"/>
                  </a:cubicBezTo>
                  <a:cubicBezTo>
                    <a:pt x="0" y="17627"/>
                    <a:pt x="5924" y="21600"/>
                    <a:pt x="11775" y="21600"/>
                  </a:cubicBezTo>
                  <a:cubicBezTo>
                    <a:pt x="17627" y="21600"/>
                    <a:pt x="21600" y="17627"/>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31" name="Google Shape;2726;p43">
              <a:extLst>
                <a:ext uri="{FF2B5EF4-FFF2-40B4-BE49-F238E27FC236}">
                  <a16:creationId xmlns:a16="http://schemas.microsoft.com/office/drawing/2014/main" id="{D8600775-F66A-7184-50D3-75819AD6DD9C}"/>
                </a:ext>
              </a:extLst>
            </p:cNvPr>
            <p:cNvSpPr/>
            <p:nvPr/>
          </p:nvSpPr>
          <p:spPr>
            <a:xfrm>
              <a:off x="2611302" y="348340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858"/>
                  </a:cubicBezTo>
                  <a:cubicBezTo>
                    <a:pt x="0" y="17686"/>
                    <a:pt x="5924" y="21600"/>
                    <a:pt x="11775" y="21600"/>
                  </a:cubicBezTo>
                  <a:cubicBezTo>
                    <a:pt x="17627" y="21600"/>
                    <a:pt x="21600" y="17686"/>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32" name="Google Shape;2727;p43">
              <a:extLst>
                <a:ext uri="{FF2B5EF4-FFF2-40B4-BE49-F238E27FC236}">
                  <a16:creationId xmlns:a16="http://schemas.microsoft.com/office/drawing/2014/main" id="{93970B1B-3EE3-A9C7-5D27-03DBB9313186}"/>
                </a:ext>
              </a:extLst>
            </p:cNvPr>
            <p:cNvSpPr/>
            <p:nvPr/>
          </p:nvSpPr>
          <p:spPr>
            <a:xfrm>
              <a:off x="2592890" y="3453192"/>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6167"/>
                    <a:pt x="21600" y="10800"/>
                  </a:cubicBezTo>
                  <a:cubicBezTo>
                    <a:pt x="21600" y="5367"/>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33" name="Google Shape;2728;p43">
              <a:extLst>
                <a:ext uri="{FF2B5EF4-FFF2-40B4-BE49-F238E27FC236}">
                  <a16:creationId xmlns:a16="http://schemas.microsoft.com/office/drawing/2014/main" id="{4102782B-9D78-BF77-8246-116AC36A28AD}"/>
                </a:ext>
              </a:extLst>
            </p:cNvPr>
            <p:cNvSpPr/>
            <p:nvPr/>
          </p:nvSpPr>
          <p:spPr>
            <a:xfrm>
              <a:off x="2592890" y="3511611"/>
              <a:ext cx="12701" cy="241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6217"/>
                    <a:pt x="21600" y="10767"/>
                  </a:cubicBezTo>
                  <a:cubicBezTo>
                    <a:pt x="21600" y="5383"/>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34" name="Google Shape;2729;p43">
              <a:extLst>
                <a:ext uri="{FF2B5EF4-FFF2-40B4-BE49-F238E27FC236}">
                  <a16:creationId xmlns:a16="http://schemas.microsoft.com/office/drawing/2014/main" id="{72716393-33F0-1161-F53A-0285D6A26B34}"/>
                </a:ext>
              </a:extLst>
            </p:cNvPr>
            <p:cNvSpPr/>
            <p:nvPr/>
          </p:nvSpPr>
          <p:spPr>
            <a:xfrm>
              <a:off x="2611302" y="3541822"/>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7686"/>
                    <a:pt x="5924" y="21600"/>
                    <a:pt x="11775" y="21600"/>
                  </a:cubicBezTo>
                  <a:cubicBezTo>
                    <a:pt x="17627" y="21600"/>
                    <a:pt x="21600" y="17686"/>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35" name="Google Shape;2730;p43">
              <a:extLst>
                <a:ext uri="{FF2B5EF4-FFF2-40B4-BE49-F238E27FC236}">
                  <a16:creationId xmlns:a16="http://schemas.microsoft.com/office/drawing/2014/main" id="{4BAC10C7-ABD5-63E2-BB01-787D585375F2}"/>
                </a:ext>
              </a:extLst>
            </p:cNvPr>
            <p:cNvSpPr/>
            <p:nvPr/>
          </p:nvSpPr>
          <p:spPr>
            <a:xfrm>
              <a:off x="2611302" y="3600167"/>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11815"/>
                  </a:cubicBezTo>
                  <a:cubicBezTo>
                    <a:pt x="0" y="17686"/>
                    <a:pt x="5924" y="21600"/>
                    <a:pt x="11775" y="21600"/>
                  </a:cubicBezTo>
                  <a:cubicBezTo>
                    <a:pt x="17627" y="21600"/>
                    <a:pt x="21600" y="17686"/>
                    <a:pt x="21600" y="1181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36" name="Google Shape;2731;p43">
              <a:extLst>
                <a:ext uri="{FF2B5EF4-FFF2-40B4-BE49-F238E27FC236}">
                  <a16:creationId xmlns:a16="http://schemas.microsoft.com/office/drawing/2014/main" id="{A46AAB89-8578-0335-203C-8F1C06A98711}"/>
                </a:ext>
              </a:extLst>
            </p:cNvPr>
            <p:cNvSpPr/>
            <p:nvPr/>
          </p:nvSpPr>
          <p:spPr>
            <a:xfrm>
              <a:off x="2592890" y="3569955"/>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6167"/>
                    <a:pt x="21600" y="10800"/>
                  </a:cubicBezTo>
                  <a:cubicBezTo>
                    <a:pt x="21600" y="5433"/>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37" name="Google Shape;2732;p43">
              <a:extLst>
                <a:ext uri="{FF2B5EF4-FFF2-40B4-BE49-F238E27FC236}">
                  <a16:creationId xmlns:a16="http://schemas.microsoft.com/office/drawing/2014/main" id="{6B269842-CF6E-A80D-7B66-D1A4619F47FF}"/>
                </a:ext>
              </a:extLst>
            </p:cNvPr>
            <p:cNvSpPr/>
            <p:nvPr/>
          </p:nvSpPr>
          <p:spPr>
            <a:xfrm>
              <a:off x="2592890" y="3628374"/>
              <a:ext cx="12701" cy="241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6217"/>
                    <a:pt x="21600" y="10833"/>
                  </a:cubicBezTo>
                  <a:cubicBezTo>
                    <a:pt x="21600" y="5383"/>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38" name="Google Shape;2733;p43">
              <a:extLst>
                <a:ext uri="{FF2B5EF4-FFF2-40B4-BE49-F238E27FC236}">
                  <a16:creationId xmlns:a16="http://schemas.microsoft.com/office/drawing/2014/main" id="{67C8E210-EE7A-33C3-F98D-733079BCBCCB}"/>
                </a:ext>
              </a:extLst>
            </p:cNvPr>
            <p:cNvSpPr/>
            <p:nvPr/>
          </p:nvSpPr>
          <p:spPr>
            <a:xfrm>
              <a:off x="2611302" y="365858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11742"/>
                  </a:cubicBezTo>
                  <a:cubicBezTo>
                    <a:pt x="0" y="17686"/>
                    <a:pt x="5924" y="21600"/>
                    <a:pt x="11775" y="21600"/>
                  </a:cubicBezTo>
                  <a:cubicBezTo>
                    <a:pt x="17627" y="21600"/>
                    <a:pt x="21600" y="17686"/>
                    <a:pt x="21600" y="11742"/>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39" name="Google Shape;2734;p43">
              <a:extLst>
                <a:ext uri="{FF2B5EF4-FFF2-40B4-BE49-F238E27FC236}">
                  <a16:creationId xmlns:a16="http://schemas.microsoft.com/office/drawing/2014/main" id="{2D81C9D1-F1D9-66F8-DAED-1138F51608C9}"/>
                </a:ext>
              </a:extLst>
            </p:cNvPr>
            <p:cNvSpPr/>
            <p:nvPr/>
          </p:nvSpPr>
          <p:spPr>
            <a:xfrm>
              <a:off x="2611302" y="3716931"/>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73"/>
                    <a:pt x="0" y="11775"/>
                  </a:cubicBezTo>
                  <a:cubicBezTo>
                    <a:pt x="0" y="17627"/>
                    <a:pt x="5924" y="21600"/>
                    <a:pt x="11775" y="21600"/>
                  </a:cubicBezTo>
                  <a:cubicBezTo>
                    <a:pt x="17627" y="21600"/>
                    <a:pt x="21600" y="17627"/>
                    <a:pt x="21600" y="1177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40" name="Google Shape;2735;p43">
              <a:extLst>
                <a:ext uri="{FF2B5EF4-FFF2-40B4-BE49-F238E27FC236}">
                  <a16:creationId xmlns:a16="http://schemas.microsoft.com/office/drawing/2014/main" id="{D2BC6443-7846-EB38-CEDF-D0D3E9F412DF}"/>
                </a:ext>
              </a:extLst>
            </p:cNvPr>
            <p:cNvSpPr/>
            <p:nvPr/>
          </p:nvSpPr>
          <p:spPr>
            <a:xfrm>
              <a:off x="2592890" y="3686719"/>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6233"/>
                    <a:pt x="21600" y="10800"/>
                  </a:cubicBezTo>
                  <a:cubicBezTo>
                    <a:pt x="21600" y="5433"/>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41" name="Google Shape;2736;p43">
              <a:extLst>
                <a:ext uri="{FF2B5EF4-FFF2-40B4-BE49-F238E27FC236}">
                  <a16:creationId xmlns:a16="http://schemas.microsoft.com/office/drawing/2014/main" id="{52847411-BEF6-0A70-1509-B555B62785C9}"/>
                </a:ext>
              </a:extLst>
            </p:cNvPr>
            <p:cNvSpPr/>
            <p:nvPr/>
          </p:nvSpPr>
          <p:spPr>
            <a:xfrm>
              <a:off x="2592890" y="3745138"/>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6167"/>
                    <a:pt x="21600" y="10800"/>
                  </a:cubicBezTo>
                  <a:cubicBezTo>
                    <a:pt x="21600" y="5367"/>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42" name="Google Shape;2737;p43">
              <a:extLst>
                <a:ext uri="{FF2B5EF4-FFF2-40B4-BE49-F238E27FC236}">
                  <a16:creationId xmlns:a16="http://schemas.microsoft.com/office/drawing/2014/main" id="{663DAB49-643B-8FFE-4D85-A3696D497B18}"/>
                </a:ext>
              </a:extLst>
            </p:cNvPr>
            <p:cNvSpPr/>
            <p:nvPr/>
          </p:nvSpPr>
          <p:spPr>
            <a:xfrm>
              <a:off x="2611302" y="377535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11815"/>
                  </a:cubicBezTo>
                  <a:cubicBezTo>
                    <a:pt x="0" y="17686"/>
                    <a:pt x="5924" y="21600"/>
                    <a:pt x="11775" y="21600"/>
                  </a:cubicBezTo>
                  <a:cubicBezTo>
                    <a:pt x="17627" y="21600"/>
                    <a:pt x="21600" y="17686"/>
                    <a:pt x="21600" y="1181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43" name="Google Shape;2738;p43">
              <a:extLst>
                <a:ext uri="{FF2B5EF4-FFF2-40B4-BE49-F238E27FC236}">
                  <a16:creationId xmlns:a16="http://schemas.microsoft.com/office/drawing/2014/main" id="{02C9D8CD-E45D-6B3C-1257-4D326A1CE5B8}"/>
                </a:ext>
              </a:extLst>
            </p:cNvPr>
            <p:cNvSpPr/>
            <p:nvPr/>
          </p:nvSpPr>
          <p:spPr>
            <a:xfrm>
              <a:off x="2611302" y="3833693"/>
              <a:ext cx="22196" cy="22196"/>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924"/>
                    <a:pt x="0" y="11775"/>
                  </a:cubicBezTo>
                  <a:cubicBezTo>
                    <a:pt x="0" y="17699"/>
                    <a:pt x="5924" y="21600"/>
                    <a:pt x="11775" y="21600"/>
                  </a:cubicBezTo>
                  <a:cubicBezTo>
                    <a:pt x="17627" y="21600"/>
                    <a:pt x="21600" y="17699"/>
                    <a:pt x="21600" y="11775"/>
                  </a:cubicBezTo>
                  <a:cubicBezTo>
                    <a:pt x="21600" y="592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44" name="Google Shape;2739;p43">
              <a:extLst>
                <a:ext uri="{FF2B5EF4-FFF2-40B4-BE49-F238E27FC236}">
                  <a16:creationId xmlns:a16="http://schemas.microsoft.com/office/drawing/2014/main" id="{DA35196C-EAD9-71F3-0275-4363DD9AD40E}"/>
                </a:ext>
              </a:extLst>
            </p:cNvPr>
            <p:cNvSpPr/>
            <p:nvPr/>
          </p:nvSpPr>
          <p:spPr>
            <a:xfrm>
              <a:off x="2592890" y="3803557"/>
              <a:ext cx="12701" cy="241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6217"/>
                    <a:pt x="21600" y="10767"/>
                  </a:cubicBezTo>
                  <a:cubicBezTo>
                    <a:pt x="21600" y="5383"/>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45" name="Google Shape;2740;p43">
              <a:extLst>
                <a:ext uri="{FF2B5EF4-FFF2-40B4-BE49-F238E27FC236}">
                  <a16:creationId xmlns:a16="http://schemas.microsoft.com/office/drawing/2014/main" id="{47CDCEEE-39B9-3BF4-200B-FC8138EDFA87}"/>
                </a:ext>
              </a:extLst>
            </p:cNvPr>
            <p:cNvSpPr/>
            <p:nvPr/>
          </p:nvSpPr>
          <p:spPr>
            <a:xfrm>
              <a:off x="2592890" y="3863905"/>
              <a:ext cx="12701" cy="221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5676"/>
                    <a:pt x="21600" y="9825"/>
                  </a:cubicBezTo>
                  <a:cubicBezTo>
                    <a:pt x="21600" y="3973"/>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46" name="Google Shape;2741;p43">
              <a:extLst>
                <a:ext uri="{FF2B5EF4-FFF2-40B4-BE49-F238E27FC236}">
                  <a16:creationId xmlns:a16="http://schemas.microsoft.com/office/drawing/2014/main" id="{8EBD58A8-1E8D-38C0-528B-233F4FFB1260}"/>
                </a:ext>
              </a:extLst>
            </p:cNvPr>
            <p:cNvSpPr/>
            <p:nvPr/>
          </p:nvSpPr>
          <p:spPr>
            <a:xfrm>
              <a:off x="2611302" y="3892113"/>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871"/>
                    <a:pt x="0" y="11815"/>
                  </a:cubicBezTo>
                  <a:cubicBezTo>
                    <a:pt x="0" y="17686"/>
                    <a:pt x="5924" y="21600"/>
                    <a:pt x="11775" y="21600"/>
                  </a:cubicBezTo>
                  <a:cubicBezTo>
                    <a:pt x="17627" y="21600"/>
                    <a:pt x="21600" y="17686"/>
                    <a:pt x="21600" y="11815"/>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47" name="Google Shape;2742;p43">
              <a:extLst>
                <a:ext uri="{FF2B5EF4-FFF2-40B4-BE49-F238E27FC236}">
                  <a16:creationId xmlns:a16="http://schemas.microsoft.com/office/drawing/2014/main" id="{1176A839-C8D4-3A20-D895-1DCB2E873121}"/>
                </a:ext>
              </a:extLst>
            </p:cNvPr>
            <p:cNvSpPr/>
            <p:nvPr/>
          </p:nvSpPr>
          <p:spPr>
            <a:xfrm>
              <a:off x="2611302" y="3950532"/>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871"/>
                    <a:pt x="0" y="11742"/>
                  </a:cubicBezTo>
                  <a:cubicBezTo>
                    <a:pt x="0" y="17686"/>
                    <a:pt x="5924" y="21600"/>
                    <a:pt x="11775" y="21600"/>
                  </a:cubicBezTo>
                  <a:cubicBezTo>
                    <a:pt x="17627" y="21600"/>
                    <a:pt x="21600" y="17686"/>
                    <a:pt x="21600" y="11742"/>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48" name="Google Shape;2743;p43">
              <a:extLst>
                <a:ext uri="{FF2B5EF4-FFF2-40B4-BE49-F238E27FC236}">
                  <a16:creationId xmlns:a16="http://schemas.microsoft.com/office/drawing/2014/main" id="{4B6CA32D-1A24-079C-9B8F-2FDC4C8E2221}"/>
                </a:ext>
              </a:extLst>
            </p:cNvPr>
            <p:cNvSpPr/>
            <p:nvPr/>
          </p:nvSpPr>
          <p:spPr>
            <a:xfrm>
              <a:off x="2592890" y="3922324"/>
              <a:ext cx="12701" cy="22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5729"/>
                    <a:pt x="21600" y="9858"/>
                  </a:cubicBezTo>
                  <a:cubicBezTo>
                    <a:pt x="21600" y="391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49" name="Google Shape;2744;p43">
              <a:extLst>
                <a:ext uri="{FF2B5EF4-FFF2-40B4-BE49-F238E27FC236}">
                  <a16:creationId xmlns:a16="http://schemas.microsoft.com/office/drawing/2014/main" id="{7BBEBD70-3445-7B4D-89F6-64C562E9CC58}"/>
                </a:ext>
              </a:extLst>
            </p:cNvPr>
            <p:cNvSpPr/>
            <p:nvPr/>
          </p:nvSpPr>
          <p:spPr>
            <a:xfrm>
              <a:off x="2592890" y="3980744"/>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5729"/>
                    <a:pt x="21600" y="9785"/>
                  </a:cubicBezTo>
                  <a:cubicBezTo>
                    <a:pt x="21600" y="391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50" name="Google Shape;2745;p43">
              <a:extLst>
                <a:ext uri="{FF2B5EF4-FFF2-40B4-BE49-F238E27FC236}">
                  <a16:creationId xmlns:a16="http://schemas.microsoft.com/office/drawing/2014/main" id="{B42F4616-7471-C502-D51A-6AFAA587A220}"/>
                </a:ext>
              </a:extLst>
            </p:cNvPr>
            <p:cNvSpPr/>
            <p:nvPr/>
          </p:nvSpPr>
          <p:spPr>
            <a:xfrm>
              <a:off x="2611302" y="4008877"/>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924"/>
                    <a:pt x="0" y="11775"/>
                  </a:cubicBezTo>
                  <a:cubicBezTo>
                    <a:pt x="0" y="17627"/>
                    <a:pt x="5924" y="21600"/>
                    <a:pt x="11775" y="21600"/>
                  </a:cubicBezTo>
                  <a:cubicBezTo>
                    <a:pt x="17627" y="21600"/>
                    <a:pt x="21600" y="17627"/>
                    <a:pt x="21600" y="11775"/>
                  </a:cubicBezTo>
                  <a:cubicBezTo>
                    <a:pt x="21600" y="592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51" name="Google Shape;2746;p43">
              <a:extLst>
                <a:ext uri="{FF2B5EF4-FFF2-40B4-BE49-F238E27FC236}">
                  <a16:creationId xmlns:a16="http://schemas.microsoft.com/office/drawing/2014/main" id="{C113ABEB-73D4-1DC4-7666-0A0221632295}"/>
                </a:ext>
              </a:extLst>
            </p:cNvPr>
            <p:cNvSpPr/>
            <p:nvPr/>
          </p:nvSpPr>
          <p:spPr>
            <a:xfrm>
              <a:off x="2611302" y="4067297"/>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871"/>
                    <a:pt x="0" y="11815"/>
                  </a:cubicBezTo>
                  <a:cubicBezTo>
                    <a:pt x="0" y="17686"/>
                    <a:pt x="5924" y="21600"/>
                    <a:pt x="11775" y="21600"/>
                  </a:cubicBezTo>
                  <a:cubicBezTo>
                    <a:pt x="17627" y="21600"/>
                    <a:pt x="21600" y="17686"/>
                    <a:pt x="21600" y="11815"/>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52" name="Google Shape;2747;p43">
              <a:extLst>
                <a:ext uri="{FF2B5EF4-FFF2-40B4-BE49-F238E27FC236}">
                  <a16:creationId xmlns:a16="http://schemas.microsoft.com/office/drawing/2014/main" id="{D817F5D8-7BA4-84E5-6D27-B8F75DD3902E}"/>
                </a:ext>
              </a:extLst>
            </p:cNvPr>
            <p:cNvSpPr/>
            <p:nvPr/>
          </p:nvSpPr>
          <p:spPr>
            <a:xfrm>
              <a:off x="2592890" y="4039088"/>
              <a:ext cx="12701" cy="22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5729"/>
                    <a:pt x="21600" y="9858"/>
                  </a:cubicBezTo>
                  <a:cubicBezTo>
                    <a:pt x="21600" y="391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53" name="Google Shape;2748;p43">
              <a:extLst>
                <a:ext uri="{FF2B5EF4-FFF2-40B4-BE49-F238E27FC236}">
                  <a16:creationId xmlns:a16="http://schemas.microsoft.com/office/drawing/2014/main" id="{A9D4EFDF-41D1-588E-48E9-7D3BD7126A8E}"/>
                </a:ext>
              </a:extLst>
            </p:cNvPr>
            <p:cNvSpPr/>
            <p:nvPr/>
          </p:nvSpPr>
          <p:spPr>
            <a:xfrm>
              <a:off x="2592890" y="4097507"/>
              <a:ext cx="12701" cy="22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5729"/>
                    <a:pt x="21600" y="9785"/>
                  </a:cubicBezTo>
                  <a:cubicBezTo>
                    <a:pt x="21600" y="391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54" name="Google Shape;2749;p43">
              <a:extLst>
                <a:ext uri="{FF2B5EF4-FFF2-40B4-BE49-F238E27FC236}">
                  <a16:creationId xmlns:a16="http://schemas.microsoft.com/office/drawing/2014/main" id="{F0136AA9-0971-2D9E-349D-8980875B122F}"/>
                </a:ext>
              </a:extLst>
            </p:cNvPr>
            <p:cNvSpPr/>
            <p:nvPr/>
          </p:nvSpPr>
          <p:spPr>
            <a:xfrm>
              <a:off x="2611302" y="4125640"/>
              <a:ext cx="22196" cy="22196"/>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924"/>
                    <a:pt x="0" y="11775"/>
                  </a:cubicBezTo>
                  <a:cubicBezTo>
                    <a:pt x="0" y="17699"/>
                    <a:pt x="5924" y="21600"/>
                    <a:pt x="11775" y="21600"/>
                  </a:cubicBezTo>
                  <a:cubicBezTo>
                    <a:pt x="17627" y="21600"/>
                    <a:pt x="21600" y="17699"/>
                    <a:pt x="21600" y="11775"/>
                  </a:cubicBezTo>
                  <a:cubicBezTo>
                    <a:pt x="21600" y="592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55" name="Google Shape;2750;p43">
              <a:extLst>
                <a:ext uri="{FF2B5EF4-FFF2-40B4-BE49-F238E27FC236}">
                  <a16:creationId xmlns:a16="http://schemas.microsoft.com/office/drawing/2014/main" id="{A84FCD48-627D-CD45-3BCC-6BA9129EA1EE}"/>
                </a:ext>
              </a:extLst>
            </p:cNvPr>
            <p:cNvSpPr/>
            <p:nvPr/>
          </p:nvSpPr>
          <p:spPr>
            <a:xfrm>
              <a:off x="2611302" y="4184060"/>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67"/>
                    <a:pt x="0" y="10800"/>
                  </a:cubicBezTo>
                  <a:cubicBezTo>
                    <a:pt x="0" y="16167"/>
                    <a:pt x="5924" y="21600"/>
                    <a:pt x="11775" y="21600"/>
                  </a:cubicBezTo>
                  <a:cubicBezTo>
                    <a:pt x="17627" y="21600"/>
                    <a:pt x="21600" y="16167"/>
                    <a:pt x="21600" y="10800"/>
                  </a:cubicBezTo>
                  <a:cubicBezTo>
                    <a:pt x="21600" y="5367"/>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56" name="Google Shape;2751;p43">
              <a:extLst>
                <a:ext uri="{FF2B5EF4-FFF2-40B4-BE49-F238E27FC236}">
                  <a16:creationId xmlns:a16="http://schemas.microsoft.com/office/drawing/2014/main" id="{587FC5CB-9E63-CE85-8950-886FFA664D15}"/>
                </a:ext>
              </a:extLst>
            </p:cNvPr>
            <p:cNvSpPr/>
            <p:nvPr/>
          </p:nvSpPr>
          <p:spPr>
            <a:xfrm>
              <a:off x="2592890" y="4155852"/>
              <a:ext cx="12701" cy="221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5676"/>
                    <a:pt x="21600" y="9825"/>
                  </a:cubicBezTo>
                  <a:cubicBezTo>
                    <a:pt x="21600" y="3973"/>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57" name="Google Shape;2752;p43">
              <a:extLst>
                <a:ext uri="{FF2B5EF4-FFF2-40B4-BE49-F238E27FC236}">
                  <a16:creationId xmlns:a16="http://schemas.microsoft.com/office/drawing/2014/main" id="{661F93F2-35B4-6360-C4D6-61CA0CFD62D8}"/>
                </a:ext>
              </a:extLst>
            </p:cNvPr>
            <p:cNvSpPr/>
            <p:nvPr/>
          </p:nvSpPr>
          <p:spPr>
            <a:xfrm>
              <a:off x="2592890" y="4214271"/>
              <a:ext cx="12701" cy="22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0734" y="21600"/>
                    <a:pt x="21600" y="17686"/>
                    <a:pt x="21600" y="9785"/>
                  </a:cubicBezTo>
                  <a:cubicBezTo>
                    <a:pt x="21600" y="3914"/>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58" name="Google Shape;2753;p43">
              <a:extLst>
                <a:ext uri="{FF2B5EF4-FFF2-40B4-BE49-F238E27FC236}">
                  <a16:creationId xmlns:a16="http://schemas.microsoft.com/office/drawing/2014/main" id="{0D4767F8-79EC-8D43-DA70-EEA2E06EACFB}"/>
                </a:ext>
              </a:extLst>
            </p:cNvPr>
            <p:cNvSpPr/>
            <p:nvPr/>
          </p:nvSpPr>
          <p:spPr>
            <a:xfrm>
              <a:off x="2611302" y="4242479"/>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767"/>
                  </a:cubicBezTo>
                  <a:cubicBezTo>
                    <a:pt x="0" y="16217"/>
                    <a:pt x="5924" y="21600"/>
                    <a:pt x="11775" y="21600"/>
                  </a:cubicBezTo>
                  <a:cubicBezTo>
                    <a:pt x="17627" y="21600"/>
                    <a:pt x="21600" y="16217"/>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59" name="Google Shape;2754;p43">
              <a:extLst>
                <a:ext uri="{FF2B5EF4-FFF2-40B4-BE49-F238E27FC236}">
                  <a16:creationId xmlns:a16="http://schemas.microsoft.com/office/drawing/2014/main" id="{7309018F-88D8-AE77-4625-0B7E6BA8F050}"/>
                </a:ext>
              </a:extLst>
            </p:cNvPr>
            <p:cNvSpPr/>
            <p:nvPr/>
          </p:nvSpPr>
          <p:spPr>
            <a:xfrm>
              <a:off x="2624104" y="4302827"/>
              <a:ext cx="12701" cy="161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112" y="5475"/>
                    <a:pt x="14224" y="13537"/>
                    <a:pt x="14224" y="18912"/>
                  </a:cubicBezTo>
                  <a:cubicBezTo>
                    <a:pt x="14224" y="18912"/>
                    <a:pt x="14224" y="21600"/>
                    <a:pt x="14224" y="21600"/>
                  </a:cubicBezTo>
                  <a:cubicBezTo>
                    <a:pt x="21600" y="18912"/>
                    <a:pt x="21600" y="16225"/>
                    <a:pt x="21600" y="13537"/>
                  </a:cubicBezTo>
                  <a:cubicBezTo>
                    <a:pt x="21600" y="8162"/>
                    <a:pt x="14224" y="2688"/>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60" name="Google Shape;2755;p43">
              <a:extLst>
                <a:ext uri="{FF2B5EF4-FFF2-40B4-BE49-F238E27FC236}">
                  <a16:creationId xmlns:a16="http://schemas.microsoft.com/office/drawing/2014/main" id="{8936177E-3F31-79F5-C38E-AFA909501E1D}"/>
                </a:ext>
              </a:extLst>
            </p:cNvPr>
            <p:cNvSpPr/>
            <p:nvPr/>
          </p:nvSpPr>
          <p:spPr>
            <a:xfrm>
              <a:off x="2641514" y="4331035"/>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858"/>
                  </a:cubicBezTo>
                  <a:cubicBezTo>
                    <a:pt x="0" y="17686"/>
                    <a:pt x="3914" y="21600"/>
                    <a:pt x="9858" y="21600"/>
                  </a:cubicBezTo>
                  <a:cubicBezTo>
                    <a:pt x="15729" y="21600"/>
                    <a:pt x="21600" y="17686"/>
                    <a:pt x="21600" y="9858"/>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68" name="Google Shape;2763;p43">
              <a:extLst>
                <a:ext uri="{FF2B5EF4-FFF2-40B4-BE49-F238E27FC236}">
                  <a16:creationId xmlns:a16="http://schemas.microsoft.com/office/drawing/2014/main" id="{D6122E38-F3A6-E4DF-9A19-091598706400}"/>
                </a:ext>
              </a:extLst>
            </p:cNvPr>
            <p:cNvSpPr/>
            <p:nvPr/>
          </p:nvSpPr>
          <p:spPr>
            <a:xfrm>
              <a:off x="2552958" y="2138432"/>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924"/>
                    <a:pt x="0" y="11775"/>
                  </a:cubicBezTo>
                  <a:cubicBezTo>
                    <a:pt x="0" y="17627"/>
                    <a:pt x="5871" y="21600"/>
                    <a:pt x="11742" y="21600"/>
                  </a:cubicBezTo>
                  <a:cubicBezTo>
                    <a:pt x="17686" y="21600"/>
                    <a:pt x="21600" y="17627"/>
                    <a:pt x="21600" y="11775"/>
                  </a:cubicBezTo>
                  <a:cubicBezTo>
                    <a:pt x="21600" y="592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70" name="Google Shape;2765;p43">
              <a:extLst>
                <a:ext uri="{FF2B5EF4-FFF2-40B4-BE49-F238E27FC236}">
                  <a16:creationId xmlns:a16="http://schemas.microsoft.com/office/drawing/2014/main" id="{CDA82814-D2B5-152D-D050-AFC1780A1679}"/>
                </a:ext>
              </a:extLst>
            </p:cNvPr>
            <p:cNvSpPr/>
            <p:nvPr/>
          </p:nvSpPr>
          <p:spPr>
            <a:xfrm>
              <a:off x="2524751" y="21686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5729"/>
                    <a:pt x="3914" y="21600"/>
                    <a:pt x="9785" y="21600"/>
                  </a:cubicBezTo>
                  <a:cubicBezTo>
                    <a:pt x="15729" y="21600"/>
                    <a:pt x="21600" y="15729"/>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71" name="Google Shape;2766;p43">
              <a:extLst>
                <a:ext uri="{FF2B5EF4-FFF2-40B4-BE49-F238E27FC236}">
                  <a16:creationId xmlns:a16="http://schemas.microsoft.com/office/drawing/2014/main" id="{4815D679-DEC3-6E8D-A447-7CB977B6B5C8}"/>
                </a:ext>
              </a:extLst>
            </p:cNvPr>
            <p:cNvSpPr/>
            <p:nvPr/>
          </p:nvSpPr>
          <p:spPr>
            <a:xfrm>
              <a:off x="2552958" y="2196851"/>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871"/>
                    <a:pt x="0" y="11815"/>
                  </a:cubicBezTo>
                  <a:cubicBezTo>
                    <a:pt x="0" y="17686"/>
                    <a:pt x="5871" y="21600"/>
                    <a:pt x="11742" y="21600"/>
                  </a:cubicBezTo>
                  <a:cubicBezTo>
                    <a:pt x="17686" y="21600"/>
                    <a:pt x="21600" y="17686"/>
                    <a:pt x="21600" y="11815"/>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72" name="Google Shape;2767;p43">
              <a:extLst>
                <a:ext uri="{FF2B5EF4-FFF2-40B4-BE49-F238E27FC236}">
                  <a16:creationId xmlns:a16="http://schemas.microsoft.com/office/drawing/2014/main" id="{97586298-5ACB-5DCB-076E-C9EDBF325E3F}"/>
                </a:ext>
              </a:extLst>
            </p:cNvPr>
            <p:cNvSpPr/>
            <p:nvPr/>
          </p:nvSpPr>
          <p:spPr>
            <a:xfrm>
              <a:off x="2581792" y="2168644"/>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3914"/>
                    <a:pt x="0" y="9858"/>
                  </a:cubicBezTo>
                  <a:cubicBezTo>
                    <a:pt x="0" y="15729"/>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73" name="Google Shape;2768;p43">
              <a:extLst>
                <a:ext uri="{FF2B5EF4-FFF2-40B4-BE49-F238E27FC236}">
                  <a16:creationId xmlns:a16="http://schemas.microsoft.com/office/drawing/2014/main" id="{9DD35E25-33C0-6366-E2E9-6642A18FC405}"/>
                </a:ext>
              </a:extLst>
            </p:cNvPr>
            <p:cNvSpPr/>
            <p:nvPr/>
          </p:nvSpPr>
          <p:spPr>
            <a:xfrm>
              <a:off x="2524751" y="222706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74" name="Google Shape;2769;p43">
              <a:extLst>
                <a:ext uri="{FF2B5EF4-FFF2-40B4-BE49-F238E27FC236}">
                  <a16:creationId xmlns:a16="http://schemas.microsoft.com/office/drawing/2014/main" id="{8E35A0A6-1420-6B19-21D0-9B67D197DFEA}"/>
                </a:ext>
              </a:extLst>
            </p:cNvPr>
            <p:cNvSpPr/>
            <p:nvPr/>
          </p:nvSpPr>
          <p:spPr>
            <a:xfrm>
              <a:off x="2552958" y="2255196"/>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924"/>
                    <a:pt x="0" y="11775"/>
                  </a:cubicBezTo>
                  <a:cubicBezTo>
                    <a:pt x="0" y="17699"/>
                    <a:pt x="5871" y="21600"/>
                    <a:pt x="11742" y="21600"/>
                  </a:cubicBezTo>
                  <a:cubicBezTo>
                    <a:pt x="17686" y="21600"/>
                    <a:pt x="21600" y="17699"/>
                    <a:pt x="21600" y="11775"/>
                  </a:cubicBezTo>
                  <a:cubicBezTo>
                    <a:pt x="21600" y="592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75" name="Google Shape;2770;p43">
              <a:extLst>
                <a:ext uri="{FF2B5EF4-FFF2-40B4-BE49-F238E27FC236}">
                  <a16:creationId xmlns:a16="http://schemas.microsoft.com/office/drawing/2014/main" id="{3292DA6E-6245-FF0A-F7F9-E6A258011A93}"/>
                </a:ext>
              </a:extLst>
            </p:cNvPr>
            <p:cNvSpPr/>
            <p:nvPr/>
          </p:nvSpPr>
          <p:spPr>
            <a:xfrm>
              <a:off x="2581792" y="2227063"/>
              <a:ext cx="12701" cy="221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3914"/>
                    <a:pt x="0" y="9785"/>
                  </a:cubicBezTo>
                  <a:cubicBezTo>
                    <a:pt x="0" y="15729"/>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76" name="Google Shape;2771;p43">
              <a:extLst>
                <a:ext uri="{FF2B5EF4-FFF2-40B4-BE49-F238E27FC236}">
                  <a16:creationId xmlns:a16="http://schemas.microsoft.com/office/drawing/2014/main" id="{E2343175-7FD4-FF54-3A39-27E1E58D5165}"/>
                </a:ext>
              </a:extLst>
            </p:cNvPr>
            <p:cNvSpPr/>
            <p:nvPr/>
          </p:nvSpPr>
          <p:spPr>
            <a:xfrm>
              <a:off x="2552958" y="2313615"/>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871"/>
                    <a:pt x="0" y="11815"/>
                  </a:cubicBezTo>
                  <a:cubicBezTo>
                    <a:pt x="0" y="13772"/>
                    <a:pt x="1957" y="17686"/>
                    <a:pt x="3914" y="19643"/>
                  </a:cubicBezTo>
                  <a:cubicBezTo>
                    <a:pt x="5871" y="21600"/>
                    <a:pt x="7828" y="21600"/>
                    <a:pt x="11742" y="21600"/>
                  </a:cubicBezTo>
                  <a:cubicBezTo>
                    <a:pt x="17686" y="21600"/>
                    <a:pt x="21600" y="17686"/>
                    <a:pt x="21600" y="11815"/>
                  </a:cubicBezTo>
                  <a:cubicBezTo>
                    <a:pt x="21600" y="7901"/>
                    <a:pt x="21600" y="5871"/>
                    <a:pt x="19643" y="3914"/>
                  </a:cubicBezTo>
                  <a:cubicBezTo>
                    <a:pt x="17686" y="1957"/>
                    <a:pt x="13699"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77" name="Google Shape;2772;p43">
              <a:extLst>
                <a:ext uri="{FF2B5EF4-FFF2-40B4-BE49-F238E27FC236}">
                  <a16:creationId xmlns:a16="http://schemas.microsoft.com/office/drawing/2014/main" id="{A65FAA42-3BB3-A0F3-A545-3166A04247D0}"/>
                </a:ext>
              </a:extLst>
            </p:cNvPr>
            <p:cNvSpPr/>
            <p:nvPr/>
          </p:nvSpPr>
          <p:spPr>
            <a:xfrm>
              <a:off x="2581792" y="23424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8640"/>
                    <a:pt x="0" y="21600"/>
                  </a:cubicBezTo>
                  <a:lnTo>
                    <a:pt x="13024" y="21600"/>
                  </a:lnTo>
                  <a:cubicBezTo>
                    <a:pt x="13024" y="12960"/>
                    <a:pt x="17312" y="432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78" name="Google Shape;2773;p43">
              <a:extLst>
                <a:ext uri="{FF2B5EF4-FFF2-40B4-BE49-F238E27FC236}">
                  <a16:creationId xmlns:a16="http://schemas.microsoft.com/office/drawing/2014/main" id="{B1371CAB-FA64-8EF3-EDD7-7E354D9F8B8A}"/>
                </a:ext>
              </a:extLst>
            </p:cNvPr>
            <p:cNvSpPr/>
            <p:nvPr/>
          </p:nvSpPr>
          <p:spPr>
            <a:xfrm>
              <a:off x="2552958" y="2430379"/>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433"/>
                    <a:pt x="0" y="10800"/>
                  </a:cubicBezTo>
                  <a:cubicBezTo>
                    <a:pt x="0" y="16167"/>
                    <a:pt x="5871"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79" name="Google Shape;2774;p43">
              <a:extLst>
                <a:ext uri="{FF2B5EF4-FFF2-40B4-BE49-F238E27FC236}">
                  <a16:creationId xmlns:a16="http://schemas.microsoft.com/office/drawing/2014/main" id="{0F291921-71AF-707B-48CD-0AE035565A52}"/>
                </a:ext>
              </a:extLst>
            </p:cNvPr>
            <p:cNvSpPr/>
            <p:nvPr/>
          </p:nvSpPr>
          <p:spPr>
            <a:xfrm>
              <a:off x="2552958" y="248879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833"/>
                  </a:cubicBezTo>
                  <a:cubicBezTo>
                    <a:pt x="0" y="16217"/>
                    <a:pt x="5871" y="21600"/>
                    <a:pt x="11742" y="21600"/>
                  </a:cubicBezTo>
                  <a:cubicBezTo>
                    <a:pt x="17686" y="21600"/>
                    <a:pt x="21600" y="16217"/>
                    <a:pt x="21600" y="10833"/>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80" name="Google Shape;2775;p43">
              <a:extLst>
                <a:ext uri="{FF2B5EF4-FFF2-40B4-BE49-F238E27FC236}">
                  <a16:creationId xmlns:a16="http://schemas.microsoft.com/office/drawing/2014/main" id="{38348E3D-275C-1EB2-7C29-C57F7C1EBE4D}"/>
                </a:ext>
              </a:extLst>
            </p:cNvPr>
            <p:cNvSpPr/>
            <p:nvPr/>
          </p:nvSpPr>
          <p:spPr>
            <a:xfrm>
              <a:off x="2581792" y="2460590"/>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3914"/>
                    <a:pt x="0" y="9858"/>
                  </a:cubicBezTo>
                  <a:cubicBezTo>
                    <a:pt x="0" y="17686"/>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81" name="Google Shape;2776;p43">
              <a:extLst>
                <a:ext uri="{FF2B5EF4-FFF2-40B4-BE49-F238E27FC236}">
                  <a16:creationId xmlns:a16="http://schemas.microsoft.com/office/drawing/2014/main" id="{E29029BD-D462-38B9-AAD6-D17806B9D3E5}"/>
                </a:ext>
              </a:extLst>
            </p:cNvPr>
            <p:cNvSpPr/>
            <p:nvPr/>
          </p:nvSpPr>
          <p:spPr>
            <a:xfrm>
              <a:off x="2552958" y="254714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433"/>
                    <a:pt x="0" y="10800"/>
                  </a:cubicBezTo>
                  <a:cubicBezTo>
                    <a:pt x="0" y="16167"/>
                    <a:pt x="5871"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82" name="Google Shape;2777;p43">
              <a:extLst>
                <a:ext uri="{FF2B5EF4-FFF2-40B4-BE49-F238E27FC236}">
                  <a16:creationId xmlns:a16="http://schemas.microsoft.com/office/drawing/2014/main" id="{B53A44AC-F375-C777-24A4-04EFD8B51960}"/>
                </a:ext>
              </a:extLst>
            </p:cNvPr>
            <p:cNvSpPr/>
            <p:nvPr/>
          </p:nvSpPr>
          <p:spPr>
            <a:xfrm>
              <a:off x="2581792" y="2519009"/>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3914"/>
                    <a:pt x="0" y="9785"/>
                  </a:cubicBezTo>
                  <a:cubicBezTo>
                    <a:pt x="0" y="17686"/>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83" name="Google Shape;2778;p43">
              <a:extLst>
                <a:ext uri="{FF2B5EF4-FFF2-40B4-BE49-F238E27FC236}">
                  <a16:creationId xmlns:a16="http://schemas.microsoft.com/office/drawing/2014/main" id="{7D34BBC2-795D-14A3-FBF8-8ECBB6C27B44}"/>
                </a:ext>
              </a:extLst>
            </p:cNvPr>
            <p:cNvSpPr/>
            <p:nvPr/>
          </p:nvSpPr>
          <p:spPr>
            <a:xfrm>
              <a:off x="2552958" y="260556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833"/>
                  </a:cubicBezTo>
                  <a:cubicBezTo>
                    <a:pt x="0" y="16217"/>
                    <a:pt x="5871" y="21600"/>
                    <a:pt x="11742" y="21600"/>
                  </a:cubicBezTo>
                  <a:cubicBezTo>
                    <a:pt x="17686" y="21600"/>
                    <a:pt x="21600" y="16217"/>
                    <a:pt x="21600" y="10833"/>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84" name="Google Shape;2779;p43">
              <a:extLst>
                <a:ext uri="{FF2B5EF4-FFF2-40B4-BE49-F238E27FC236}">
                  <a16:creationId xmlns:a16="http://schemas.microsoft.com/office/drawing/2014/main" id="{84EE52B6-B07C-2E37-BE8D-17E4D3FEB2E0}"/>
                </a:ext>
              </a:extLst>
            </p:cNvPr>
            <p:cNvSpPr/>
            <p:nvPr/>
          </p:nvSpPr>
          <p:spPr>
            <a:xfrm>
              <a:off x="2581792" y="2577354"/>
              <a:ext cx="12701" cy="221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3901"/>
                    <a:pt x="0" y="9825"/>
                  </a:cubicBezTo>
                  <a:cubicBezTo>
                    <a:pt x="0" y="1762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85" name="Google Shape;2780;p43">
              <a:extLst>
                <a:ext uri="{FF2B5EF4-FFF2-40B4-BE49-F238E27FC236}">
                  <a16:creationId xmlns:a16="http://schemas.microsoft.com/office/drawing/2014/main" id="{1673AAAE-8A8E-165F-B655-633C9E81D63E}"/>
                </a:ext>
              </a:extLst>
            </p:cNvPr>
            <p:cNvSpPr/>
            <p:nvPr/>
          </p:nvSpPr>
          <p:spPr>
            <a:xfrm>
              <a:off x="2581792" y="263547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7156"/>
                    <a:pt x="0" y="21600"/>
                  </a:cubicBezTo>
                  <a:lnTo>
                    <a:pt x="21600" y="21600"/>
                  </a:ln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86" name="Google Shape;2781;p43">
              <a:extLst>
                <a:ext uri="{FF2B5EF4-FFF2-40B4-BE49-F238E27FC236}">
                  <a16:creationId xmlns:a16="http://schemas.microsoft.com/office/drawing/2014/main" id="{DC14F938-78F3-C7F1-3A3B-72F7302D5CF8}"/>
                </a:ext>
              </a:extLst>
            </p:cNvPr>
            <p:cNvSpPr/>
            <p:nvPr/>
          </p:nvSpPr>
          <p:spPr>
            <a:xfrm>
              <a:off x="2581792" y="26454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4444"/>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87" name="Google Shape;2782;p43">
              <a:extLst>
                <a:ext uri="{FF2B5EF4-FFF2-40B4-BE49-F238E27FC236}">
                  <a16:creationId xmlns:a16="http://schemas.microsoft.com/office/drawing/2014/main" id="{B72D8902-4CBF-0708-022E-C58E40215845}"/>
                </a:ext>
              </a:extLst>
            </p:cNvPr>
            <p:cNvSpPr/>
            <p:nvPr/>
          </p:nvSpPr>
          <p:spPr>
            <a:xfrm>
              <a:off x="2552958" y="2722325"/>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433"/>
                    <a:pt x="0" y="10800"/>
                  </a:cubicBezTo>
                  <a:cubicBezTo>
                    <a:pt x="0" y="16167"/>
                    <a:pt x="5871" y="21600"/>
                    <a:pt x="11742" y="21600"/>
                  </a:cubicBezTo>
                  <a:cubicBezTo>
                    <a:pt x="17686" y="21600"/>
                    <a:pt x="21600" y="16167"/>
                    <a:pt x="21600" y="10800"/>
                  </a:cubicBezTo>
                  <a:cubicBezTo>
                    <a:pt x="21600" y="9011"/>
                    <a:pt x="21600" y="7222"/>
                    <a:pt x="21600" y="7222"/>
                  </a:cubicBezTo>
                  <a:cubicBezTo>
                    <a:pt x="19643" y="7222"/>
                    <a:pt x="17686" y="5433"/>
                    <a:pt x="15729" y="3578"/>
                  </a:cubicBezTo>
                  <a:cubicBezTo>
                    <a:pt x="13699" y="3578"/>
                    <a:pt x="11742" y="1789"/>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88" name="Google Shape;2783;p43">
              <a:extLst>
                <a:ext uri="{FF2B5EF4-FFF2-40B4-BE49-F238E27FC236}">
                  <a16:creationId xmlns:a16="http://schemas.microsoft.com/office/drawing/2014/main" id="{DA3FC93B-9E17-43F2-BCA3-CA96BE3CE009}"/>
                </a:ext>
              </a:extLst>
            </p:cNvPr>
            <p:cNvSpPr/>
            <p:nvPr/>
          </p:nvSpPr>
          <p:spPr>
            <a:xfrm>
              <a:off x="2532768" y="2821456"/>
              <a:ext cx="14104" cy="1270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cubicBezTo>
                    <a:pt x="8526" y="0"/>
                    <a:pt x="4661" y="913"/>
                    <a:pt x="0" y="5020"/>
                  </a:cubicBezTo>
                  <a:lnTo>
                    <a:pt x="0" y="13386"/>
                  </a:lnTo>
                  <a:cubicBezTo>
                    <a:pt x="0" y="21600"/>
                    <a:pt x="3069" y="21600"/>
                    <a:pt x="6253" y="21600"/>
                  </a:cubicBezTo>
                  <a:cubicBezTo>
                    <a:pt x="12392" y="21600"/>
                    <a:pt x="12392" y="17493"/>
                    <a:pt x="15461" y="17493"/>
                  </a:cubicBezTo>
                  <a:cubicBezTo>
                    <a:pt x="18531" y="13386"/>
                    <a:pt x="21600" y="5020"/>
                    <a:pt x="21600" y="913"/>
                  </a:cubicBezTo>
                  <a:cubicBezTo>
                    <a:pt x="18531" y="913"/>
                    <a:pt x="15461" y="0"/>
                    <a:pt x="1193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89" name="Google Shape;2785;p43">
              <a:extLst>
                <a:ext uri="{FF2B5EF4-FFF2-40B4-BE49-F238E27FC236}">
                  <a16:creationId xmlns:a16="http://schemas.microsoft.com/office/drawing/2014/main" id="{7FC15C42-3FCA-A17D-2075-A706F0D54858}"/>
                </a:ext>
              </a:extLst>
            </p:cNvPr>
            <p:cNvSpPr/>
            <p:nvPr/>
          </p:nvSpPr>
          <p:spPr>
            <a:xfrm>
              <a:off x="2552958" y="2955926"/>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767"/>
                  </a:cubicBezTo>
                  <a:cubicBezTo>
                    <a:pt x="0" y="16217"/>
                    <a:pt x="5871"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90" name="Google Shape;2786;p43">
              <a:extLst>
                <a:ext uri="{FF2B5EF4-FFF2-40B4-BE49-F238E27FC236}">
                  <a16:creationId xmlns:a16="http://schemas.microsoft.com/office/drawing/2014/main" id="{C09B6E95-1CDB-8C9F-3CBB-6CDD9BBF36CA}"/>
                </a:ext>
              </a:extLst>
            </p:cNvPr>
            <p:cNvSpPr/>
            <p:nvPr/>
          </p:nvSpPr>
          <p:spPr>
            <a:xfrm>
              <a:off x="2524751" y="298606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924"/>
                    <a:pt x="0" y="11775"/>
                  </a:cubicBezTo>
                  <a:cubicBezTo>
                    <a:pt x="0" y="17627"/>
                    <a:pt x="3914" y="21600"/>
                    <a:pt x="9785" y="21600"/>
                  </a:cubicBezTo>
                  <a:cubicBezTo>
                    <a:pt x="15729" y="21600"/>
                    <a:pt x="21600" y="17627"/>
                    <a:pt x="21600" y="11775"/>
                  </a:cubicBezTo>
                  <a:cubicBezTo>
                    <a:pt x="21600" y="592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91" name="Google Shape;2787;p43">
              <a:extLst>
                <a:ext uri="{FF2B5EF4-FFF2-40B4-BE49-F238E27FC236}">
                  <a16:creationId xmlns:a16="http://schemas.microsoft.com/office/drawing/2014/main" id="{BC5809C4-E2BF-D6DE-00D2-006A7FE0F599}"/>
                </a:ext>
              </a:extLst>
            </p:cNvPr>
            <p:cNvSpPr/>
            <p:nvPr/>
          </p:nvSpPr>
          <p:spPr>
            <a:xfrm>
              <a:off x="2552958" y="301627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01"/>
                    <a:pt x="0" y="9825"/>
                  </a:cubicBezTo>
                  <a:cubicBezTo>
                    <a:pt x="0" y="15676"/>
                    <a:pt x="5871" y="21600"/>
                    <a:pt x="11742" y="21600"/>
                  </a:cubicBezTo>
                  <a:cubicBezTo>
                    <a:pt x="17686" y="21600"/>
                    <a:pt x="21600" y="15676"/>
                    <a:pt x="21600" y="982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92" name="Google Shape;2788;p43">
              <a:extLst>
                <a:ext uri="{FF2B5EF4-FFF2-40B4-BE49-F238E27FC236}">
                  <a16:creationId xmlns:a16="http://schemas.microsoft.com/office/drawing/2014/main" id="{8ACB860C-8D6B-6D87-85EA-CF4A27F051EA}"/>
                </a:ext>
              </a:extLst>
            </p:cNvPr>
            <p:cNvSpPr/>
            <p:nvPr/>
          </p:nvSpPr>
          <p:spPr>
            <a:xfrm>
              <a:off x="2581792" y="2986064"/>
              <a:ext cx="12701" cy="221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924"/>
                    <a:pt x="0" y="11775"/>
                  </a:cubicBezTo>
                  <a:cubicBezTo>
                    <a:pt x="0" y="1762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93" name="Google Shape;2789;p43">
              <a:extLst>
                <a:ext uri="{FF2B5EF4-FFF2-40B4-BE49-F238E27FC236}">
                  <a16:creationId xmlns:a16="http://schemas.microsoft.com/office/drawing/2014/main" id="{EB75743B-E5BC-F31D-35B5-01568DB55C52}"/>
                </a:ext>
              </a:extLst>
            </p:cNvPr>
            <p:cNvSpPr/>
            <p:nvPr/>
          </p:nvSpPr>
          <p:spPr>
            <a:xfrm>
              <a:off x="2552958" y="3074694"/>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785"/>
                  </a:cubicBezTo>
                  <a:cubicBezTo>
                    <a:pt x="0" y="15729"/>
                    <a:pt x="5871"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94" name="Google Shape;2790;p43">
              <a:extLst>
                <a:ext uri="{FF2B5EF4-FFF2-40B4-BE49-F238E27FC236}">
                  <a16:creationId xmlns:a16="http://schemas.microsoft.com/office/drawing/2014/main" id="{F521C181-DD44-3496-D65A-E55531E79CD9}"/>
                </a:ext>
              </a:extLst>
            </p:cNvPr>
            <p:cNvSpPr/>
            <p:nvPr/>
          </p:nvSpPr>
          <p:spPr>
            <a:xfrm>
              <a:off x="2581792" y="3044483"/>
              <a:ext cx="12701" cy="221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871"/>
                    <a:pt x="0" y="11815"/>
                  </a:cubicBezTo>
                  <a:cubicBezTo>
                    <a:pt x="0" y="17686"/>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95" name="Google Shape;2791;p43">
              <a:extLst>
                <a:ext uri="{FF2B5EF4-FFF2-40B4-BE49-F238E27FC236}">
                  <a16:creationId xmlns:a16="http://schemas.microsoft.com/office/drawing/2014/main" id="{D9267CFA-E57B-B9FA-8C57-69A4476024A3}"/>
                </a:ext>
              </a:extLst>
            </p:cNvPr>
            <p:cNvSpPr/>
            <p:nvPr/>
          </p:nvSpPr>
          <p:spPr>
            <a:xfrm>
              <a:off x="2524751" y="304448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815"/>
                  </a:cubicBezTo>
                  <a:cubicBezTo>
                    <a:pt x="0" y="17686"/>
                    <a:pt x="3914" y="21600"/>
                    <a:pt x="9785" y="21600"/>
                  </a:cubicBezTo>
                  <a:cubicBezTo>
                    <a:pt x="15729" y="21600"/>
                    <a:pt x="21600" y="17686"/>
                    <a:pt x="21600" y="11815"/>
                  </a:cubicBezTo>
                  <a:cubicBezTo>
                    <a:pt x="21600" y="587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96" name="Google Shape;2792;p43">
              <a:extLst>
                <a:ext uri="{FF2B5EF4-FFF2-40B4-BE49-F238E27FC236}">
                  <a16:creationId xmlns:a16="http://schemas.microsoft.com/office/drawing/2014/main" id="{67472CDE-4FB6-670D-FA42-103FF36AF54A}"/>
                </a:ext>
              </a:extLst>
            </p:cNvPr>
            <p:cNvSpPr/>
            <p:nvPr/>
          </p:nvSpPr>
          <p:spPr>
            <a:xfrm>
              <a:off x="2524751" y="3102901"/>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742"/>
                  </a:cubicBezTo>
                  <a:cubicBezTo>
                    <a:pt x="0" y="17686"/>
                    <a:pt x="3914" y="21600"/>
                    <a:pt x="9785" y="21600"/>
                  </a:cubicBezTo>
                  <a:cubicBezTo>
                    <a:pt x="15729" y="21600"/>
                    <a:pt x="21600" y="17686"/>
                    <a:pt x="21600" y="11742"/>
                  </a:cubicBezTo>
                  <a:cubicBezTo>
                    <a:pt x="21600" y="587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97" name="Google Shape;2793;p43">
              <a:extLst>
                <a:ext uri="{FF2B5EF4-FFF2-40B4-BE49-F238E27FC236}">
                  <a16:creationId xmlns:a16="http://schemas.microsoft.com/office/drawing/2014/main" id="{FDC6A652-9FC4-CE83-C6B9-113F7A86FDF4}"/>
                </a:ext>
              </a:extLst>
            </p:cNvPr>
            <p:cNvSpPr/>
            <p:nvPr/>
          </p:nvSpPr>
          <p:spPr>
            <a:xfrm>
              <a:off x="2552958" y="3133039"/>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73"/>
                    <a:pt x="0" y="9825"/>
                  </a:cubicBezTo>
                  <a:cubicBezTo>
                    <a:pt x="0" y="15676"/>
                    <a:pt x="5871" y="21600"/>
                    <a:pt x="11742" y="21600"/>
                  </a:cubicBezTo>
                  <a:cubicBezTo>
                    <a:pt x="17686" y="21600"/>
                    <a:pt x="21600" y="15676"/>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98" name="Google Shape;2794;p43">
              <a:extLst>
                <a:ext uri="{FF2B5EF4-FFF2-40B4-BE49-F238E27FC236}">
                  <a16:creationId xmlns:a16="http://schemas.microsoft.com/office/drawing/2014/main" id="{F94F83DA-87E3-0788-D764-96C16792AF1D}"/>
                </a:ext>
              </a:extLst>
            </p:cNvPr>
            <p:cNvSpPr/>
            <p:nvPr/>
          </p:nvSpPr>
          <p:spPr>
            <a:xfrm>
              <a:off x="2581792" y="3102901"/>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871"/>
                    <a:pt x="0" y="11742"/>
                  </a:cubicBezTo>
                  <a:cubicBezTo>
                    <a:pt x="0" y="17686"/>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599" name="Google Shape;2795;p43">
              <a:extLst>
                <a:ext uri="{FF2B5EF4-FFF2-40B4-BE49-F238E27FC236}">
                  <a16:creationId xmlns:a16="http://schemas.microsoft.com/office/drawing/2014/main" id="{DD278AE8-5CF8-0AB9-EEE0-44334583505A}"/>
                </a:ext>
              </a:extLst>
            </p:cNvPr>
            <p:cNvSpPr/>
            <p:nvPr/>
          </p:nvSpPr>
          <p:spPr>
            <a:xfrm>
              <a:off x="2552958" y="319145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858"/>
                  </a:cubicBezTo>
                  <a:cubicBezTo>
                    <a:pt x="0" y="15729"/>
                    <a:pt x="5871" y="21600"/>
                    <a:pt x="11742" y="21600"/>
                  </a:cubicBezTo>
                  <a:cubicBezTo>
                    <a:pt x="17686" y="21600"/>
                    <a:pt x="21600" y="15729"/>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00" name="Google Shape;2796;p43">
              <a:extLst>
                <a:ext uri="{FF2B5EF4-FFF2-40B4-BE49-F238E27FC236}">
                  <a16:creationId xmlns:a16="http://schemas.microsoft.com/office/drawing/2014/main" id="{F0AB4B10-3574-8C43-E5FD-350E191EA81D}"/>
                </a:ext>
              </a:extLst>
            </p:cNvPr>
            <p:cNvSpPr/>
            <p:nvPr/>
          </p:nvSpPr>
          <p:spPr>
            <a:xfrm>
              <a:off x="2581792" y="3161246"/>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944"/>
                    <a:pt x="0" y="11815"/>
                  </a:cubicBezTo>
                  <a:cubicBezTo>
                    <a:pt x="0" y="17686"/>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01" name="Google Shape;2797;p43">
              <a:extLst>
                <a:ext uri="{FF2B5EF4-FFF2-40B4-BE49-F238E27FC236}">
                  <a16:creationId xmlns:a16="http://schemas.microsoft.com/office/drawing/2014/main" id="{C545B2FB-00BE-1EAB-930F-1534C13C9A06}"/>
                </a:ext>
              </a:extLst>
            </p:cNvPr>
            <p:cNvSpPr/>
            <p:nvPr/>
          </p:nvSpPr>
          <p:spPr>
            <a:xfrm>
              <a:off x="2524751" y="316124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944"/>
                    <a:pt x="0" y="11815"/>
                  </a:cubicBezTo>
                  <a:cubicBezTo>
                    <a:pt x="0" y="17686"/>
                    <a:pt x="3914" y="21600"/>
                    <a:pt x="9785" y="21600"/>
                  </a:cubicBezTo>
                  <a:cubicBezTo>
                    <a:pt x="15729" y="21600"/>
                    <a:pt x="21600" y="17686"/>
                    <a:pt x="21600" y="11815"/>
                  </a:cubicBezTo>
                  <a:cubicBezTo>
                    <a:pt x="21600" y="594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02" name="Google Shape;2798;p43">
              <a:extLst>
                <a:ext uri="{FF2B5EF4-FFF2-40B4-BE49-F238E27FC236}">
                  <a16:creationId xmlns:a16="http://schemas.microsoft.com/office/drawing/2014/main" id="{0B99D294-AE13-2B03-59C2-D66AB2347622}"/>
                </a:ext>
              </a:extLst>
            </p:cNvPr>
            <p:cNvSpPr/>
            <p:nvPr/>
          </p:nvSpPr>
          <p:spPr>
            <a:xfrm>
              <a:off x="2524751" y="3219665"/>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742"/>
                  </a:cubicBezTo>
                  <a:cubicBezTo>
                    <a:pt x="0" y="17686"/>
                    <a:pt x="3914" y="21600"/>
                    <a:pt x="9785" y="21600"/>
                  </a:cubicBezTo>
                  <a:cubicBezTo>
                    <a:pt x="15729" y="21600"/>
                    <a:pt x="21600" y="17686"/>
                    <a:pt x="21600" y="11742"/>
                  </a:cubicBezTo>
                  <a:cubicBezTo>
                    <a:pt x="21600" y="587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03" name="Google Shape;2799;p43">
              <a:extLst>
                <a:ext uri="{FF2B5EF4-FFF2-40B4-BE49-F238E27FC236}">
                  <a16:creationId xmlns:a16="http://schemas.microsoft.com/office/drawing/2014/main" id="{E0AC9EAA-5E7A-B6DA-BBEB-F1BE623AF8A6}"/>
                </a:ext>
              </a:extLst>
            </p:cNvPr>
            <p:cNvSpPr/>
            <p:nvPr/>
          </p:nvSpPr>
          <p:spPr>
            <a:xfrm>
              <a:off x="2552958" y="324987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785"/>
                  </a:cubicBezTo>
                  <a:cubicBezTo>
                    <a:pt x="0" y="15729"/>
                    <a:pt x="5871"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04" name="Google Shape;2800;p43">
              <a:extLst>
                <a:ext uri="{FF2B5EF4-FFF2-40B4-BE49-F238E27FC236}">
                  <a16:creationId xmlns:a16="http://schemas.microsoft.com/office/drawing/2014/main" id="{A0ABDD19-474C-FF1A-5DF8-A2EC057B3544}"/>
                </a:ext>
              </a:extLst>
            </p:cNvPr>
            <p:cNvSpPr/>
            <p:nvPr/>
          </p:nvSpPr>
          <p:spPr>
            <a:xfrm>
              <a:off x="2581792" y="3219665"/>
              <a:ext cx="12701" cy="221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871"/>
                    <a:pt x="0" y="11742"/>
                  </a:cubicBezTo>
                  <a:cubicBezTo>
                    <a:pt x="0" y="17686"/>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05" name="Google Shape;2801;p43">
              <a:extLst>
                <a:ext uri="{FF2B5EF4-FFF2-40B4-BE49-F238E27FC236}">
                  <a16:creationId xmlns:a16="http://schemas.microsoft.com/office/drawing/2014/main" id="{3327C18F-21DD-37FD-602A-C099180F6D2F}"/>
                </a:ext>
              </a:extLst>
            </p:cNvPr>
            <p:cNvSpPr/>
            <p:nvPr/>
          </p:nvSpPr>
          <p:spPr>
            <a:xfrm>
              <a:off x="2524751" y="3278010"/>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167"/>
                    <a:pt x="3914" y="21600"/>
                    <a:pt x="9785" y="21600"/>
                  </a:cubicBezTo>
                  <a:cubicBezTo>
                    <a:pt x="15729" y="21600"/>
                    <a:pt x="21600" y="16167"/>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06" name="Google Shape;2802;p43">
              <a:extLst>
                <a:ext uri="{FF2B5EF4-FFF2-40B4-BE49-F238E27FC236}">
                  <a16:creationId xmlns:a16="http://schemas.microsoft.com/office/drawing/2014/main" id="{60CA8DC2-FF9D-D8E5-210E-3091A8B9685E}"/>
                </a:ext>
              </a:extLst>
            </p:cNvPr>
            <p:cNvSpPr/>
            <p:nvPr/>
          </p:nvSpPr>
          <p:spPr>
            <a:xfrm>
              <a:off x="2552958" y="3308221"/>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01"/>
                    <a:pt x="0" y="9825"/>
                  </a:cubicBezTo>
                  <a:cubicBezTo>
                    <a:pt x="0" y="17627"/>
                    <a:pt x="5871" y="21600"/>
                    <a:pt x="11742" y="21600"/>
                  </a:cubicBezTo>
                  <a:cubicBezTo>
                    <a:pt x="17686" y="21600"/>
                    <a:pt x="21600" y="17627"/>
                    <a:pt x="21600" y="982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07" name="Google Shape;2803;p43">
              <a:extLst>
                <a:ext uri="{FF2B5EF4-FFF2-40B4-BE49-F238E27FC236}">
                  <a16:creationId xmlns:a16="http://schemas.microsoft.com/office/drawing/2014/main" id="{265CEE16-36D1-C33F-B128-9E3454895F81}"/>
                </a:ext>
              </a:extLst>
            </p:cNvPr>
            <p:cNvSpPr/>
            <p:nvPr/>
          </p:nvSpPr>
          <p:spPr>
            <a:xfrm>
              <a:off x="2581792" y="3278010"/>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433"/>
                    <a:pt x="0" y="10800"/>
                  </a:cubicBezTo>
                  <a:cubicBezTo>
                    <a:pt x="0" y="1616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08" name="Google Shape;2804;p43">
              <a:extLst>
                <a:ext uri="{FF2B5EF4-FFF2-40B4-BE49-F238E27FC236}">
                  <a16:creationId xmlns:a16="http://schemas.microsoft.com/office/drawing/2014/main" id="{26A344CE-3002-D96E-8BAD-E48BC66DCC3D}"/>
                </a:ext>
              </a:extLst>
            </p:cNvPr>
            <p:cNvSpPr/>
            <p:nvPr/>
          </p:nvSpPr>
          <p:spPr>
            <a:xfrm>
              <a:off x="2552958" y="336664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785"/>
                  </a:cubicBezTo>
                  <a:cubicBezTo>
                    <a:pt x="0" y="17686"/>
                    <a:pt x="5871" y="21600"/>
                    <a:pt x="11742" y="21600"/>
                  </a:cubicBezTo>
                  <a:cubicBezTo>
                    <a:pt x="17686" y="21600"/>
                    <a:pt x="21600" y="17686"/>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09" name="Google Shape;2805;p43">
              <a:extLst>
                <a:ext uri="{FF2B5EF4-FFF2-40B4-BE49-F238E27FC236}">
                  <a16:creationId xmlns:a16="http://schemas.microsoft.com/office/drawing/2014/main" id="{B470DF08-9366-4F48-DFAE-C045A1F40718}"/>
                </a:ext>
              </a:extLst>
            </p:cNvPr>
            <p:cNvSpPr/>
            <p:nvPr/>
          </p:nvSpPr>
          <p:spPr>
            <a:xfrm>
              <a:off x="2581792" y="3336428"/>
              <a:ext cx="12701" cy="241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383"/>
                    <a:pt x="0" y="10833"/>
                  </a:cubicBezTo>
                  <a:cubicBezTo>
                    <a:pt x="0" y="1621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10" name="Google Shape;2806;p43">
              <a:extLst>
                <a:ext uri="{FF2B5EF4-FFF2-40B4-BE49-F238E27FC236}">
                  <a16:creationId xmlns:a16="http://schemas.microsoft.com/office/drawing/2014/main" id="{F2CA8C23-78D9-7E10-A2DB-78A3DD326526}"/>
                </a:ext>
              </a:extLst>
            </p:cNvPr>
            <p:cNvSpPr/>
            <p:nvPr/>
          </p:nvSpPr>
          <p:spPr>
            <a:xfrm>
              <a:off x="2524751" y="333642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833"/>
                  </a:cubicBezTo>
                  <a:cubicBezTo>
                    <a:pt x="0" y="16217"/>
                    <a:pt x="3914" y="21600"/>
                    <a:pt x="9785" y="21600"/>
                  </a:cubicBezTo>
                  <a:cubicBezTo>
                    <a:pt x="15729" y="21600"/>
                    <a:pt x="21600" y="16217"/>
                    <a:pt x="21600" y="10833"/>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11" name="Google Shape;2807;p43">
              <a:extLst>
                <a:ext uri="{FF2B5EF4-FFF2-40B4-BE49-F238E27FC236}">
                  <a16:creationId xmlns:a16="http://schemas.microsoft.com/office/drawing/2014/main" id="{CC4460D2-461E-5D41-5584-5A5EEBFDDF0D}"/>
                </a:ext>
              </a:extLst>
            </p:cNvPr>
            <p:cNvSpPr/>
            <p:nvPr/>
          </p:nvSpPr>
          <p:spPr>
            <a:xfrm>
              <a:off x="2524751" y="3394773"/>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233"/>
                    <a:pt x="3914" y="21600"/>
                    <a:pt x="9785" y="21600"/>
                  </a:cubicBezTo>
                  <a:cubicBezTo>
                    <a:pt x="15729" y="21600"/>
                    <a:pt x="21600" y="16233"/>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12" name="Google Shape;2808;p43">
              <a:extLst>
                <a:ext uri="{FF2B5EF4-FFF2-40B4-BE49-F238E27FC236}">
                  <a16:creationId xmlns:a16="http://schemas.microsoft.com/office/drawing/2014/main" id="{184BB921-6BD2-DEE3-6C1A-6B1B5FFC3369}"/>
                </a:ext>
              </a:extLst>
            </p:cNvPr>
            <p:cNvSpPr/>
            <p:nvPr/>
          </p:nvSpPr>
          <p:spPr>
            <a:xfrm>
              <a:off x="2552958" y="342498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73"/>
                    <a:pt x="0" y="9825"/>
                  </a:cubicBezTo>
                  <a:cubicBezTo>
                    <a:pt x="0" y="17627"/>
                    <a:pt x="5871" y="21600"/>
                    <a:pt x="11742" y="21600"/>
                  </a:cubicBezTo>
                  <a:cubicBezTo>
                    <a:pt x="17686" y="21600"/>
                    <a:pt x="21600" y="17627"/>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13" name="Google Shape;2809;p43">
              <a:extLst>
                <a:ext uri="{FF2B5EF4-FFF2-40B4-BE49-F238E27FC236}">
                  <a16:creationId xmlns:a16="http://schemas.microsoft.com/office/drawing/2014/main" id="{A99EB304-BCCE-117D-2C62-703D9B5FF091}"/>
                </a:ext>
              </a:extLst>
            </p:cNvPr>
            <p:cNvSpPr/>
            <p:nvPr/>
          </p:nvSpPr>
          <p:spPr>
            <a:xfrm>
              <a:off x="2581792" y="3394773"/>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433"/>
                    <a:pt x="0" y="10800"/>
                  </a:cubicBezTo>
                  <a:cubicBezTo>
                    <a:pt x="0" y="16233"/>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14" name="Google Shape;2810;p43">
              <a:extLst>
                <a:ext uri="{FF2B5EF4-FFF2-40B4-BE49-F238E27FC236}">
                  <a16:creationId xmlns:a16="http://schemas.microsoft.com/office/drawing/2014/main" id="{80A1E28D-A58E-8AEA-F6FF-D9D7C40AAB0B}"/>
                </a:ext>
              </a:extLst>
            </p:cNvPr>
            <p:cNvSpPr/>
            <p:nvPr/>
          </p:nvSpPr>
          <p:spPr>
            <a:xfrm>
              <a:off x="2552958" y="348340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858"/>
                  </a:cubicBezTo>
                  <a:cubicBezTo>
                    <a:pt x="0" y="17686"/>
                    <a:pt x="5871" y="21600"/>
                    <a:pt x="11742" y="21600"/>
                  </a:cubicBezTo>
                  <a:cubicBezTo>
                    <a:pt x="17686" y="21600"/>
                    <a:pt x="21600" y="17686"/>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15" name="Google Shape;2811;p43">
              <a:extLst>
                <a:ext uri="{FF2B5EF4-FFF2-40B4-BE49-F238E27FC236}">
                  <a16:creationId xmlns:a16="http://schemas.microsoft.com/office/drawing/2014/main" id="{CF017C0C-5A89-A9A7-EFC1-355C4187DB4F}"/>
                </a:ext>
              </a:extLst>
            </p:cNvPr>
            <p:cNvSpPr/>
            <p:nvPr/>
          </p:nvSpPr>
          <p:spPr>
            <a:xfrm>
              <a:off x="2581792" y="3453192"/>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367"/>
                    <a:pt x="0" y="10800"/>
                  </a:cubicBezTo>
                  <a:cubicBezTo>
                    <a:pt x="0" y="1616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16" name="Google Shape;2812;p43">
              <a:extLst>
                <a:ext uri="{FF2B5EF4-FFF2-40B4-BE49-F238E27FC236}">
                  <a16:creationId xmlns:a16="http://schemas.microsoft.com/office/drawing/2014/main" id="{67177688-35F3-9A7C-5C6E-CF3BDA5D1F51}"/>
                </a:ext>
              </a:extLst>
            </p:cNvPr>
            <p:cNvSpPr/>
            <p:nvPr/>
          </p:nvSpPr>
          <p:spPr>
            <a:xfrm>
              <a:off x="2524751" y="345319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67"/>
                    <a:pt x="0" y="10800"/>
                  </a:cubicBezTo>
                  <a:cubicBezTo>
                    <a:pt x="0" y="16167"/>
                    <a:pt x="3914" y="21600"/>
                    <a:pt x="9785" y="21600"/>
                  </a:cubicBezTo>
                  <a:cubicBezTo>
                    <a:pt x="15729" y="21600"/>
                    <a:pt x="21600" y="16167"/>
                    <a:pt x="21600" y="10800"/>
                  </a:cubicBezTo>
                  <a:cubicBezTo>
                    <a:pt x="21600" y="5367"/>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17" name="Google Shape;2813;p43">
              <a:extLst>
                <a:ext uri="{FF2B5EF4-FFF2-40B4-BE49-F238E27FC236}">
                  <a16:creationId xmlns:a16="http://schemas.microsoft.com/office/drawing/2014/main" id="{D1B08AFF-1D15-08C4-D019-91D197E265A5}"/>
                </a:ext>
              </a:extLst>
            </p:cNvPr>
            <p:cNvSpPr/>
            <p:nvPr/>
          </p:nvSpPr>
          <p:spPr>
            <a:xfrm>
              <a:off x="2524751" y="351161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767"/>
                  </a:cubicBezTo>
                  <a:cubicBezTo>
                    <a:pt x="0" y="16217"/>
                    <a:pt x="3914" y="21600"/>
                    <a:pt x="9785" y="21600"/>
                  </a:cubicBezTo>
                  <a:cubicBezTo>
                    <a:pt x="15729" y="21600"/>
                    <a:pt x="21600" y="16217"/>
                    <a:pt x="21600" y="10767"/>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18" name="Google Shape;2814;p43">
              <a:extLst>
                <a:ext uri="{FF2B5EF4-FFF2-40B4-BE49-F238E27FC236}">
                  <a16:creationId xmlns:a16="http://schemas.microsoft.com/office/drawing/2014/main" id="{BF0F86DF-DEB8-C6B0-F392-0066D9DB3F5B}"/>
                </a:ext>
              </a:extLst>
            </p:cNvPr>
            <p:cNvSpPr/>
            <p:nvPr/>
          </p:nvSpPr>
          <p:spPr>
            <a:xfrm>
              <a:off x="2552958" y="3541822"/>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785"/>
                  </a:cubicBezTo>
                  <a:cubicBezTo>
                    <a:pt x="0" y="17686"/>
                    <a:pt x="5871" y="21600"/>
                    <a:pt x="11742" y="21600"/>
                  </a:cubicBezTo>
                  <a:cubicBezTo>
                    <a:pt x="17686" y="21600"/>
                    <a:pt x="21600" y="17686"/>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19" name="Google Shape;2815;p43">
              <a:extLst>
                <a:ext uri="{FF2B5EF4-FFF2-40B4-BE49-F238E27FC236}">
                  <a16:creationId xmlns:a16="http://schemas.microsoft.com/office/drawing/2014/main" id="{CA8B9B60-BA43-1576-C829-18D557CC5CB5}"/>
                </a:ext>
              </a:extLst>
            </p:cNvPr>
            <p:cNvSpPr/>
            <p:nvPr/>
          </p:nvSpPr>
          <p:spPr>
            <a:xfrm>
              <a:off x="2581792" y="3511611"/>
              <a:ext cx="12701" cy="241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383"/>
                    <a:pt x="0" y="10767"/>
                  </a:cubicBezTo>
                  <a:cubicBezTo>
                    <a:pt x="0" y="1621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20" name="Google Shape;2816;p43">
              <a:extLst>
                <a:ext uri="{FF2B5EF4-FFF2-40B4-BE49-F238E27FC236}">
                  <a16:creationId xmlns:a16="http://schemas.microsoft.com/office/drawing/2014/main" id="{1B660928-E94A-5D1E-C73E-59DEA2D61138}"/>
                </a:ext>
              </a:extLst>
            </p:cNvPr>
            <p:cNvSpPr/>
            <p:nvPr/>
          </p:nvSpPr>
          <p:spPr>
            <a:xfrm>
              <a:off x="2552958" y="360016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11815"/>
                  </a:cubicBezTo>
                  <a:cubicBezTo>
                    <a:pt x="0" y="17686"/>
                    <a:pt x="5871" y="21600"/>
                    <a:pt x="11742" y="21600"/>
                  </a:cubicBezTo>
                  <a:cubicBezTo>
                    <a:pt x="17686" y="21600"/>
                    <a:pt x="21600" y="17686"/>
                    <a:pt x="21600" y="1181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21" name="Google Shape;2817;p43">
              <a:extLst>
                <a:ext uri="{FF2B5EF4-FFF2-40B4-BE49-F238E27FC236}">
                  <a16:creationId xmlns:a16="http://schemas.microsoft.com/office/drawing/2014/main" id="{1FD6EAA9-F36B-60B8-C4BA-3DEA1E7F0483}"/>
                </a:ext>
              </a:extLst>
            </p:cNvPr>
            <p:cNvSpPr/>
            <p:nvPr/>
          </p:nvSpPr>
          <p:spPr>
            <a:xfrm>
              <a:off x="2581792" y="3569955"/>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433"/>
                    <a:pt x="0" y="10800"/>
                  </a:cubicBezTo>
                  <a:cubicBezTo>
                    <a:pt x="0" y="1616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22" name="Google Shape;2818;p43">
              <a:extLst>
                <a:ext uri="{FF2B5EF4-FFF2-40B4-BE49-F238E27FC236}">
                  <a16:creationId xmlns:a16="http://schemas.microsoft.com/office/drawing/2014/main" id="{5527803C-8A14-47F7-3287-22628D350A41}"/>
                </a:ext>
              </a:extLst>
            </p:cNvPr>
            <p:cNvSpPr/>
            <p:nvPr/>
          </p:nvSpPr>
          <p:spPr>
            <a:xfrm>
              <a:off x="2524751" y="3569955"/>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167"/>
                    <a:pt x="3914" y="21600"/>
                    <a:pt x="9785" y="21600"/>
                  </a:cubicBezTo>
                  <a:cubicBezTo>
                    <a:pt x="15729" y="21600"/>
                    <a:pt x="21600" y="16167"/>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23" name="Google Shape;2819;p43">
              <a:extLst>
                <a:ext uri="{FF2B5EF4-FFF2-40B4-BE49-F238E27FC236}">
                  <a16:creationId xmlns:a16="http://schemas.microsoft.com/office/drawing/2014/main" id="{A38FD130-EFD3-32DC-3757-E04B0E8D6A25}"/>
                </a:ext>
              </a:extLst>
            </p:cNvPr>
            <p:cNvSpPr/>
            <p:nvPr/>
          </p:nvSpPr>
          <p:spPr>
            <a:xfrm>
              <a:off x="2524751" y="362837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833"/>
                  </a:cubicBezTo>
                  <a:cubicBezTo>
                    <a:pt x="0" y="16217"/>
                    <a:pt x="3914" y="21600"/>
                    <a:pt x="9785" y="21600"/>
                  </a:cubicBezTo>
                  <a:cubicBezTo>
                    <a:pt x="15729" y="21600"/>
                    <a:pt x="21600" y="16217"/>
                    <a:pt x="21600" y="10833"/>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24" name="Google Shape;2820;p43">
              <a:extLst>
                <a:ext uri="{FF2B5EF4-FFF2-40B4-BE49-F238E27FC236}">
                  <a16:creationId xmlns:a16="http://schemas.microsoft.com/office/drawing/2014/main" id="{E116EFF1-E656-67DE-C08D-1E14ECB30B1D}"/>
                </a:ext>
              </a:extLst>
            </p:cNvPr>
            <p:cNvSpPr/>
            <p:nvPr/>
          </p:nvSpPr>
          <p:spPr>
            <a:xfrm>
              <a:off x="2552958" y="365858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11742"/>
                  </a:cubicBezTo>
                  <a:cubicBezTo>
                    <a:pt x="0" y="17686"/>
                    <a:pt x="5871" y="21600"/>
                    <a:pt x="11742" y="21600"/>
                  </a:cubicBezTo>
                  <a:cubicBezTo>
                    <a:pt x="17686" y="21600"/>
                    <a:pt x="21600" y="17686"/>
                    <a:pt x="21600" y="11742"/>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25" name="Google Shape;2821;p43">
              <a:extLst>
                <a:ext uri="{FF2B5EF4-FFF2-40B4-BE49-F238E27FC236}">
                  <a16:creationId xmlns:a16="http://schemas.microsoft.com/office/drawing/2014/main" id="{2702BFB1-0143-440B-A993-65B67F0ADC02}"/>
                </a:ext>
              </a:extLst>
            </p:cNvPr>
            <p:cNvSpPr/>
            <p:nvPr/>
          </p:nvSpPr>
          <p:spPr>
            <a:xfrm>
              <a:off x="2581792" y="3628374"/>
              <a:ext cx="12701" cy="241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383"/>
                    <a:pt x="0" y="10833"/>
                  </a:cubicBezTo>
                  <a:cubicBezTo>
                    <a:pt x="0" y="1621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26" name="Google Shape;2822;p43">
              <a:extLst>
                <a:ext uri="{FF2B5EF4-FFF2-40B4-BE49-F238E27FC236}">
                  <a16:creationId xmlns:a16="http://schemas.microsoft.com/office/drawing/2014/main" id="{943093AC-DD60-F616-C1AB-32D7F76627D7}"/>
                </a:ext>
              </a:extLst>
            </p:cNvPr>
            <p:cNvSpPr/>
            <p:nvPr/>
          </p:nvSpPr>
          <p:spPr>
            <a:xfrm>
              <a:off x="2552958" y="3716931"/>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73"/>
                    <a:pt x="0" y="11775"/>
                  </a:cubicBezTo>
                  <a:cubicBezTo>
                    <a:pt x="0" y="17627"/>
                    <a:pt x="5871" y="21600"/>
                    <a:pt x="11742" y="21600"/>
                  </a:cubicBezTo>
                  <a:cubicBezTo>
                    <a:pt x="17686" y="21600"/>
                    <a:pt x="21600" y="17627"/>
                    <a:pt x="21600" y="1177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27" name="Google Shape;2823;p43">
              <a:extLst>
                <a:ext uri="{FF2B5EF4-FFF2-40B4-BE49-F238E27FC236}">
                  <a16:creationId xmlns:a16="http://schemas.microsoft.com/office/drawing/2014/main" id="{50548591-2F17-0368-9B7C-A33B76C719E2}"/>
                </a:ext>
              </a:extLst>
            </p:cNvPr>
            <p:cNvSpPr/>
            <p:nvPr/>
          </p:nvSpPr>
          <p:spPr>
            <a:xfrm>
              <a:off x="2581792" y="3686719"/>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433"/>
                    <a:pt x="0" y="10800"/>
                  </a:cubicBezTo>
                  <a:cubicBezTo>
                    <a:pt x="0" y="16233"/>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28" name="Google Shape;2824;p43">
              <a:extLst>
                <a:ext uri="{FF2B5EF4-FFF2-40B4-BE49-F238E27FC236}">
                  <a16:creationId xmlns:a16="http://schemas.microsoft.com/office/drawing/2014/main" id="{C11F93EC-71E0-DE26-542D-C0BA7BCECF68}"/>
                </a:ext>
              </a:extLst>
            </p:cNvPr>
            <p:cNvSpPr/>
            <p:nvPr/>
          </p:nvSpPr>
          <p:spPr>
            <a:xfrm>
              <a:off x="2552958" y="377535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11815"/>
                  </a:cubicBezTo>
                  <a:cubicBezTo>
                    <a:pt x="0" y="17686"/>
                    <a:pt x="5871" y="21600"/>
                    <a:pt x="11742" y="21600"/>
                  </a:cubicBezTo>
                  <a:cubicBezTo>
                    <a:pt x="17686" y="21600"/>
                    <a:pt x="21600" y="17686"/>
                    <a:pt x="21600" y="1181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29" name="Google Shape;2825;p43">
              <a:extLst>
                <a:ext uri="{FF2B5EF4-FFF2-40B4-BE49-F238E27FC236}">
                  <a16:creationId xmlns:a16="http://schemas.microsoft.com/office/drawing/2014/main" id="{C50C3FA1-787A-C5B3-56B0-0721F7A6AFD4}"/>
                </a:ext>
              </a:extLst>
            </p:cNvPr>
            <p:cNvSpPr/>
            <p:nvPr/>
          </p:nvSpPr>
          <p:spPr>
            <a:xfrm>
              <a:off x="2581792" y="3745138"/>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367"/>
                    <a:pt x="0" y="10800"/>
                  </a:cubicBezTo>
                  <a:cubicBezTo>
                    <a:pt x="0" y="1616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30" name="Google Shape;2826;p43">
              <a:extLst>
                <a:ext uri="{FF2B5EF4-FFF2-40B4-BE49-F238E27FC236}">
                  <a16:creationId xmlns:a16="http://schemas.microsoft.com/office/drawing/2014/main" id="{41F9DC0E-16A5-58B8-B0C2-73AA9CC2A951}"/>
                </a:ext>
              </a:extLst>
            </p:cNvPr>
            <p:cNvSpPr/>
            <p:nvPr/>
          </p:nvSpPr>
          <p:spPr>
            <a:xfrm>
              <a:off x="2537514" y="3805560"/>
              <a:ext cx="12701" cy="161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8063"/>
                    <a:pt x="7200" y="13438"/>
                    <a:pt x="14400" y="21600"/>
                  </a:cubicBezTo>
                  <a:cubicBezTo>
                    <a:pt x="14400" y="18912"/>
                    <a:pt x="21600" y="16125"/>
                    <a:pt x="21600" y="13438"/>
                  </a:cubicBezTo>
                  <a:cubicBezTo>
                    <a:pt x="21600" y="8063"/>
                    <a:pt x="14400" y="2688"/>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31" name="Google Shape;2827;p43">
              <a:extLst>
                <a:ext uri="{FF2B5EF4-FFF2-40B4-BE49-F238E27FC236}">
                  <a16:creationId xmlns:a16="http://schemas.microsoft.com/office/drawing/2014/main" id="{C9B6EFA3-F227-88B8-E304-CF9449747D73}"/>
                </a:ext>
              </a:extLst>
            </p:cNvPr>
            <p:cNvSpPr/>
            <p:nvPr/>
          </p:nvSpPr>
          <p:spPr>
            <a:xfrm>
              <a:off x="2552958" y="3833693"/>
              <a:ext cx="22122" cy="22196"/>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924"/>
                    <a:pt x="0" y="11775"/>
                  </a:cubicBezTo>
                  <a:cubicBezTo>
                    <a:pt x="0" y="17699"/>
                    <a:pt x="5871" y="21600"/>
                    <a:pt x="11742" y="21600"/>
                  </a:cubicBezTo>
                  <a:cubicBezTo>
                    <a:pt x="17686" y="21600"/>
                    <a:pt x="21600" y="17699"/>
                    <a:pt x="21600" y="11775"/>
                  </a:cubicBezTo>
                  <a:cubicBezTo>
                    <a:pt x="21600" y="592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32" name="Google Shape;2828;p43">
              <a:extLst>
                <a:ext uri="{FF2B5EF4-FFF2-40B4-BE49-F238E27FC236}">
                  <a16:creationId xmlns:a16="http://schemas.microsoft.com/office/drawing/2014/main" id="{178CE1FC-C5F0-1B06-6FFB-ABA759D0D9A2}"/>
                </a:ext>
              </a:extLst>
            </p:cNvPr>
            <p:cNvSpPr/>
            <p:nvPr/>
          </p:nvSpPr>
          <p:spPr>
            <a:xfrm>
              <a:off x="2581792" y="3803557"/>
              <a:ext cx="12701" cy="241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383"/>
                    <a:pt x="0" y="10767"/>
                  </a:cubicBezTo>
                  <a:cubicBezTo>
                    <a:pt x="0" y="1621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33" name="Google Shape;2829;p43">
              <a:extLst>
                <a:ext uri="{FF2B5EF4-FFF2-40B4-BE49-F238E27FC236}">
                  <a16:creationId xmlns:a16="http://schemas.microsoft.com/office/drawing/2014/main" id="{1FC7F4D2-D2A9-FE84-58A9-97A24FFB4D02}"/>
                </a:ext>
              </a:extLst>
            </p:cNvPr>
            <p:cNvSpPr/>
            <p:nvPr/>
          </p:nvSpPr>
          <p:spPr>
            <a:xfrm>
              <a:off x="2552958" y="3892113"/>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871"/>
                    <a:pt x="0" y="11815"/>
                  </a:cubicBezTo>
                  <a:cubicBezTo>
                    <a:pt x="0" y="17686"/>
                    <a:pt x="5871" y="21600"/>
                    <a:pt x="11742" y="21600"/>
                  </a:cubicBezTo>
                  <a:cubicBezTo>
                    <a:pt x="17686" y="21600"/>
                    <a:pt x="21600" y="17686"/>
                    <a:pt x="21600" y="11815"/>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34" name="Google Shape;2830;p43">
              <a:extLst>
                <a:ext uri="{FF2B5EF4-FFF2-40B4-BE49-F238E27FC236}">
                  <a16:creationId xmlns:a16="http://schemas.microsoft.com/office/drawing/2014/main" id="{50E18D73-6771-219D-7382-6B626237ADB1}"/>
                </a:ext>
              </a:extLst>
            </p:cNvPr>
            <p:cNvSpPr/>
            <p:nvPr/>
          </p:nvSpPr>
          <p:spPr>
            <a:xfrm>
              <a:off x="2581792" y="3861901"/>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5433"/>
                    <a:pt x="0" y="10800"/>
                  </a:cubicBezTo>
                  <a:cubicBezTo>
                    <a:pt x="0" y="16167"/>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35" name="Google Shape;2831;p43">
              <a:extLst>
                <a:ext uri="{FF2B5EF4-FFF2-40B4-BE49-F238E27FC236}">
                  <a16:creationId xmlns:a16="http://schemas.microsoft.com/office/drawing/2014/main" id="{5C2B7E75-A7BA-763D-A2AD-5DAEF9FE7E1F}"/>
                </a:ext>
              </a:extLst>
            </p:cNvPr>
            <p:cNvSpPr/>
            <p:nvPr/>
          </p:nvSpPr>
          <p:spPr>
            <a:xfrm>
              <a:off x="2552958" y="3950532"/>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871"/>
                    <a:pt x="0" y="11742"/>
                  </a:cubicBezTo>
                  <a:cubicBezTo>
                    <a:pt x="0" y="17686"/>
                    <a:pt x="5871" y="21600"/>
                    <a:pt x="11742" y="21600"/>
                  </a:cubicBezTo>
                  <a:cubicBezTo>
                    <a:pt x="17686" y="21600"/>
                    <a:pt x="21600" y="17686"/>
                    <a:pt x="21600" y="11742"/>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36" name="Google Shape;2832;p43">
              <a:extLst>
                <a:ext uri="{FF2B5EF4-FFF2-40B4-BE49-F238E27FC236}">
                  <a16:creationId xmlns:a16="http://schemas.microsoft.com/office/drawing/2014/main" id="{1088E5DC-0796-3C95-FAD5-5CEE35265B9F}"/>
                </a:ext>
              </a:extLst>
            </p:cNvPr>
            <p:cNvSpPr/>
            <p:nvPr/>
          </p:nvSpPr>
          <p:spPr>
            <a:xfrm>
              <a:off x="2581792" y="3922324"/>
              <a:ext cx="12701" cy="221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3914"/>
                    <a:pt x="0" y="9858"/>
                  </a:cubicBezTo>
                  <a:cubicBezTo>
                    <a:pt x="0" y="15729"/>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37" name="Google Shape;2833;p43">
              <a:extLst>
                <a:ext uri="{FF2B5EF4-FFF2-40B4-BE49-F238E27FC236}">
                  <a16:creationId xmlns:a16="http://schemas.microsoft.com/office/drawing/2014/main" id="{6A83E25D-5E5B-21F0-FDC3-D8E027606FD1}"/>
                </a:ext>
              </a:extLst>
            </p:cNvPr>
            <p:cNvSpPr/>
            <p:nvPr/>
          </p:nvSpPr>
          <p:spPr>
            <a:xfrm>
              <a:off x="2552958" y="4008877"/>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924"/>
                    <a:pt x="0" y="11775"/>
                  </a:cubicBezTo>
                  <a:cubicBezTo>
                    <a:pt x="0" y="17627"/>
                    <a:pt x="5871" y="21600"/>
                    <a:pt x="11742" y="21600"/>
                  </a:cubicBezTo>
                  <a:cubicBezTo>
                    <a:pt x="17686" y="21600"/>
                    <a:pt x="21600" y="17627"/>
                    <a:pt x="21600" y="11775"/>
                  </a:cubicBezTo>
                  <a:cubicBezTo>
                    <a:pt x="21600" y="592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38" name="Google Shape;2834;p43">
              <a:extLst>
                <a:ext uri="{FF2B5EF4-FFF2-40B4-BE49-F238E27FC236}">
                  <a16:creationId xmlns:a16="http://schemas.microsoft.com/office/drawing/2014/main" id="{1B89EEE5-116A-0D92-8BCA-EBAA9571B3BA}"/>
                </a:ext>
              </a:extLst>
            </p:cNvPr>
            <p:cNvSpPr/>
            <p:nvPr/>
          </p:nvSpPr>
          <p:spPr>
            <a:xfrm>
              <a:off x="2581792" y="3980744"/>
              <a:ext cx="12701" cy="221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3914"/>
                    <a:pt x="0" y="9785"/>
                  </a:cubicBezTo>
                  <a:cubicBezTo>
                    <a:pt x="0" y="15729"/>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39" name="Google Shape;2835;p43">
              <a:extLst>
                <a:ext uri="{FF2B5EF4-FFF2-40B4-BE49-F238E27FC236}">
                  <a16:creationId xmlns:a16="http://schemas.microsoft.com/office/drawing/2014/main" id="{B061A112-601F-49EC-85FC-B629173D368A}"/>
                </a:ext>
              </a:extLst>
            </p:cNvPr>
            <p:cNvSpPr/>
            <p:nvPr/>
          </p:nvSpPr>
          <p:spPr>
            <a:xfrm>
              <a:off x="2524751" y="398074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5729" y="21600"/>
                    <a:pt x="21600" y="15729"/>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40" name="Google Shape;2836;p43">
              <a:extLst>
                <a:ext uri="{FF2B5EF4-FFF2-40B4-BE49-F238E27FC236}">
                  <a16:creationId xmlns:a16="http://schemas.microsoft.com/office/drawing/2014/main" id="{A40C8D5B-EF7A-B44A-3BC5-2FF8222F83DC}"/>
                </a:ext>
              </a:extLst>
            </p:cNvPr>
            <p:cNvSpPr/>
            <p:nvPr/>
          </p:nvSpPr>
          <p:spPr>
            <a:xfrm>
              <a:off x="2552958" y="406729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871"/>
                    <a:pt x="0" y="11815"/>
                  </a:cubicBezTo>
                  <a:cubicBezTo>
                    <a:pt x="0" y="17686"/>
                    <a:pt x="5871" y="21600"/>
                    <a:pt x="11742" y="21600"/>
                  </a:cubicBezTo>
                  <a:cubicBezTo>
                    <a:pt x="17686" y="21600"/>
                    <a:pt x="21600" y="17686"/>
                    <a:pt x="21600" y="11815"/>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41" name="Google Shape;2837;p43">
              <a:extLst>
                <a:ext uri="{FF2B5EF4-FFF2-40B4-BE49-F238E27FC236}">
                  <a16:creationId xmlns:a16="http://schemas.microsoft.com/office/drawing/2014/main" id="{FD12A2C4-68FA-55DA-93CE-EDD4B4511814}"/>
                </a:ext>
              </a:extLst>
            </p:cNvPr>
            <p:cNvSpPr/>
            <p:nvPr/>
          </p:nvSpPr>
          <p:spPr>
            <a:xfrm>
              <a:off x="2581792" y="4039088"/>
              <a:ext cx="12701" cy="221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3914"/>
                    <a:pt x="0" y="9858"/>
                  </a:cubicBezTo>
                  <a:cubicBezTo>
                    <a:pt x="0" y="15729"/>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42" name="Google Shape;2838;p43">
              <a:extLst>
                <a:ext uri="{FF2B5EF4-FFF2-40B4-BE49-F238E27FC236}">
                  <a16:creationId xmlns:a16="http://schemas.microsoft.com/office/drawing/2014/main" id="{BBA4337B-5EBE-A00F-7719-A6F6A830D85E}"/>
                </a:ext>
              </a:extLst>
            </p:cNvPr>
            <p:cNvSpPr/>
            <p:nvPr/>
          </p:nvSpPr>
          <p:spPr>
            <a:xfrm>
              <a:off x="2528760" y="4039088"/>
              <a:ext cx="18113" cy="22122"/>
            </a:xfrm>
            <a:custGeom>
              <a:avLst/>
              <a:gdLst/>
              <a:ahLst/>
              <a:cxnLst>
                <a:cxn ang="0">
                  <a:pos x="wd2" y="hd2"/>
                </a:cxn>
                <a:cxn ang="5400000">
                  <a:pos x="wd2" y="hd2"/>
                </a:cxn>
                <a:cxn ang="10800000">
                  <a:pos x="wd2" y="hd2"/>
                </a:cxn>
                <a:cxn ang="16200000">
                  <a:pos x="wd2" y="hd2"/>
                </a:cxn>
              </a:cxnLst>
              <a:rect l="0" t="0" r="r" b="b"/>
              <a:pathLst>
                <a:path w="21600" h="21600" extrusionOk="0">
                  <a:moveTo>
                    <a:pt x="7170" y="0"/>
                  </a:moveTo>
                  <a:cubicBezTo>
                    <a:pt x="4780" y="0"/>
                    <a:pt x="2390" y="0"/>
                    <a:pt x="0" y="1957"/>
                  </a:cubicBezTo>
                  <a:cubicBezTo>
                    <a:pt x="4780" y="7901"/>
                    <a:pt x="7170" y="13772"/>
                    <a:pt x="12039" y="21600"/>
                  </a:cubicBezTo>
                  <a:cubicBezTo>
                    <a:pt x="16820" y="19643"/>
                    <a:pt x="21600" y="15729"/>
                    <a:pt x="21600" y="9858"/>
                  </a:cubicBezTo>
                  <a:cubicBezTo>
                    <a:pt x="21600" y="3914"/>
                    <a:pt x="14430" y="0"/>
                    <a:pt x="717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43" name="Google Shape;2839;p43">
              <a:extLst>
                <a:ext uri="{FF2B5EF4-FFF2-40B4-BE49-F238E27FC236}">
                  <a16:creationId xmlns:a16="http://schemas.microsoft.com/office/drawing/2014/main" id="{7EC6CDF9-3476-B8F9-C6E5-F1EBF561CE4F}"/>
                </a:ext>
              </a:extLst>
            </p:cNvPr>
            <p:cNvSpPr/>
            <p:nvPr/>
          </p:nvSpPr>
          <p:spPr>
            <a:xfrm>
              <a:off x="2562678" y="4125640"/>
              <a:ext cx="12701" cy="221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973"/>
                  </a:lnTo>
                  <a:cubicBezTo>
                    <a:pt x="0" y="9825"/>
                    <a:pt x="3578" y="15676"/>
                    <a:pt x="3578" y="21600"/>
                  </a:cubicBezTo>
                  <a:cubicBezTo>
                    <a:pt x="14444" y="21600"/>
                    <a:pt x="21600" y="17699"/>
                    <a:pt x="21600" y="11775"/>
                  </a:cubicBezTo>
                  <a:cubicBezTo>
                    <a:pt x="21600" y="5924"/>
                    <a:pt x="14444" y="0"/>
                    <a:pt x="357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44" name="Google Shape;2840;p43">
              <a:extLst>
                <a:ext uri="{FF2B5EF4-FFF2-40B4-BE49-F238E27FC236}">
                  <a16:creationId xmlns:a16="http://schemas.microsoft.com/office/drawing/2014/main" id="{99E70191-8349-C6BA-5F65-F001AF348E35}"/>
                </a:ext>
              </a:extLst>
            </p:cNvPr>
            <p:cNvSpPr/>
            <p:nvPr/>
          </p:nvSpPr>
          <p:spPr>
            <a:xfrm>
              <a:off x="2581792" y="4097507"/>
              <a:ext cx="12701" cy="221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3914"/>
                    <a:pt x="0" y="9785"/>
                  </a:cubicBezTo>
                  <a:cubicBezTo>
                    <a:pt x="0" y="15729"/>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45" name="Google Shape;2841;p43">
              <a:extLst>
                <a:ext uri="{FF2B5EF4-FFF2-40B4-BE49-F238E27FC236}">
                  <a16:creationId xmlns:a16="http://schemas.microsoft.com/office/drawing/2014/main" id="{58D1E431-C13F-53CC-D5DD-906B25813E35}"/>
                </a:ext>
              </a:extLst>
            </p:cNvPr>
            <p:cNvSpPr/>
            <p:nvPr/>
          </p:nvSpPr>
          <p:spPr>
            <a:xfrm>
              <a:off x="2581792" y="4155852"/>
              <a:ext cx="12701" cy="221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735" y="0"/>
                    <a:pt x="0" y="3973"/>
                    <a:pt x="0" y="9825"/>
                  </a:cubicBezTo>
                  <a:cubicBezTo>
                    <a:pt x="0" y="15676"/>
                    <a:pt x="8735"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46" name="Google Shape;2842;p43">
              <a:extLst>
                <a:ext uri="{FF2B5EF4-FFF2-40B4-BE49-F238E27FC236}">
                  <a16:creationId xmlns:a16="http://schemas.microsoft.com/office/drawing/2014/main" id="{5B01F9F0-D1FD-998C-C996-961F3E838C0C}"/>
                </a:ext>
              </a:extLst>
            </p:cNvPr>
            <p:cNvSpPr/>
            <p:nvPr/>
          </p:nvSpPr>
          <p:spPr>
            <a:xfrm>
              <a:off x="2567726" y="418676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4288"/>
                    <a:pt x="21600" y="13024"/>
                    <a:pt x="21600" y="21600"/>
                  </a:cubicBezTo>
                  <a:cubicBezTo>
                    <a:pt x="21600" y="17312"/>
                    <a:pt x="21600" y="17312"/>
                    <a:pt x="21600" y="17312"/>
                  </a:cubicBezTo>
                  <a:cubicBezTo>
                    <a:pt x="21600" y="8735"/>
                    <a:pt x="21600" y="4288"/>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47" name="Google Shape;2843;p43">
              <a:extLst>
                <a:ext uri="{FF2B5EF4-FFF2-40B4-BE49-F238E27FC236}">
                  <a16:creationId xmlns:a16="http://schemas.microsoft.com/office/drawing/2014/main" id="{C8E137DA-34CF-AD16-1726-C56294F74F25}"/>
                </a:ext>
              </a:extLst>
            </p:cNvPr>
            <p:cNvSpPr/>
            <p:nvPr/>
          </p:nvSpPr>
          <p:spPr>
            <a:xfrm>
              <a:off x="2581792" y="4214271"/>
              <a:ext cx="12701" cy="221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3024" y="0"/>
                    <a:pt x="4447" y="1957"/>
                    <a:pt x="0" y="5871"/>
                  </a:cubicBezTo>
                  <a:cubicBezTo>
                    <a:pt x="8735" y="9785"/>
                    <a:pt x="13024" y="15729"/>
                    <a:pt x="17312" y="21600"/>
                  </a:cubicBezTo>
                  <a:lnTo>
                    <a:pt x="21600" y="21600"/>
                  </a:ln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50" name="Google Shape;2846;p43">
              <a:extLst>
                <a:ext uri="{FF2B5EF4-FFF2-40B4-BE49-F238E27FC236}">
                  <a16:creationId xmlns:a16="http://schemas.microsoft.com/office/drawing/2014/main" id="{356C1172-5AD1-8CE6-D00E-5D63F0F324AF}"/>
                </a:ext>
              </a:extLst>
            </p:cNvPr>
            <p:cNvSpPr/>
            <p:nvPr/>
          </p:nvSpPr>
          <p:spPr>
            <a:xfrm>
              <a:off x="2494538" y="2138432"/>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924"/>
                    <a:pt x="0" y="11775"/>
                  </a:cubicBezTo>
                  <a:cubicBezTo>
                    <a:pt x="0" y="17627"/>
                    <a:pt x="5871" y="21600"/>
                    <a:pt x="11815" y="21600"/>
                  </a:cubicBezTo>
                  <a:cubicBezTo>
                    <a:pt x="17686" y="21600"/>
                    <a:pt x="21600" y="17627"/>
                    <a:pt x="21600" y="11775"/>
                  </a:cubicBezTo>
                  <a:cubicBezTo>
                    <a:pt x="21600" y="592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51" name="Google Shape;2847;p43">
              <a:extLst>
                <a:ext uri="{FF2B5EF4-FFF2-40B4-BE49-F238E27FC236}">
                  <a16:creationId xmlns:a16="http://schemas.microsoft.com/office/drawing/2014/main" id="{73A9C8E1-FF2C-7D5A-2B9E-461654AE67B6}"/>
                </a:ext>
              </a:extLst>
            </p:cNvPr>
            <p:cNvSpPr/>
            <p:nvPr/>
          </p:nvSpPr>
          <p:spPr>
            <a:xfrm>
              <a:off x="2464327" y="2168644"/>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858"/>
                  </a:cubicBezTo>
                  <a:cubicBezTo>
                    <a:pt x="0" y="15729"/>
                    <a:pt x="5367" y="21600"/>
                    <a:pt x="10800" y="21600"/>
                  </a:cubicBezTo>
                  <a:cubicBezTo>
                    <a:pt x="16167" y="21600"/>
                    <a:pt x="21600" y="15729"/>
                    <a:pt x="21600" y="9858"/>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52" name="Google Shape;2848;p43">
              <a:extLst>
                <a:ext uri="{FF2B5EF4-FFF2-40B4-BE49-F238E27FC236}">
                  <a16:creationId xmlns:a16="http://schemas.microsoft.com/office/drawing/2014/main" id="{64B1B598-0737-BF56-B0D2-2F79224F0CE7}"/>
                </a:ext>
              </a:extLst>
            </p:cNvPr>
            <p:cNvSpPr/>
            <p:nvPr/>
          </p:nvSpPr>
          <p:spPr>
            <a:xfrm>
              <a:off x="2494538" y="2196851"/>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871"/>
                    <a:pt x="0" y="11815"/>
                  </a:cubicBezTo>
                  <a:cubicBezTo>
                    <a:pt x="0" y="17686"/>
                    <a:pt x="5871" y="21600"/>
                    <a:pt x="11815" y="21600"/>
                  </a:cubicBezTo>
                  <a:cubicBezTo>
                    <a:pt x="17686" y="21600"/>
                    <a:pt x="21600" y="17686"/>
                    <a:pt x="21600" y="11815"/>
                  </a:cubicBezTo>
                  <a:cubicBezTo>
                    <a:pt x="21600" y="587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53" name="Google Shape;2849;p43">
              <a:extLst>
                <a:ext uri="{FF2B5EF4-FFF2-40B4-BE49-F238E27FC236}">
                  <a16:creationId xmlns:a16="http://schemas.microsoft.com/office/drawing/2014/main" id="{63AD0E92-05F1-0801-3766-9A0A99D884AD}"/>
                </a:ext>
              </a:extLst>
            </p:cNvPr>
            <p:cNvSpPr/>
            <p:nvPr/>
          </p:nvSpPr>
          <p:spPr>
            <a:xfrm>
              <a:off x="2504296" y="2255196"/>
              <a:ext cx="12701" cy="221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600" y="2023"/>
                    <a:pt x="7200" y="3973"/>
                    <a:pt x="10800" y="5924"/>
                  </a:cubicBezTo>
                  <a:cubicBezTo>
                    <a:pt x="7200" y="7874"/>
                    <a:pt x="3600" y="11775"/>
                    <a:pt x="3600" y="15676"/>
                  </a:cubicBezTo>
                  <a:cubicBezTo>
                    <a:pt x="3600" y="17699"/>
                    <a:pt x="7200" y="19649"/>
                    <a:pt x="7200" y="21600"/>
                  </a:cubicBezTo>
                  <a:cubicBezTo>
                    <a:pt x="14400" y="21600"/>
                    <a:pt x="21600" y="15676"/>
                    <a:pt x="21600" y="11775"/>
                  </a:cubicBezTo>
                  <a:cubicBezTo>
                    <a:pt x="21600" y="5924"/>
                    <a:pt x="14400" y="0"/>
                    <a:pt x="3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54" name="Google Shape;2850;p43">
              <a:extLst>
                <a:ext uri="{FF2B5EF4-FFF2-40B4-BE49-F238E27FC236}">
                  <a16:creationId xmlns:a16="http://schemas.microsoft.com/office/drawing/2014/main" id="{67095BEC-6D38-F63E-13C3-740C9810EEC9}"/>
                </a:ext>
              </a:extLst>
            </p:cNvPr>
            <p:cNvSpPr/>
            <p:nvPr/>
          </p:nvSpPr>
          <p:spPr>
            <a:xfrm>
              <a:off x="2524751" y="228540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3726"/>
                    <a:pt x="0" y="15676"/>
                    <a:pt x="1957" y="17627"/>
                  </a:cubicBezTo>
                  <a:cubicBezTo>
                    <a:pt x="3914" y="19649"/>
                    <a:pt x="7828" y="21600"/>
                    <a:pt x="9785" y="21600"/>
                  </a:cubicBezTo>
                  <a:cubicBezTo>
                    <a:pt x="15729" y="21600"/>
                    <a:pt x="21600" y="15676"/>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55" name="Google Shape;2851;p43">
              <a:extLst>
                <a:ext uri="{FF2B5EF4-FFF2-40B4-BE49-F238E27FC236}">
                  <a16:creationId xmlns:a16="http://schemas.microsoft.com/office/drawing/2014/main" id="{C343BDB2-0D85-E1FE-8164-1B3EF5E9491E}"/>
                </a:ext>
              </a:extLst>
            </p:cNvPr>
            <p:cNvSpPr/>
            <p:nvPr/>
          </p:nvSpPr>
          <p:spPr>
            <a:xfrm>
              <a:off x="2523411" y="2349840"/>
              <a:ext cx="12701" cy="16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688"/>
                    <a:pt x="0" y="5375"/>
                    <a:pt x="0" y="5375"/>
                  </a:cubicBezTo>
                  <a:cubicBezTo>
                    <a:pt x="0" y="10850"/>
                    <a:pt x="0" y="13537"/>
                    <a:pt x="4320" y="16225"/>
                  </a:cubicBezTo>
                  <a:cubicBezTo>
                    <a:pt x="8640" y="18912"/>
                    <a:pt x="17280" y="21600"/>
                    <a:pt x="21600" y="21600"/>
                  </a:cubicBezTo>
                  <a:cubicBezTo>
                    <a:pt x="17280" y="10850"/>
                    <a:pt x="12960" y="2688"/>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56" name="Google Shape;2852;p43">
              <a:extLst>
                <a:ext uri="{FF2B5EF4-FFF2-40B4-BE49-F238E27FC236}">
                  <a16:creationId xmlns:a16="http://schemas.microsoft.com/office/drawing/2014/main" id="{1BB20622-72C0-4639-2D8C-528C46E0A480}"/>
                </a:ext>
              </a:extLst>
            </p:cNvPr>
            <p:cNvSpPr/>
            <p:nvPr/>
          </p:nvSpPr>
          <p:spPr>
            <a:xfrm>
              <a:off x="2494538" y="2430379"/>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433"/>
                    <a:pt x="0" y="10800"/>
                  </a:cubicBezTo>
                  <a:cubicBezTo>
                    <a:pt x="0" y="16167"/>
                    <a:pt x="5871" y="21600"/>
                    <a:pt x="11815" y="21600"/>
                  </a:cubicBezTo>
                  <a:cubicBezTo>
                    <a:pt x="17686" y="21600"/>
                    <a:pt x="21600" y="16167"/>
                    <a:pt x="21600" y="10800"/>
                  </a:cubicBezTo>
                  <a:cubicBezTo>
                    <a:pt x="21600" y="543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57" name="Google Shape;2853;p43">
              <a:extLst>
                <a:ext uri="{FF2B5EF4-FFF2-40B4-BE49-F238E27FC236}">
                  <a16:creationId xmlns:a16="http://schemas.microsoft.com/office/drawing/2014/main" id="{F212BFE8-3849-F8BD-B1EB-8F68F1F2FFCD}"/>
                </a:ext>
              </a:extLst>
            </p:cNvPr>
            <p:cNvSpPr/>
            <p:nvPr/>
          </p:nvSpPr>
          <p:spPr>
            <a:xfrm>
              <a:off x="2524751" y="2402172"/>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3772" y="0"/>
                  </a:moveTo>
                  <a:cubicBezTo>
                    <a:pt x="9785" y="2023"/>
                    <a:pt x="3914" y="5924"/>
                    <a:pt x="0" y="7874"/>
                  </a:cubicBezTo>
                  <a:cubicBezTo>
                    <a:pt x="0" y="7874"/>
                    <a:pt x="0" y="9825"/>
                    <a:pt x="0" y="9825"/>
                  </a:cubicBezTo>
                  <a:cubicBezTo>
                    <a:pt x="0" y="17699"/>
                    <a:pt x="3914" y="21600"/>
                    <a:pt x="9785" y="21600"/>
                  </a:cubicBezTo>
                  <a:cubicBezTo>
                    <a:pt x="15729" y="21600"/>
                    <a:pt x="21600" y="17699"/>
                    <a:pt x="21600" y="9825"/>
                  </a:cubicBezTo>
                  <a:cubicBezTo>
                    <a:pt x="21600" y="7874"/>
                    <a:pt x="19643" y="3973"/>
                    <a:pt x="17686" y="2023"/>
                  </a:cubicBezTo>
                  <a:cubicBezTo>
                    <a:pt x="17686" y="2023"/>
                    <a:pt x="15729" y="0"/>
                    <a:pt x="1377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58" name="Google Shape;2854;p43">
              <a:extLst>
                <a:ext uri="{FF2B5EF4-FFF2-40B4-BE49-F238E27FC236}">
                  <a16:creationId xmlns:a16="http://schemas.microsoft.com/office/drawing/2014/main" id="{B1A620BA-30F2-2889-18B9-ED571324B42B}"/>
                </a:ext>
              </a:extLst>
            </p:cNvPr>
            <p:cNvSpPr/>
            <p:nvPr/>
          </p:nvSpPr>
          <p:spPr>
            <a:xfrm>
              <a:off x="2464327" y="2460590"/>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858"/>
                  </a:cubicBezTo>
                  <a:cubicBezTo>
                    <a:pt x="0" y="17686"/>
                    <a:pt x="5367" y="21600"/>
                    <a:pt x="10800" y="21600"/>
                  </a:cubicBezTo>
                  <a:cubicBezTo>
                    <a:pt x="16167" y="21600"/>
                    <a:pt x="21600" y="17686"/>
                    <a:pt x="21600" y="9858"/>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59" name="Google Shape;2855;p43">
              <a:extLst>
                <a:ext uri="{FF2B5EF4-FFF2-40B4-BE49-F238E27FC236}">
                  <a16:creationId xmlns:a16="http://schemas.microsoft.com/office/drawing/2014/main" id="{067475F8-6172-5B7C-410D-E5CB224204A9}"/>
                </a:ext>
              </a:extLst>
            </p:cNvPr>
            <p:cNvSpPr/>
            <p:nvPr/>
          </p:nvSpPr>
          <p:spPr>
            <a:xfrm>
              <a:off x="2494538" y="248879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383"/>
                    <a:pt x="0" y="10833"/>
                  </a:cubicBezTo>
                  <a:cubicBezTo>
                    <a:pt x="0" y="16217"/>
                    <a:pt x="5871" y="21600"/>
                    <a:pt x="11815" y="21600"/>
                  </a:cubicBezTo>
                  <a:cubicBezTo>
                    <a:pt x="17686" y="21600"/>
                    <a:pt x="21600" y="16217"/>
                    <a:pt x="21600" y="10833"/>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60" name="Google Shape;2856;p43">
              <a:extLst>
                <a:ext uri="{FF2B5EF4-FFF2-40B4-BE49-F238E27FC236}">
                  <a16:creationId xmlns:a16="http://schemas.microsoft.com/office/drawing/2014/main" id="{3D8D707E-5C47-1510-F9CA-C2023E385C16}"/>
                </a:ext>
              </a:extLst>
            </p:cNvPr>
            <p:cNvSpPr/>
            <p:nvPr/>
          </p:nvSpPr>
          <p:spPr>
            <a:xfrm>
              <a:off x="2524751" y="246059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7686"/>
                    <a:pt x="3914" y="21600"/>
                    <a:pt x="9785" y="21600"/>
                  </a:cubicBezTo>
                  <a:cubicBezTo>
                    <a:pt x="15729" y="21600"/>
                    <a:pt x="21600" y="17686"/>
                    <a:pt x="21600" y="9858"/>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61" name="Google Shape;2857;p43">
              <a:extLst>
                <a:ext uri="{FF2B5EF4-FFF2-40B4-BE49-F238E27FC236}">
                  <a16:creationId xmlns:a16="http://schemas.microsoft.com/office/drawing/2014/main" id="{3568E246-5136-875C-AE99-33E9A3056414}"/>
                </a:ext>
              </a:extLst>
            </p:cNvPr>
            <p:cNvSpPr/>
            <p:nvPr/>
          </p:nvSpPr>
          <p:spPr>
            <a:xfrm>
              <a:off x="2464327" y="2519009"/>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785"/>
                  </a:cubicBezTo>
                  <a:cubicBezTo>
                    <a:pt x="0" y="17686"/>
                    <a:pt x="5367" y="21600"/>
                    <a:pt x="10800" y="21600"/>
                  </a:cubicBezTo>
                  <a:cubicBezTo>
                    <a:pt x="16167" y="21600"/>
                    <a:pt x="21600" y="17686"/>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62" name="Google Shape;2858;p43">
              <a:extLst>
                <a:ext uri="{FF2B5EF4-FFF2-40B4-BE49-F238E27FC236}">
                  <a16:creationId xmlns:a16="http://schemas.microsoft.com/office/drawing/2014/main" id="{CB25AE92-5AAD-D997-A94E-4DDF39658ED3}"/>
                </a:ext>
              </a:extLst>
            </p:cNvPr>
            <p:cNvSpPr/>
            <p:nvPr/>
          </p:nvSpPr>
          <p:spPr>
            <a:xfrm>
              <a:off x="2494538" y="254714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433"/>
                    <a:pt x="0" y="10800"/>
                  </a:cubicBezTo>
                  <a:cubicBezTo>
                    <a:pt x="0" y="16167"/>
                    <a:pt x="5871" y="21600"/>
                    <a:pt x="11815" y="21600"/>
                  </a:cubicBezTo>
                  <a:cubicBezTo>
                    <a:pt x="17686" y="21600"/>
                    <a:pt x="21600" y="16167"/>
                    <a:pt x="21600" y="10800"/>
                  </a:cubicBezTo>
                  <a:cubicBezTo>
                    <a:pt x="21600" y="543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63" name="Google Shape;2859;p43">
              <a:extLst>
                <a:ext uri="{FF2B5EF4-FFF2-40B4-BE49-F238E27FC236}">
                  <a16:creationId xmlns:a16="http://schemas.microsoft.com/office/drawing/2014/main" id="{C7C1CA42-B272-221D-61F9-1971C5D8B52B}"/>
                </a:ext>
              </a:extLst>
            </p:cNvPr>
            <p:cNvSpPr/>
            <p:nvPr/>
          </p:nvSpPr>
          <p:spPr>
            <a:xfrm>
              <a:off x="2524751" y="2519009"/>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7686"/>
                    <a:pt x="3914" y="21600"/>
                    <a:pt x="9785" y="21600"/>
                  </a:cubicBezTo>
                  <a:cubicBezTo>
                    <a:pt x="15729" y="21600"/>
                    <a:pt x="21600" y="17686"/>
                    <a:pt x="21600" y="978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64" name="Google Shape;2860;p43">
              <a:extLst>
                <a:ext uri="{FF2B5EF4-FFF2-40B4-BE49-F238E27FC236}">
                  <a16:creationId xmlns:a16="http://schemas.microsoft.com/office/drawing/2014/main" id="{32FBA5B3-4767-E2B5-32AD-040FF6CACA8F}"/>
                </a:ext>
              </a:extLst>
            </p:cNvPr>
            <p:cNvSpPr/>
            <p:nvPr/>
          </p:nvSpPr>
          <p:spPr>
            <a:xfrm>
              <a:off x="2464327" y="2577354"/>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01"/>
                    <a:pt x="0" y="9825"/>
                  </a:cubicBezTo>
                  <a:cubicBezTo>
                    <a:pt x="0" y="17627"/>
                    <a:pt x="5367" y="21600"/>
                    <a:pt x="10800" y="21600"/>
                  </a:cubicBezTo>
                  <a:cubicBezTo>
                    <a:pt x="16167" y="21600"/>
                    <a:pt x="21600" y="17627"/>
                    <a:pt x="21600" y="982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65" name="Google Shape;2861;p43">
              <a:extLst>
                <a:ext uri="{FF2B5EF4-FFF2-40B4-BE49-F238E27FC236}">
                  <a16:creationId xmlns:a16="http://schemas.microsoft.com/office/drawing/2014/main" id="{C18EC6DA-9114-9D31-9E16-2297422FC6D2}"/>
                </a:ext>
              </a:extLst>
            </p:cNvPr>
            <p:cNvSpPr/>
            <p:nvPr/>
          </p:nvSpPr>
          <p:spPr>
            <a:xfrm>
              <a:off x="2494538" y="260556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383"/>
                    <a:pt x="0" y="10833"/>
                  </a:cubicBezTo>
                  <a:cubicBezTo>
                    <a:pt x="0" y="16217"/>
                    <a:pt x="5871" y="21600"/>
                    <a:pt x="11815" y="21600"/>
                  </a:cubicBezTo>
                  <a:cubicBezTo>
                    <a:pt x="17686" y="21600"/>
                    <a:pt x="21600" y="16217"/>
                    <a:pt x="21600" y="10833"/>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66" name="Google Shape;2862;p43">
              <a:extLst>
                <a:ext uri="{FF2B5EF4-FFF2-40B4-BE49-F238E27FC236}">
                  <a16:creationId xmlns:a16="http://schemas.microsoft.com/office/drawing/2014/main" id="{59687A27-00D6-62BE-BC59-F7565717B94A}"/>
                </a:ext>
              </a:extLst>
            </p:cNvPr>
            <p:cNvSpPr/>
            <p:nvPr/>
          </p:nvSpPr>
          <p:spPr>
            <a:xfrm>
              <a:off x="2524751" y="257735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01"/>
                    <a:pt x="0" y="9825"/>
                  </a:cubicBezTo>
                  <a:cubicBezTo>
                    <a:pt x="0" y="17627"/>
                    <a:pt x="3914" y="21600"/>
                    <a:pt x="9785" y="21600"/>
                  </a:cubicBezTo>
                  <a:cubicBezTo>
                    <a:pt x="15729" y="21600"/>
                    <a:pt x="21600" y="17627"/>
                    <a:pt x="21600" y="9825"/>
                  </a:cubicBezTo>
                  <a:cubicBezTo>
                    <a:pt x="21600" y="390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67" name="Google Shape;2863;p43">
              <a:extLst>
                <a:ext uri="{FF2B5EF4-FFF2-40B4-BE49-F238E27FC236}">
                  <a16:creationId xmlns:a16="http://schemas.microsoft.com/office/drawing/2014/main" id="{F2FFEBCF-014B-04CC-A5AF-F29208A62F74}"/>
                </a:ext>
              </a:extLst>
            </p:cNvPr>
            <p:cNvSpPr/>
            <p:nvPr/>
          </p:nvSpPr>
          <p:spPr>
            <a:xfrm>
              <a:off x="2524751" y="2634433"/>
              <a:ext cx="16109" cy="12701"/>
            </a:xfrm>
            <a:custGeom>
              <a:avLst/>
              <a:gdLst/>
              <a:ahLst/>
              <a:cxnLst>
                <a:cxn ang="0">
                  <a:pos x="wd2" y="hd2"/>
                </a:cxn>
                <a:cxn ang="5400000">
                  <a:pos x="wd2" y="hd2"/>
                </a:cxn>
                <a:cxn ang="10800000">
                  <a:pos x="wd2" y="hd2"/>
                </a:cxn>
                <a:cxn ang="16200000">
                  <a:pos x="wd2" y="hd2"/>
                </a:cxn>
              </a:cxnLst>
              <a:rect l="0" t="0" r="r" b="b"/>
              <a:pathLst>
                <a:path w="21600" h="21600" extrusionOk="0">
                  <a:moveTo>
                    <a:pt x="13438" y="0"/>
                  </a:moveTo>
                  <a:cubicBezTo>
                    <a:pt x="5375" y="0"/>
                    <a:pt x="0" y="8640"/>
                    <a:pt x="0" y="21600"/>
                  </a:cubicBezTo>
                  <a:lnTo>
                    <a:pt x="5375" y="21600"/>
                  </a:lnTo>
                  <a:cubicBezTo>
                    <a:pt x="5375" y="8640"/>
                    <a:pt x="13438" y="8640"/>
                    <a:pt x="21600" y="4320"/>
                  </a:cubicBezTo>
                  <a:cubicBezTo>
                    <a:pt x="18912" y="0"/>
                    <a:pt x="16225" y="0"/>
                    <a:pt x="1343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68" name="Google Shape;2864;p43">
              <a:extLst>
                <a:ext uri="{FF2B5EF4-FFF2-40B4-BE49-F238E27FC236}">
                  <a16:creationId xmlns:a16="http://schemas.microsoft.com/office/drawing/2014/main" id="{3769F4F1-F2B8-1835-825D-3FDC0F6FC9B5}"/>
                </a:ext>
              </a:extLst>
            </p:cNvPr>
            <p:cNvSpPr/>
            <p:nvPr/>
          </p:nvSpPr>
          <p:spPr>
            <a:xfrm>
              <a:off x="2464327" y="2635472"/>
              <a:ext cx="24199"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7156"/>
                    <a:pt x="0" y="21600"/>
                  </a:cubicBezTo>
                  <a:lnTo>
                    <a:pt x="21600" y="21600"/>
                  </a:lnTo>
                  <a:cubicBezTo>
                    <a:pt x="21600" y="7156"/>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69" name="Google Shape;2865;p43">
              <a:extLst>
                <a:ext uri="{FF2B5EF4-FFF2-40B4-BE49-F238E27FC236}">
                  <a16:creationId xmlns:a16="http://schemas.microsoft.com/office/drawing/2014/main" id="{BF41F655-0078-B2A3-CFD3-7FE5B24AD6A2}"/>
                </a:ext>
              </a:extLst>
            </p:cNvPr>
            <p:cNvSpPr/>
            <p:nvPr/>
          </p:nvSpPr>
          <p:spPr>
            <a:xfrm>
              <a:off x="2494538" y="2663980"/>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383"/>
                    <a:pt x="0" y="10767"/>
                  </a:cubicBezTo>
                  <a:cubicBezTo>
                    <a:pt x="0" y="16217"/>
                    <a:pt x="5871" y="21600"/>
                    <a:pt x="11815" y="21600"/>
                  </a:cubicBezTo>
                  <a:cubicBezTo>
                    <a:pt x="17686" y="21600"/>
                    <a:pt x="21600" y="16217"/>
                    <a:pt x="21600" y="10767"/>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70" name="Google Shape;2866;p43">
              <a:extLst>
                <a:ext uri="{FF2B5EF4-FFF2-40B4-BE49-F238E27FC236}">
                  <a16:creationId xmlns:a16="http://schemas.microsoft.com/office/drawing/2014/main" id="{42AD1FE7-7BD3-B8CA-2B96-E02138457EFC}"/>
                </a:ext>
              </a:extLst>
            </p:cNvPr>
            <p:cNvSpPr/>
            <p:nvPr/>
          </p:nvSpPr>
          <p:spPr>
            <a:xfrm>
              <a:off x="2521407" y="264449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3024"/>
                    <a:pt x="7200" y="17312"/>
                    <a:pt x="14400" y="21600"/>
                  </a:cubicBezTo>
                  <a:cubicBezTo>
                    <a:pt x="21600" y="17312"/>
                    <a:pt x="21600" y="13024"/>
                    <a:pt x="21600" y="8735"/>
                  </a:cubicBezTo>
                  <a:cubicBezTo>
                    <a:pt x="21600" y="8735"/>
                    <a:pt x="14400" y="4447"/>
                    <a:pt x="144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71" name="Google Shape;2867;p43">
              <a:extLst>
                <a:ext uri="{FF2B5EF4-FFF2-40B4-BE49-F238E27FC236}">
                  <a16:creationId xmlns:a16="http://schemas.microsoft.com/office/drawing/2014/main" id="{84C14A1E-AC16-AE5B-9528-57BB16560A74}"/>
                </a:ext>
              </a:extLst>
            </p:cNvPr>
            <p:cNvSpPr/>
            <p:nvPr/>
          </p:nvSpPr>
          <p:spPr>
            <a:xfrm>
              <a:off x="2464327" y="2645494"/>
              <a:ext cx="24199"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4444"/>
                    <a:pt x="5367" y="21600"/>
                    <a:pt x="10800" y="21600"/>
                  </a:cubicBezTo>
                  <a:cubicBezTo>
                    <a:pt x="16167" y="21600"/>
                    <a:pt x="21600" y="14444"/>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72" name="Google Shape;2868;p43">
              <a:extLst>
                <a:ext uri="{FF2B5EF4-FFF2-40B4-BE49-F238E27FC236}">
                  <a16:creationId xmlns:a16="http://schemas.microsoft.com/office/drawing/2014/main" id="{42ABE833-FF15-88F3-04DE-9CCF63ECE90A}"/>
                </a:ext>
              </a:extLst>
            </p:cNvPr>
            <p:cNvSpPr/>
            <p:nvPr/>
          </p:nvSpPr>
          <p:spPr>
            <a:xfrm>
              <a:off x="2524751" y="269411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11775"/>
                  </a:cubicBezTo>
                  <a:cubicBezTo>
                    <a:pt x="0" y="17699"/>
                    <a:pt x="3914" y="21600"/>
                    <a:pt x="9785" y="21600"/>
                  </a:cubicBezTo>
                  <a:cubicBezTo>
                    <a:pt x="15729" y="21600"/>
                    <a:pt x="21600" y="17699"/>
                    <a:pt x="21600" y="1177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73" name="Google Shape;2869;p43">
              <a:extLst>
                <a:ext uri="{FF2B5EF4-FFF2-40B4-BE49-F238E27FC236}">
                  <a16:creationId xmlns:a16="http://schemas.microsoft.com/office/drawing/2014/main" id="{9DA9FEF5-2E58-22E7-AB72-85FAD79DFCFD}"/>
                </a:ext>
              </a:extLst>
            </p:cNvPr>
            <p:cNvSpPr/>
            <p:nvPr/>
          </p:nvSpPr>
          <p:spPr>
            <a:xfrm>
              <a:off x="2494538" y="2897507"/>
              <a:ext cx="14104" cy="24125"/>
            </a:xfrm>
            <a:custGeom>
              <a:avLst/>
              <a:gdLst/>
              <a:ahLst/>
              <a:cxnLst>
                <a:cxn ang="0">
                  <a:pos x="wd2" y="hd2"/>
                </a:cxn>
                <a:cxn ang="5400000">
                  <a:pos x="wd2" y="hd2"/>
                </a:cxn>
                <a:cxn ang="10800000">
                  <a:pos x="wd2" y="hd2"/>
                </a:cxn>
                <a:cxn ang="16200000">
                  <a:pos x="wd2" y="hd2"/>
                </a:cxn>
              </a:cxnLst>
              <a:rect l="0" t="0" r="r" b="b"/>
              <a:pathLst>
                <a:path w="21600" h="21600" extrusionOk="0">
                  <a:moveTo>
                    <a:pt x="18531" y="0"/>
                  </a:moveTo>
                  <a:cubicBezTo>
                    <a:pt x="9208" y="0"/>
                    <a:pt x="0" y="5383"/>
                    <a:pt x="0" y="10833"/>
                  </a:cubicBezTo>
                  <a:cubicBezTo>
                    <a:pt x="0" y="16217"/>
                    <a:pt x="9208" y="21600"/>
                    <a:pt x="18531" y="21600"/>
                  </a:cubicBezTo>
                  <a:cubicBezTo>
                    <a:pt x="18531" y="21600"/>
                    <a:pt x="21600" y="21600"/>
                    <a:pt x="21600" y="19806"/>
                  </a:cubicBezTo>
                  <a:cubicBezTo>
                    <a:pt x="18531" y="16217"/>
                    <a:pt x="15461" y="12628"/>
                    <a:pt x="15461" y="7178"/>
                  </a:cubicBezTo>
                  <a:cubicBezTo>
                    <a:pt x="15461" y="5383"/>
                    <a:pt x="18531" y="3589"/>
                    <a:pt x="18531" y="1794"/>
                  </a:cubicBezTo>
                  <a:cubicBezTo>
                    <a:pt x="18531" y="1794"/>
                    <a:pt x="18531" y="0"/>
                    <a:pt x="18531"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74" name="Google Shape;2870;p43">
              <a:extLst>
                <a:ext uri="{FF2B5EF4-FFF2-40B4-BE49-F238E27FC236}">
                  <a16:creationId xmlns:a16="http://schemas.microsoft.com/office/drawing/2014/main" id="{7C07CEF9-8CDB-7717-C1CF-F215C98D9A08}"/>
                </a:ext>
              </a:extLst>
            </p:cNvPr>
            <p:cNvSpPr/>
            <p:nvPr/>
          </p:nvSpPr>
          <p:spPr>
            <a:xfrm>
              <a:off x="2494538" y="2955926"/>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383"/>
                    <a:pt x="0" y="10767"/>
                  </a:cubicBezTo>
                  <a:cubicBezTo>
                    <a:pt x="0" y="16217"/>
                    <a:pt x="5871" y="21600"/>
                    <a:pt x="11815" y="21600"/>
                  </a:cubicBezTo>
                  <a:cubicBezTo>
                    <a:pt x="17686" y="21600"/>
                    <a:pt x="21600" y="16217"/>
                    <a:pt x="21600" y="10767"/>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75" name="Google Shape;2871;p43">
              <a:extLst>
                <a:ext uri="{FF2B5EF4-FFF2-40B4-BE49-F238E27FC236}">
                  <a16:creationId xmlns:a16="http://schemas.microsoft.com/office/drawing/2014/main" id="{95A22B18-9FAE-696E-C32F-5895D34413D2}"/>
                </a:ext>
              </a:extLst>
            </p:cNvPr>
            <p:cNvSpPr/>
            <p:nvPr/>
          </p:nvSpPr>
          <p:spPr>
            <a:xfrm>
              <a:off x="2524751" y="2935735"/>
              <a:ext cx="22122" cy="141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3069"/>
                    <a:pt x="0" y="3069"/>
                    <a:pt x="0" y="6253"/>
                  </a:cubicBezTo>
                  <a:cubicBezTo>
                    <a:pt x="0" y="15461"/>
                    <a:pt x="3914" y="21600"/>
                    <a:pt x="9785" y="21600"/>
                  </a:cubicBezTo>
                  <a:cubicBezTo>
                    <a:pt x="15729" y="21600"/>
                    <a:pt x="21600" y="15461"/>
                    <a:pt x="21600" y="6253"/>
                  </a:cubicBezTo>
                  <a:lnTo>
                    <a:pt x="7828" y="6253"/>
                  </a:lnTo>
                  <a:cubicBezTo>
                    <a:pt x="5871" y="6253"/>
                    <a:pt x="1957" y="3069"/>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76" name="Google Shape;2872;p43">
              <a:extLst>
                <a:ext uri="{FF2B5EF4-FFF2-40B4-BE49-F238E27FC236}">
                  <a16:creationId xmlns:a16="http://schemas.microsoft.com/office/drawing/2014/main" id="{68AEC9C5-27DC-412F-A66B-193CF56F24AE}"/>
                </a:ext>
              </a:extLst>
            </p:cNvPr>
            <p:cNvSpPr/>
            <p:nvPr/>
          </p:nvSpPr>
          <p:spPr>
            <a:xfrm>
              <a:off x="2464327" y="2927719"/>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815"/>
                  </a:cubicBezTo>
                  <a:cubicBezTo>
                    <a:pt x="0" y="17686"/>
                    <a:pt x="5367"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77" name="Google Shape;2873;p43">
              <a:extLst>
                <a:ext uri="{FF2B5EF4-FFF2-40B4-BE49-F238E27FC236}">
                  <a16:creationId xmlns:a16="http://schemas.microsoft.com/office/drawing/2014/main" id="{C38363F8-72A2-5BB5-6FF8-04DF59ED9167}"/>
                </a:ext>
              </a:extLst>
            </p:cNvPr>
            <p:cNvSpPr/>
            <p:nvPr/>
          </p:nvSpPr>
          <p:spPr>
            <a:xfrm>
              <a:off x="2464327" y="2986064"/>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924"/>
                    <a:pt x="0" y="11775"/>
                  </a:cubicBezTo>
                  <a:cubicBezTo>
                    <a:pt x="0" y="17627"/>
                    <a:pt x="5367" y="21600"/>
                    <a:pt x="10800" y="21600"/>
                  </a:cubicBezTo>
                  <a:cubicBezTo>
                    <a:pt x="16167" y="21600"/>
                    <a:pt x="21600" y="17627"/>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78" name="Google Shape;2874;p43">
              <a:extLst>
                <a:ext uri="{FF2B5EF4-FFF2-40B4-BE49-F238E27FC236}">
                  <a16:creationId xmlns:a16="http://schemas.microsoft.com/office/drawing/2014/main" id="{DBBD7919-462B-CECD-D010-00644BC312CB}"/>
                </a:ext>
              </a:extLst>
            </p:cNvPr>
            <p:cNvSpPr/>
            <p:nvPr/>
          </p:nvSpPr>
          <p:spPr>
            <a:xfrm>
              <a:off x="2494538" y="301627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01"/>
                    <a:pt x="0" y="9825"/>
                  </a:cubicBezTo>
                  <a:cubicBezTo>
                    <a:pt x="0" y="15676"/>
                    <a:pt x="5871" y="21600"/>
                    <a:pt x="11815" y="21600"/>
                  </a:cubicBezTo>
                  <a:cubicBezTo>
                    <a:pt x="17686" y="21600"/>
                    <a:pt x="21600" y="15676"/>
                    <a:pt x="21600" y="9825"/>
                  </a:cubicBezTo>
                  <a:cubicBezTo>
                    <a:pt x="21600" y="390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79" name="Google Shape;2875;p43">
              <a:extLst>
                <a:ext uri="{FF2B5EF4-FFF2-40B4-BE49-F238E27FC236}">
                  <a16:creationId xmlns:a16="http://schemas.microsoft.com/office/drawing/2014/main" id="{57D68B77-0F99-89C5-3139-175DCB566BF6}"/>
                </a:ext>
              </a:extLst>
            </p:cNvPr>
            <p:cNvSpPr/>
            <p:nvPr/>
          </p:nvSpPr>
          <p:spPr>
            <a:xfrm>
              <a:off x="2494538" y="3074694"/>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785"/>
                  </a:cubicBezTo>
                  <a:cubicBezTo>
                    <a:pt x="0" y="15729"/>
                    <a:pt x="5871"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80" name="Google Shape;2876;p43">
              <a:extLst>
                <a:ext uri="{FF2B5EF4-FFF2-40B4-BE49-F238E27FC236}">
                  <a16:creationId xmlns:a16="http://schemas.microsoft.com/office/drawing/2014/main" id="{CCA38032-6D58-B716-9844-885E91CA8EB9}"/>
                </a:ext>
              </a:extLst>
            </p:cNvPr>
            <p:cNvSpPr/>
            <p:nvPr/>
          </p:nvSpPr>
          <p:spPr>
            <a:xfrm>
              <a:off x="2464327" y="3044483"/>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815"/>
                  </a:cubicBezTo>
                  <a:cubicBezTo>
                    <a:pt x="0" y="17686"/>
                    <a:pt x="5367"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81" name="Google Shape;2877;p43">
              <a:extLst>
                <a:ext uri="{FF2B5EF4-FFF2-40B4-BE49-F238E27FC236}">
                  <a16:creationId xmlns:a16="http://schemas.microsoft.com/office/drawing/2014/main" id="{B342122E-CDAD-B2A5-8318-9356A809B7F2}"/>
                </a:ext>
              </a:extLst>
            </p:cNvPr>
            <p:cNvSpPr/>
            <p:nvPr/>
          </p:nvSpPr>
          <p:spPr>
            <a:xfrm>
              <a:off x="2464327" y="3102901"/>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742"/>
                  </a:cubicBezTo>
                  <a:cubicBezTo>
                    <a:pt x="0" y="17686"/>
                    <a:pt x="5367" y="21600"/>
                    <a:pt x="10800" y="21600"/>
                  </a:cubicBezTo>
                  <a:cubicBezTo>
                    <a:pt x="16167" y="21600"/>
                    <a:pt x="21600" y="17686"/>
                    <a:pt x="21600" y="11742"/>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82" name="Google Shape;2878;p43">
              <a:extLst>
                <a:ext uri="{FF2B5EF4-FFF2-40B4-BE49-F238E27FC236}">
                  <a16:creationId xmlns:a16="http://schemas.microsoft.com/office/drawing/2014/main" id="{529E7AEF-179F-D835-D831-8EDCA78D112F}"/>
                </a:ext>
              </a:extLst>
            </p:cNvPr>
            <p:cNvSpPr/>
            <p:nvPr/>
          </p:nvSpPr>
          <p:spPr>
            <a:xfrm>
              <a:off x="2494538" y="3133039"/>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73"/>
                    <a:pt x="0" y="9825"/>
                  </a:cubicBezTo>
                  <a:cubicBezTo>
                    <a:pt x="0" y="15676"/>
                    <a:pt x="5871" y="21600"/>
                    <a:pt x="11815" y="21600"/>
                  </a:cubicBezTo>
                  <a:cubicBezTo>
                    <a:pt x="17686" y="21600"/>
                    <a:pt x="21600" y="15676"/>
                    <a:pt x="21600" y="982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83" name="Google Shape;2879;p43">
              <a:extLst>
                <a:ext uri="{FF2B5EF4-FFF2-40B4-BE49-F238E27FC236}">
                  <a16:creationId xmlns:a16="http://schemas.microsoft.com/office/drawing/2014/main" id="{FF83E681-AE39-4A1A-3A6E-5C50F3BE016F}"/>
                </a:ext>
              </a:extLst>
            </p:cNvPr>
            <p:cNvSpPr/>
            <p:nvPr/>
          </p:nvSpPr>
          <p:spPr>
            <a:xfrm>
              <a:off x="2494538" y="319145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858"/>
                  </a:cubicBezTo>
                  <a:cubicBezTo>
                    <a:pt x="0" y="15729"/>
                    <a:pt x="5871" y="21600"/>
                    <a:pt x="11815" y="21600"/>
                  </a:cubicBezTo>
                  <a:cubicBezTo>
                    <a:pt x="17686" y="21600"/>
                    <a:pt x="21600" y="15729"/>
                    <a:pt x="21600" y="9858"/>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84" name="Google Shape;2880;p43">
              <a:extLst>
                <a:ext uri="{FF2B5EF4-FFF2-40B4-BE49-F238E27FC236}">
                  <a16:creationId xmlns:a16="http://schemas.microsoft.com/office/drawing/2014/main" id="{C748F07D-8918-E8DC-D98F-6B6F18CF2C90}"/>
                </a:ext>
              </a:extLst>
            </p:cNvPr>
            <p:cNvSpPr/>
            <p:nvPr/>
          </p:nvSpPr>
          <p:spPr>
            <a:xfrm>
              <a:off x="2464327" y="3161246"/>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944"/>
                    <a:pt x="0" y="11815"/>
                  </a:cubicBezTo>
                  <a:cubicBezTo>
                    <a:pt x="0" y="17686"/>
                    <a:pt x="5367" y="21600"/>
                    <a:pt x="10800" y="21600"/>
                  </a:cubicBezTo>
                  <a:cubicBezTo>
                    <a:pt x="16167" y="21600"/>
                    <a:pt x="21600" y="17686"/>
                    <a:pt x="21600" y="11815"/>
                  </a:cubicBezTo>
                  <a:cubicBezTo>
                    <a:pt x="21600" y="594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85" name="Google Shape;2881;p43">
              <a:extLst>
                <a:ext uri="{FF2B5EF4-FFF2-40B4-BE49-F238E27FC236}">
                  <a16:creationId xmlns:a16="http://schemas.microsoft.com/office/drawing/2014/main" id="{2A67F313-34D0-3B4D-DE01-7335F11AFB6C}"/>
                </a:ext>
              </a:extLst>
            </p:cNvPr>
            <p:cNvSpPr/>
            <p:nvPr/>
          </p:nvSpPr>
          <p:spPr>
            <a:xfrm>
              <a:off x="2464327" y="3219665"/>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742"/>
                  </a:cubicBezTo>
                  <a:cubicBezTo>
                    <a:pt x="0" y="17686"/>
                    <a:pt x="5367" y="21600"/>
                    <a:pt x="10800" y="21600"/>
                  </a:cubicBezTo>
                  <a:cubicBezTo>
                    <a:pt x="16167" y="21600"/>
                    <a:pt x="21600" y="17686"/>
                    <a:pt x="21600" y="11742"/>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86" name="Google Shape;2882;p43">
              <a:extLst>
                <a:ext uri="{FF2B5EF4-FFF2-40B4-BE49-F238E27FC236}">
                  <a16:creationId xmlns:a16="http://schemas.microsoft.com/office/drawing/2014/main" id="{953B2417-7FBA-51A9-9AF4-7EF6DEA30E2B}"/>
                </a:ext>
              </a:extLst>
            </p:cNvPr>
            <p:cNvSpPr/>
            <p:nvPr/>
          </p:nvSpPr>
          <p:spPr>
            <a:xfrm>
              <a:off x="2494538" y="324987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785"/>
                  </a:cubicBezTo>
                  <a:cubicBezTo>
                    <a:pt x="0" y="15729"/>
                    <a:pt x="5871"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87" name="Google Shape;2883;p43">
              <a:extLst>
                <a:ext uri="{FF2B5EF4-FFF2-40B4-BE49-F238E27FC236}">
                  <a16:creationId xmlns:a16="http://schemas.microsoft.com/office/drawing/2014/main" id="{851DB68A-BD6E-10F1-0F58-950EC03DA154}"/>
                </a:ext>
              </a:extLst>
            </p:cNvPr>
            <p:cNvSpPr/>
            <p:nvPr/>
          </p:nvSpPr>
          <p:spPr>
            <a:xfrm>
              <a:off x="2464327" y="3278010"/>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433"/>
                    <a:pt x="0" y="10800"/>
                  </a:cubicBezTo>
                  <a:cubicBezTo>
                    <a:pt x="0" y="16167"/>
                    <a:pt x="5367"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88" name="Google Shape;2884;p43">
              <a:extLst>
                <a:ext uri="{FF2B5EF4-FFF2-40B4-BE49-F238E27FC236}">
                  <a16:creationId xmlns:a16="http://schemas.microsoft.com/office/drawing/2014/main" id="{7E86D7B6-46FB-9B83-9846-58D575EA88E7}"/>
                </a:ext>
              </a:extLst>
            </p:cNvPr>
            <p:cNvSpPr/>
            <p:nvPr/>
          </p:nvSpPr>
          <p:spPr>
            <a:xfrm>
              <a:off x="2494538" y="3308221"/>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01"/>
                    <a:pt x="0" y="9825"/>
                  </a:cubicBezTo>
                  <a:cubicBezTo>
                    <a:pt x="0" y="17627"/>
                    <a:pt x="5871" y="21600"/>
                    <a:pt x="11815" y="21600"/>
                  </a:cubicBezTo>
                  <a:cubicBezTo>
                    <a:pt x="17686" y="21600"/>
                    <a:pt x="21600" y="17627"/>
                    <a:pt x="21600" y="9825"/>
                  </a:cubicBezTo>
                  <a:cubicBezTo>
                    <a:pt x="21600" y="390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89" name="Google Shape;2885;p43">
              <a:extLst>
                <a:ext uri="{FF2B5EF4-FFF2-40B4-BE49-F238E27FC236}">
                  <a16:creationId xmlns:a16="http://schemas.microsoft.com/office/drawing/2014/main" id="{E912B196-569D-954D-D416-FDAC8981CFB4}"/>
                </a:ext>
              </a:extLst>
            </p:cNvPr>
            <p:cNvSpPr/>
            <p:nvPr/>
          </p:nvSpPr>
          <p:spPr>
            <a:xfrm>
              <a:off x="2494538" y="336664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785"/>
                  </a:cubicBezTo>
                  <a:cubicBezTo>
                    <a:pt x="0" y="17686"/>
                    <a:pt x="5871" y="21600"/>
                    <a:pt x="11815" y="21600"/>
                  </a:cubicBezTo>
                  <a:cubicBezTo>
                    <a:pt x="17686" y="21600"/>
                    <a:pt x="21600" y="17686"/>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90" name="Google Shape;2886;p43">
              <a:extLst>
                <a:ext uri="{FF2B5EF4-FFF2-40B4-BE49-F238E27FC236}">
                  <a16:creationId xmlns:a16="http://schemas.microsoft.com/office/drawing/2014/main" id="{5D9C4243-957F-6E3A-D5C7-F4A500D29107}"/>
                </a:ext>
              </a:extLst>
            </p:cNvPr>
            <p:cNvSpPr/>
            <p:nvPr/>
          </p:nvSpPr>
          <p:spPr>
            <a:xfrm>
              <a:off x="2464327" y="3336428"/>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833"/>
                  </a:cubicBezTo>
                  <a:cubicBezTo>
                    <a:pt x="0" y="16217"/>
                    <a:pt x="5367"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91" name="Google Shape;2887;p43">
              <a:extLst>
                <a:ext uri="{FF2B5EF4-FFF2-40B4-BE49-F238E27FC236}">
                  <a16:creationId xmlns:a16="http://schemas.microsoft.com/office/drawing/2014/main" id="{A370122C-A5A1-01FD-91ED-A3E104994E0D}"/>
                </a:ext>
              </a:extLst>
            </p:cNvPr>
            <p:cNvSpPr/>
            <p:nvPr/>
          </p:nvSpPr>
          <p:spPr>
            <a:xfrm>
              <a:off x="2464327" y="3394773"/>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433"/>
                    <a:pt x="0" y="10800"/>
                  </a:cubicBezTo>
                  <a:cubicBezTo>
                    <a:pt x="0" y="16233"/>
                    <a:pt x="5367" y="21600"/>
                    <a:pt x="10800" y="21600"/>
                  </a:cubicBezTo>
                  <a:cubicBezTo>
                    <a:pt x="16167" y="21600"/>
                    <a:pt x="21600" y="16233"/>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92" name="Google Shape;2888;p43">
              <a:extLst>
                <a:ext uri="{FF2B5EF4-FFF2-40B4-BE49-F238E27FC236}">
                  <a16:creationId xmlns:a16="http://schemas.microsoft.com/office/drawing/2014/main" id="{894279C6-B335-87C5-5063-4A7915BDC8CB}"/>
                </a:ext>
              </a:extLst>
            </p:cNvPr>
            <p:cNvSpPr/>
            <p:nvPr/>
          </p:nvSpPr>
          <p:spPr>
            <a:xfrm>
              <a:off x="2494538" y="342498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73"/>
                    <a:pt x="0" y="9825"/>
                  </a:cubicBezTo>
                  <a:cubicBezTo>
                    <a:pt x="0" y="17627"/>
                    <a:pt x="5871" y="21600"/>
                    <a:pt x="11815" y="21600"/>
                  </a:cubicBezTo>
                  <a:cubicBezTo>
                    <a:pt x="17686" y="21600"/>
                    <a:pt x="21600" y="17627"/>
                    <a:pt x="21600" y="982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93" name="Google Shape;2889;p43">
              <a:extLst>
                <a:ext uri="{FF2B5EF4-FFF2-40B4-BE49-F238E27FC236}">
                  <a16:creationId xmlns:a16="http://schemas.microsoft.com/office/drawing/2014/main" id="{7B3F1F45-2AC2-60DC-8A05-A03134646D43}"/>
                </a:ext>
              </a:extLst>
            </p:cNvPr>
            <p:cNvSpPr/>
            <p:nvPr/>
          </p:nvSpPr>
          <p:spPr>
            <a:xfrm>
              <a:off x="2494538" y="348340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858"/>
                  </a:cubicBezTo>
                  <a:cubicBezTo>
                    <a:pt x="0" y="17686"/>
                    <a:pt x="5871" y="21600"/>
                    <a:pt x="11815" y="21600"/>
                  </a:cubicBezTo>
                  <a:cubicBezTo>
                    <a:pt x="17686" y="21600"/>
                    <a:pt x="21600" y="17686"/>
                    <a:pt x="21600" y="9858"/>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94" name="Google Shape;2890;p43">
              <a:extLst>
                <a:ext uri="{FF2B5EF4-FFF2-40B4-BE49-F238E27FC236}">
                  <a16:creationId xmlns:a16="http://schemas.microsoft.com/office/drawing/2014/main" id="{A6E209AF-31C5-D92D-0408-8A3B014A8E64}"/>
                </a:ext>
              </a:extLst>
            </p:cNvPr>
            <p:cNvSpPr/>
            <p:nvPr/>
          </p:nvSpPr>
          <p:spPr>
            <a:xfrm>
              <a:off x="2464327" y="3453192"/>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67"/>
                    <a:pt x="0" y="10800"/>
                  </a:cubicBezTo>
                  <a:cubicBezTo>
                    <a:pt x="0" y="16167"/>
                    <a:pt x="5367" y="21600"/>
                    <a:pt x="10800" y="21600"/>
                  </a:cubicBezTo>
                  <a:cubicBezTo>
                    <a:pt x="16167" y="21600"/>
                    <a:pt x="21600" y="16167"/>
                    <a:pt x="21600" y="10800"/>
                  </a:cubicBezTo>
                  <a:cubicBezTo>
                    <a:pt x="21600" y="5367"/>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95" name="Google Shape;2891;p43">
              <a:extLst>
                <a:ext uri="{FF2B5EF4-FFF2-40B4-BE49-F238E27FC236}">
                  <a16:creationId xmlns:a16="http://schemas.microsoft.com/office/drawing/2014/main" id="{827FA7B7-AAD2-1133-733D-AA29F4949632}"/>
                </a:ext>
              </a:extLst>
            </p:cNvPr>
            <p:cNvSpPr/>
            <p:nvPr/>
          </p:nvSpPr>
          <p:spPr>
            <a:xfrm>
              <a:off x="2494538" y="3541822"/>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785"/>
                  </a:cubicBezTo>
                  <a:cubicBezTo>
                    <a:pt x="0" y="17686"/>
                    <a:pt x="5871" y="21600"/>
                    <a:pt x="11815" y="21600"/>
                  </a:cubicBezTo>
                  <a:cubicBezTo>
                    <a:pt x="17686" y="21600"/>
                    <a:pt x="21600" y="17686"/>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96" name="Google Shape;2892;p43">
              <a:extLst>
                <a:ext uri="{FF2B5EF4-FFF2-40B4-BE49-F238E27FC236}">
                  <a16:creationId xmlns:a16="http://schemas.microsoft.com/office/drawing/2014/main" id="{ADB63E00-5673-A91C-5605-8A608B389E56}"/>
                </a:ext>
              </a:extLst>
            </p:cNvPr>
            <p:cNvSpPr/>
            <p:nvPr/>
          </p:nvSpPr>
          <p:spPr>
            <a:xfrm>
              <a:off x="2494538" y="360016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11815"/>
                  </a:cubicBezTo>
                  <a:cubicBezTo>
                    <a:pt x="0" y="17686"/>
                    <a:pt x="5871" y="21600"/>
                    <a:pt x="11815" y="21600"/>
                  </a:cubicBezTo>
                  <a:cubicBezTo>
                    <a:pt x="17686" y="21600"/>
                    <a:pt x="21600" y="17686"/>
                    <a:pt x="21600" y="1181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97" name="Google Shape;2893;p43">
              <a:extLst>
                <a:ext uri="{FF2B5EF4-FFF2-40B4-BE49-F238E27FC236}">
                  <a16:creationId xmlns:a16="http://schemas.microsoft.com/office/drawing/2014/main" id="{810C12F6-B591-E8EE-11A0-4EB727EB4597}"/>
                </a:ext>
              </a:extLst>
            </p:cNvPr>
            <p:cNvSpPr/>
            <p:nvPr/>
          </p:nvSpPr>
          <p:spPr>
            <a:xfrm>
              <a:off x="2494538" y="365858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11742"/>
                  </a:cubicBezTo>
                  <a:cubicBezTo>
                    <a:pt x="0" y="17686"/>
                    <a:pt x="5871" y="21600"/>
                    <a:pt x="11815" y="21600"/>
                  </a:cubicBezTo>
                  <a:cubicBezTo>
                    <a:pt x="17686" y="21600"/>
                    <a:pt x="21600" y="17686"/>
                    <a:pt x="21600" y="11742"/>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98" name="Google Shape;2894;p43">
              <a:extLst>
                <a:ext uri="{FF2B5EF4-FFF2-40B4-BE49-F238E27FC236}">
                  <a16:creationId xmlns:a16="http://schemas.microsoft.com/office/drawing/2014/main" id="{CC6EFFC5-0E91-7976-08FF-BD108258BFEC}"/>
                </a:ext>
              </a:extLst>
            </p:cNvPr>
            <p:cNvSpPr/>
            <p:nvPr/>
          </p:nvSpPr>
          <p:spPr>
            <a:xfrm>
              <a:off x="2474422" y="3630378"/>
              <a:ext cx="14104" cy="22122"/>
            </a:xfrm>
            <a:custGeom>
              <a:avLst/>
              <a:gdLst/>
              <a:ahLst/>
              <a:cxnLst>
                <a:cxn ang="0">
                  <a:pos x="wd2" y="hd2"/>
                </a:cxn>
                <a:cxn ang="5400000">
                  <a:pos x="wd2" y="hd2"/>
                </a:cxn>
                <a:cxn ang="10800000">
                  <a:pos x="wd2" y="hd2"/>
                </a:cxn>
                <a:cxn ang="16200000">
                  <a:pos x="wd2" y="hd2"/>
                </a:cxn>
              </a:cxnLst>
              <a:rect l="0" t="0" r="r" b="b"/>
              <a:pathLst>
                <a:path w="21600" h="21600" extrusionOk="0">
                  <a:moveTo>
                    <a:pt x="12278" y="0"/>
                  </a:moveTo>
                  <a:cubicBezTo>
                    <a:pt x="6139" y="5871"/>
                    <a:pt x="0" y="13772"/>
                    <a:pt x="0" y="19643"/>
                  </a:cubicBezTo>
                  <a:cubicBezTo>
                    <a:pt x="0" y="21600"/>
                    <a:pt x="3069" y="21600"/>
                    <a:pt x="3069" y="21600"/>
                  </a:cubicBezTo>
                  <a:cubicBezTo>
                    <a:pt x="12278" y="21600"/>
                    <a:pt x="21600" y="15729"/>
                    <a:pt x="21600" y="9858"/>
                  </a:cubicBezTo>
                  <a:cubicBezTo>
                    <a:pt x="21600" y="5871"/>
                    <a:pt x="18417" y="1957"/>
                    <a:pt x="1227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699" name="Google Shape;2895;p43">
              <a:extLst>
                <a:ext uri="{FF2B5EF4-FFF2-40B4-BE49-F238E27FC236}">
                  <a16:creationId xmlns:a16="http://schemas.microsoft.com/office/drawing/2014/main" id="{045313E3-F837-10E3-7CC6-CA0AC9F9D43B}"/>
                </a:ext>
              </a:extLst>
            </p:cNvPr>
            <p:cNvSpPr/>
            <p:nvPr/>
          </p:nvSpPr>
          <p:spPr>
            <a:xfrm>
              <a:off x="2524751" y="3686719"/>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233"/>
                    <a:pt x="3914" y="21600"/>
                    <a:pt x="9785" y="21600"/>
                  </a:cubicBezTo>
                  <a:cubicBezTo>
                    <a:pt x="15729" y="21600"/>
                    <a:pt x="21600" y="16233"/>
                    <a:pt x="21600" y="10800"/>
                  </a:cubicBezTo>
                  <a:cubicBezTo>
                    <a:pt x="21600" y="543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00" name="Google Shape;2896;p43">
              <a:extLst>
                <a:ext uri="{FF2B5EF4-FFF2-40B4-BE49-F238E27FC236}">
                  <a16:creationId xmlns:a16="http://schemas.microsoft.com/office/drawing/2014/main" id="{1615A7D5-5F96-D6EB-0009-345DC69140EF}"/>
                </a:ext>
              </a:extLst>
            </p:cNvPr>
            <p:cNvSpPr/>
            <p:nvPr/>
          </p:nvSpPr>
          <p:spPr>
            <a:xfrm>
              <a:off x="2505297" y="3716931"/>
              <a:ext cx="12701" cy="14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640" y="6253"/>
                    <a:pt x="12960" y="12392"/>
                    <a:pt x="21600" y="21600"/>
                  </a:cubicBezTo>
                  <a:cubicBezTo>
                    <a:pt x="21600" y="18531"/>
                    <a:pt x="21600" y="18531"/>
                    <a:pt x="21600" y="18531"/>
                  </a:cubicBezTo>
                  <a:cubicBezTo>
                    <a:pt x="21600" y="6253"/>
                    <a:pt x="12960"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01" name="Google Shape;2897;p43">
              <a:extLst>
                <a:ext uri="{FF2B5EF4-FFF2-40B4-BE49-F238E27FC236}">
                  <a16:creationId xmlns:a16="http://schemas.microsoft.com/office/drawing/2014/main" id="{A077EA46-CF43-0640-DCD8-3B081E8FD674}"/>
                </a:ext>
              </a:extLst>
            </p:cNvPr>
            <p:cNvSpPr/>
            <p:nvPr/>
          </p:nvSpPr>
          <p:spPr>
            <a:xfrm>
              <a:off x="2526755" y="3745138"/>
              <a:ext cx="20117" cy="24199"/>
            </a:xfrm>
            <a:custGeom>
              <a:avLst/>
              <a:gdLst/>
              <a:ahLst/>
              <a:cxnLst>
                <a:cxn ang="0">
                  <a:pos x="wd2" y="hd2"/>
                </a:cxn>
                <a:cxn ang="5400000">
                  <a:pos x="wd2" y="hd2"/>
                </a:cxn>
                <a:cxn ang="10800000">
                  <a:pos x="wd2" y="hd2"/>
                </a:cxn>
                <a:cxn ang="16200000">
                  <a:pos x="wd2" y="hd2"/>
                </a:cxn>
              </a:cxnLst>
              <a:rect l="0" t="0" r="r" b="b"/>
              <a:pathLst>
                <a:path w="21600" h="21600" extrusionOk="0">
                  <a:moveTo>
                    <a:pt x="8608" y="0"/>
                  </a:moveTo>
                  <a:cubicBezTo>
                    <a:pt x="6456" y="0"/>
                    <a:pt x="2152" y="1789"/>
                    <a:pt x="0" y="3578"/>
                  </a:cubicBezTo>
                  <a:cubicBezTo>
                    <a:pt x="2152" y="9011"/>
                    <a:pt x="2152" y="14378"/>
                    <a:pt x="2152" y="19745"/>
                  </a:cubicBezTo>
                  <a:cubicBezTo>
                    <a:pt x="4304" y="19745"/>
                    <a:pt x="6456" y="21600"/>
                    <a:pt x="8608" y="21600"/>
                  </a:cubicBezTo>
                  <a:cubicBezTo>
                    <a:pt x="15144" y="21600"/>
                    <a:pt x="21600" y="16167"/>
                    <a:pt x="21600" y="10800"/>
                  </a:cubicBezTo>
                  <a:cubicBezTo>
                    <a:pt x="21600" y="5367"/>
                    <a:pt x="15144" y="0"/>
                    <a:pt x="860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02" name="Google Shape;2898;p43">
              <a:extLst>
                <a:ext uri="{FF2B5EF4-FFF2-40B4-BE49-F238E27FC236}">
                  <a16:creationId xmlns:a16="http://schemas.microsoft.com/office/drawing/2014/main" id="{D6C52376-E3EA-CDDB-9C8B-CE13745E0286}"/>
                </a:ext>
              </a:extLst>
            </p:cNvPr>
            <p:cNvSpPr/>
            <p:nvPr/>
          </p:nvSpPr>
          <p:spPr>
            <a:xfrm>
              <a:off x="2526755" y="3922324"/>
              <a:ext cx="20117" cy="22122"/>
            </a:xfrm>
            <a:custGeom>
              <a:avLst/>
              <a:gdLst/>
              <a:ahLst/>
              <a:cxnLst>
                <a:cxn ang="0">
                  <a:pos x="wd2" y="hd2"/>
                </a:cxn>
                <a:cxn ang="5400000">
                  <a:pos x="wd2" y="hd2"/>
                </a:cxn>
                <a:cxn ang="10800000">
                  <a:pos x="wd2" y="hd2"/>
                </a:cxn>
                <a:cxn ang="16200000">
                  <a:pos x="wd2" y="hd2"/>
                </a:cxn>
              </a:cxnLst>
              <a:rect l="0" t="0" r="r" b="b"/>
              <a:pathLst>
                <a:path w="21600" h="21600" extrusionOk="0">
                  <a:moveTo>
                    <a:pt x="12992" y="0"/>
                  </a:moveTo>
                  <a:cubicBezTo>
                    <a:pt x="8608" y="5871"/>
                    <a:pt x="4304" y="11815"/>
                    <a:pt x="0" y="17686"/>
                  </a:cubicBezTo>
                  <a:cubicBezTo>
                    <a:pt x="2152" y="19643"/>
                    <a:pt x="6456" y="21600"/>
                    <a:pt x="8608" y="21600"/>
                  </a:cubicBezTo>
                  <a:cubicBezTo>
                    <a:pt x="15144" y="21600"/>
                    <a:pt x="21600" y="15729"/>
                    <a:pt x="21600" y="9858"/>
                  </a:cubicBezTo>
                  <a:cubicBezTo>
                    <a:pt x="21600" y="5871"/>
                    <a:pt x="17296" y="1957"/>
                    <a:pt x="1299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03" name="Google Shape;2899;p43">
              <a:extLst>
                <a:ext uri="{FF2B5EF4-FFF2-40B4-BE49-F238E27FC236}">
                  <a16:creationId xmlns:a16="http://schemas.microsoft.com/office/drawing/2014/main" id="{BF8B7B9B-6A22-4C9D-B860-D7566F858519}"/>
                </a:ext>
              </a:extLst>
            </p:cNvPr>
            <p:cNvSpPr/>
            <p:nvPr/>
          </p:nvSpPr>
          <p:spPr>
            <a:xfrm>
              <a:off x="2436119" y="2140435"/>
              <a:ext cx="22196" cy="20191"/>
            </a:xfrm>
            <a:custGeom>
              <a:avLst/>
              <a:gdLst/>
              <a:ahLst/>
              <a:cxnLst>
                <a:cxn ang="0">
                  <a:pos x="wd2" y="hd2"/>
                </a:cxn>
                <a:cxn ang="5400000">
                  <a:pos x="wd2" y="hd2"/>
                </a:cxn>
                <a:cxn ang="10800000">
                  <a:pos x="wd2" y="hd2"/>
                </a:cxn>
                <a:cxn ang="16200000">
                  <a:pos x="wd2" y="hd2"/>
                </a:cxn>
              </a:cxnLst>
              <a:rect l="0" t="0" r="r" b="b"/>
              <a:pathLst>
                <a:path w="21600" h="21600" extrusionOk="0">
                  <a:moveTo>
                    <a:pt x="17627" y="0"/>
                  </a:moveTo>
                  <a:cubicBezTo>
                    <a:pt x="15676" y="2144"/>
                    <a:pt x="13726" y="4368"/>
                    <a:pt x="11775" y="4368"/>
                  </a:cubicBezTo>
                  <a:cubicBezTo>
                    <a:pt x="7874" y="6512"/>
                    <a:pt x="3973" y="8656"/>
                    <a:pt x="0" y="12944"/>
                  </a:cubicBezTo>
                  <a:cubicBezTo>
                    <a:pt x="1951" y="17232"/>
                    <a:pt x="5924" y="21600"/>
                    <a:pt x="11775" y="21600"/>
                  </a:cubicBezTo>
                  <a:cubicBezTo>
                    <a:pt x="17627" y="21600"/>
                    <a:pt x="21600" y="17232"/>
                    <a:pt x="21600" y="10800"/>
                  </a:cubicBezTo>
                  <a:cubicBezTo>
                    <a:pt x="21600" y="6512"/>
                    <a:pt x="19649" y="2144"/>
                    <a:pt x="1762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05" name="Google Shape;2901;p43">
              <a:extLst>
                <a:ext uri="{FF2B5EF4-FFF2-40B4-BE49-F238E27FC236}">
                  <a16:creationId xmlns:a16="http://schemas.microsoft.com/office/drawing/2014/main" id="{225A170F-CEC4-D8D8-C039-615A4FAC33DB}"/>
                </a:ext>
              </a:extLst>
            </p:cNvPr>
            <p:cNvSpPr/>
            <p:nvPr/>
          </p:nvSpPr>
          <p:spPr>
            <a:xfrm>
              <a:off x="2436119" y="2196851"/>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871"/>
                    <a:pt x="0" y="11815"/>
                  </a:cubicBezTo>
                  <a:cubicBezTo>
                    <a:pt x="0" y="17686"/>
                    <a:pt x="5924" y="21600"/>
                    <a:pt x="11775" y="21600"/>
                  </a:cubicBezTo>
                  <a:cubicBezTo>
                    <a:pt x="17627" y="21600"/>
                    <a:pt x="21600" y="17686"/>
                    <a:pt x="21600" y="11815"/>
                  </a:cubicBezTo>
                  <a:cubicBezTo>
                    <a:pt x="21600" y="587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06" name="Google Shape;2902;p43">
              <a:extLst>
                <a:ext uri="{FF2B5EF4-FFF2-40B4-BE49-F238E27FC236}">
                  <a16:creationId xmlns:a16="http://schemas.microsoft.com/office/drawing/2014/main" id="{65D5DB62-86D0-69AC-E0EA-F0297A6AF890}"/>
                </a:ext>
              </a:extLst>
            </p:cNvPr>
            <p:cNvSpPr/>
            <p:nvPr/>
          </p:nvSpPr>
          <p:spPr>
            <a:xfrm>
              <a:off x="2411994" y="2227063"/>
              <a:ext cx="18113" cy="22120"/>
            </a:xfrm>
            <a:custGeom>
              <a:avLst/>
              <a:gdLst/>
              <a:ahLst/>
              <a:cxnLst>
                <a:cxn ang="0">
                  <a:pos x="wd2" y="hd2"/>
                </a:cxn>
                <a:cxn ang="5400000">
                  <a:pos x="wd2" y="hd2"/>
                </a:cxn>
                <a:cxn ang="10800000">
                  <a:pos x="wd2" y="hd2"/>
                </a:cxn>
                <a:cxn ang="16200000">
                  <a:pos x="wd2" y="hd2"/>
                </a:cxn>
              </a:cxnLst>
              <a:rect l="0" t="0" r="r" b="b"/>
              <a:pathLst>
                <a:path w="21600" h="21600" extrusionOk="0">
                  <a:moveTo>
                    <a:pt x="2390" y="0"/>
                  </a:moveTo>
                  <a:cubicBezTo>
                    <a:pt x="4780" y="3914"/>
                    <a:pt x="7170" y="5871"/>
                    <a:pt x="9561" y="9785"/>
                  </a:cubicBezTo>
                  <a:cubicBezTo>
                    <a:pt x="7170" y="11742"/>
                    <a:pt x="2390" y="15729"/>
                    <a:pt x="0" y="19643"/>
                  </a:cubicBezTo>
                  <a:cubicBezTo>
                    <a:pt x="2390" y="21600"/>
                    <a:pt x="4780" y="21600"/>
                    <a:pt x="7170" y="21600"/>
                  </a:cubicBezTo>
                  <a:cubicBezTo>
                    <a:pt x="14430" y="21600"/>
                    <a:pt x="21600" y="15729"/>
                    <a:pt x="21600" y="9785"/>
                  </a:cubicBezTo>
                  <a:cubicBezTo>
                    <a:pt x="21600" y="3914"/>
                    <a:pt x="14430" y="0"/>
                    <a:pt x="717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07" name="Google Shape;2903;p43">
              <a:extLst>
                <a:ext uri="{FF2B5EF4-FFF2-40B4-BE49-F238E27FC236}">
                  <a16:creationId xmlns:a16="http://schemas.microsoft.com/office/drawing/2014/main" id="{DEC22CED-A672-3850-CE9F-AD4454333BE3}"/>
                </a:ext>
              </a:extLst>
            </p:cNvPr>
            <p:cNvSpPr/>
            <p:nvPr/>
          </p:nvSpPr>
          <p:spPr>
            <a:xfrm>
              <a:off x="2436119" y="2255196"/>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924"/>
                    <a:pt x="0" y="11775"/>
                  </a:cubicBezTo>
                  <a:cubicBezTo>
                    <a:pt x="0" y="17699"/>
                    <a:pt x="5924" y="21600"/>
                    <a:pt x="11775" y="21600"/>
                  </a:cubicBezTo>
                  <a:cubicBezTo>
                    <a:pt x="17627" y="21600"/>
                    <a:pt x="21600" y="17699"/>
                    <a:pt x="21600" y="11775"/>
                  </a:cubicBezTo>
                  <a:cubicBezTo>
                    <a:pt x="21600" y="592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08" name="Google Shape;2904;p43">
              <a:extLst>
                <a:ext uri="{FF2B5EF4-FFF2-40B4-BE49-F238E27FC236}">
                  <a16:creationId xmlns:a16="http://schemas.microsoft.com/office/drawing/2014/main" id="{3F2FE267-6DB3-E2E1-0582-9E86E4E5FB71}"/>
                </a:ext>
              </a:extLst>
            </p:cNvPr>
            <p:cNvSpPr/>
            <p:nvPr/>
          </p:nvSpPr>
          <p:spPr>
            <a:xfrm>
              <a:off x="2464327" y="2227063"/>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785"/>
                  </a:cubicBezTo>
                  <a:cubicBezTo>
                    <a:pt x="0" y="15729"/>
                    <a:pt x="5367" y="21600"/>
                    <a:pt x="10800" y="21600"/>
                  </a:cubicBezTo>
                  <a:cubicBezTo>
                    <a:pt x="16167" y="21600"/>
                    <a:pt x="21600" y="15729"/>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09" name="Google Shape;2905;p43">
              <a:extLst>
                <a:ext uri="{FF2B5EF4-FFF2-40B4-BE49-F238E27FC236}">
                  <a16:creationId xmlns:a16="http://schemas.microsoft.com/office/drawing/2014/main" id="{6DA5EFC3-5146-4BBC-17DB-70B7B2D1AE89}"/>
                </a:ext>
              </a:extLst>
            </p:cNvPr>
            <p:cNvSpPr/>
            <p:nvPr/>
          </p:nvSpPr>
          <p:spPr>
            <a:xfrm>
              <a:off x="2436119" y="2430379"/>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10" name="Google Shape;2906;p43">
              <a:extLst>
                <a:ext uri="{FF2B5EF4-FFF2-40B4-BE49-F238E27FC236}">
                  <a16:creationId xmlns:a16="http://schemas.microsoft.com/office/drawing/2014/main" id="{1DC26B0C-B058-08CF-2275-89ADF0010C42}"/>
                </a:ext>
              </a:extLst>
            </p:cNvPr>
            <p:cNvSpPr/>
            <p:nvPr/>
          </p:nvSpPr>
          <p:spPr>
            <a:xfrm>
              <a:off x="2436119" y="2488798"/>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833"/>
                  </a:cubicBezTo>
                  <a:cubicBezTo>
                    <a:pt x="0" y="16217"/>
                    <a:pt x="5924"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11" name="Google Shape;2907;p43">
              <a:extLst>
                <a:ext uri="{FF2B5EF4-FFF2-40B4-BE49-F238E27FC236}">
                  <a16:creationId xmlns:a16="http://schemas.microsoft.com/office/drawing/2014/main" id="{FA047EA3-DA2C-86C7-280F-D16C6CFD1E4E}"/>
                </a:ext>
              </a:extLst>
            </p:cNvPr>
            <p:cNvSpPr/>
            <p:nvPr/>
          </p:nvSpPr>
          <p:spPr>
            <a:xfrm>
              <a:off x="2436119" y="2547142"/>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12" name="Google Shape;2908;p43">
              <a:extLst>
                <a:ext uri="{FF2B5EF4-FFF2-40B4-BE49-F238E27FC236}">
                  <a16:creationId xmlns:a16="http://schemas.microsoft.com/office/drawing/2014/main" id="{E7CA6DDD-0067-6D1C-34F3-04171402896E}"/>
                </a:ext>
              </a:extLst>
            </p:cNvPr>
            <p:cNvSpPr/>
            <p:nvPr/>
          </p:nvSpPr>
          <p:spPr>
            <a:xfrm>
              <a:off x="2436119" y="2605561"/>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833"/>
                  </a:cubicBezTo>
                  <a:cubicBezTo>
                    <a:pt x="0" y="16217"/>
                    <a:pt x="5924"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13" name="Google Shape;2909;p43">
              <a:extLst>
                <a:ext uri="{FF2B5EF4-FFF2-40B4-BE49-F238E27FC236}">
                  <a16:creationId xmlns:a16="http://schemas.microsoft.com/office/drawing/2014/main" id="{EBFCCEDB-A945-11B0-CE0D-1D7C46131CDB}"/>
                </a:ext>
              </a:extLst>
            </p:cNvPr>
            <p:cNvSpPr/>
            <p:nvPr/>
          </p:nvSpPr>
          <p:spPr>
            <a:xfrm>
              <a:off x="2436119" y="2663980"/>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767"/>
                  </a:cubicBezTo>
                  <a:cubicBezTo>
                    <a:pt x="0" y="16217"/>
                    <a:pt x="5924" y="21600"/>
                    <a:pt x="11775" y="21600"/>
                  </a:cubicBezTo>
                  <a:cubicBezTo>
                    <a:pt x="15676" y="18011"/>
                    <a:pt x="17627" y="16217"/>
                    <a:pt x="21600" y="14422"/>
                  </a:cubicBezTo>
                  <a:cubicBezTo>
                    <a:pt x="21600" y="14422"/>
                    <a:pt x="21600" y="12561"/>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14" name="Google Shape;2910;p43">
              <a:extLst>
                <a:ext uri="{FF2B5EF4-FFF2-40B4-BE49-F238E27FC236}">
                  <a16:creationId xmlns:a16="http://schemas.microsoft.com/office/drawing/2014/main" id="{933E7EEC-2285-331A-976C-BC302265BA9D}"/>
                </a:ext>
              </a:extLst>
            </p:cNvPr>
            <p:cNvSpPr/>
            <p:nvPr/>
          </p:nvSpPr>
          <p:spPr>
            <a:xfrm>
              <a:off x="2411994" y="2690811"/>
              <a:ext cx="16109" cy="12701"/>
            </a:xfrm>
            <a:custGeom>
              <a:avLst/>
              <a:gdLst/>
              <a:ahLst/>
              <a:cxnLst>
                <a:cxn ang="0">
                  <a:pos x="wd2" y="hd2"/>
                </a:cxn>
                <a:cxn ang="5400000">
                  <a:pos x="wd2" y="hd2"/>
                </a:cxn>
                <a:cxn ang="10800000">
                  <a:pos x="wd2" y="hd2"/>
                </a:cxn>
                <a:cxn ang="16200000">
                  <a:pos x="wd2" y="hd2"/>
                </a:cxn>
              </a:cxnLst>
              <a:rect l="0" t="0" r="r" b="b"/>
              <a:pathLst>
                <a:path w="21600" h="21600" extrusionOk="0">
                  <a:moveTo>
                    <a:pt x="8063" y="0"/>
                  </a:moveTo>
                  <a:cubicBezTo>
                    <a:pt x="5375" y="0"/>
                    <a:pt x="2688" y="0"/>
                    <a:pt x="0" y="7376"/>
                  </a:cubicBezTo>
                  <a:cubicBezTo>
                    <a:pt x="5375" y="14488"/>
                    <a:pt x="10750" y="21600"/>
                    <a:pt x="18912" y="21600"/>
                  </a:cubicBezTo>
                  <a:lnTo>
                    <a:pt x="21600" y="21600"/>
                  </a:lnTo>
                  <a:cubicBezTo>
                    <a:pt x="18912" y="7376"/>
                    <a:pt x="13438" y="0"/>
                    <a:pt x="806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15" name="Google Shape;2911;p43">
              <a:extLst>
                <a:ext uri="{FF2B5EF4-FFF2-40B4-BE49-F238E27FC236}">
                  <a16:creationId xmlns:a16="http://schemas.microsoft.com/office/drawing/2014/main" id="{4FEA3DEA-8524-BF37-209E-02AD21B9229C}"/>
                </a:ext>
              </a:extLst>
            </p:cNvPr>
            <p:cNvSpPr/>
            <p:nvPr/>
          </p:nvSpPr>
          <p:spPr>
            <a:xfrm>
              <a:off x="2436119" y="2841093"/>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7874" y="0"/>
                    <a:pt x="5924" y="2023"/>
                    <a:pt x="3973" y="2023"/>
                  </a:cubicBezTo>
                  <a:cubicBezTo>
                    <a:pt x="1951" y="3973"/>
                    <a:pt x="0" y="5924"/>
                    <a:pt x="0" y="9825"/>
                  </a:cubicBezTo>
                  <a:cubicBezTo>
                    <a:pt x="0" y="15676"/>
                    <a:pt x="5924" y="21600"/>
                    <a:pt x="11775" y="21600"/>
                  </a:cubicBezTo>
                  <a:cubicBezTo>
                    <a:pt x="17627" y="21600"/>
                    <a:pt x="21600" y="15676"/>
                    <a:pt x="21600" y="9825"/>
                  </a:cubicBezTo>
                  <a:cubicBezTo>
                    <a:pt x="21600" y="7874"/>
                    <a:pt x="21600" y="5924"/>
                    <a:pt x="19649" y="3973"/>
                  </a:cubicBezTo>
                  <a:cubicBezTo>
                    <a:pt x="17627" y="2023"/>
                    <a:pt x="1372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16" name="Google Shape;2912;p43">
              <a:extLst>
                <a:ext uri="{FF2B5EF4-FFF2-40B4-BE49-F238E27FC236}">
                  <a16:creationId xmlns:a16="http://schemas.microsoft.com/office/drawing/2014/main" id="{7B6488B7-E702-1034-A6D1-A032DC9533C4}"/>
                </a:ext>
              </a:extLst>
            </p:cNvPr>
            <p:cNvSpPr/>
            <p:nvPr/>
          </p:nvSpPr>
          <p:spPr>
            <a:xfrm>
              <a:off x="2405982" y="2869300"/>
              <a:ext cx="24124"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01"/>
                    <a:pt x="0" y="11775"/>
                  </a:cubicBezTo>
                  <a:cubicBezTo>
                    <a:pt x="0" y="17627"/>
                    <a:pt x="5383" y="21600"/>
                    <a:pt x="10767" y="21600"/>
                  </a:cubicBezTo>
                  <a:cubicBezTo>
                    <a:pt x="16217" y="21600"/>
                    <a:pt x="21600" y="17627"/>
                    <a:pt x="21600" y="11775"/>
                  </a:cubicBezTo>
                  <a:cubicBezTo>
                    <a:pt x="21600" y="390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17" name="Google Shape;2913;p43">
              <a:extLst>
                <a:ext uri="{FF2B5EF4-FFF2-40B4-BE49-F238E27FC236}">
                  <a16:creationId xmlns:a16="http://schemas.microsoft.com/office/drawing/2014/main" id="{931C7BF8-9388-6E21-47E9-E02D76FD2570}"/>
                </a:ext>
              </a:extLst>
            </p:cNvPr>
            <p:cNvSpPr/>
            <p:nvPr/>
          </p:nvSpPr>
          <p:spPr>
            <a:xfrm>
              <a:off x="2436119" y="2897507"/>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833"/>
                  </a:cubicBezTo>
                  <a:cubicBezTo>
                    <a:pt x="0" y="16217"/>
                    <a:pt x="5924"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18" name="Google Shape;2914;p43">
              <a:extLst>
                <a:ext uri="{FF2B5EF4-FFF2-40B4-BE49-F238E27FC236}">
                  <a16:creationId xmlns:a16="http://schemas.microsoft.com/office/drawing/2014/main" id="{8BFEACA1-855F-F762-9393-716DCFBCB97D}"/>
                </a:ext>
              </a:extLst>
            </p:cNvPr>
            <p:cNvSpPr/>
            <p:nvPr/>
          </p:nvSpPr>
          <p:spPr>
            <a:xfrm>
              <a:off x="2436119" y="2955926"/>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767"/>
                  </a:cubicBezTo>
                  <a:cubicBezTo>
                    <a:pt x="0" y="16217"/>
                    <a:pt x="5924" y="21600"/>
                    <a:pt x="11775" y="21600"/>
                  </a:cubicBezTo>
                  <a:cubicBezTo>
                    <a:pt x="17627" y="21600"/>
                    <a:pt x="21600" y="16217"/>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19" name="Google Shape;2915;p43">
              <a:extLst>
                <a:ext uri="{FF2B5EF4-FFF2-40B4-BE49-F238E27FC236}">
                  <a16:creationId xmlns:a16="http://schemas.microsoft.com/office/drawing/2014/main" id="{2D8256E0-1B2D-CD9E-A7C0-7C3E234D7994}"/>
                </a:ext>
              </a:extLst>
            </p:cNvPr>
            <p:cNvSpPr/>
            <p:nvPr/>
          </p:nvSpPr>
          <p:spPr>
            <a:xfrm>
              <a:off x="2405982" y="2927719"/>
              <a:ext cx="24124"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20" name="Google Shape;2916;p43">
              <a:extLst>
                <a:ext uri="{FF2B5EF4-FFF2-40B4-BE49-F238E27FC236}">
                  <a16:creationId xmlns:a16="http://schemas.microsoft.com/office/drawing/2014/main" id="{8EAB2F85-369F-2DC7-0351-4BA2EE5D487B}"/>
                </a:ext>
              </a:extLst>
            </p:cNvPr>
            <p:cNvSpPr/>
            <p:nvPr/>
          </p:nvSpPr>
          <p:spPr>
            <a:xfrm>
              <a:off x="2405982" y="2986064"/>
              <a:ext cx="24124"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27"/>
                    <a:pt x="5383" y="21600"/>
                    <a:pt x="10767" y="21600"/>
                  </a:cubicBezTo>
                  <a:cubicBezTo>
                    <a:pt x="16217" y="21600"/>
                    <a:pt x="21600" y="17627"/>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21" name="Google Shape;2917;p43">
              <a:extLst>
                <a:ext uri="{FF2B5EF4-FFF2-40B4-BE49-F238E27FC236}">
                  <a16:creationId xmlns:a16="http://schemas.microsoft.com/office/drawing/2014/main" id="{FEE385AF-A742-3A3F-8106-CF1CB28AF206}"/>
                </a:ext>
              </a:extLst>
            </p:cNvPr>
            <p:cNvSpPr/>
            <p:nvPr/>
          </p:nvSpPr>
          <p:spPr>
            <a:xfrm>
              <a:off x="2436119" y="3016275"/>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01"/>
                    <a:pt x="0" y="9825"/>
                  </a:cubicBezTo>
                  <a:cubicBezTo>
                    <a:pt x="0" y="15676"/>
                    <a:pt x="5924" y="21600"/>
                    <a:pt x="11775" y="21600"/>
                  </a:cubicBezTo>
                  <a:cubicBezTo>
                    <a:pt x="17627" y="21600"/>
                    <a:pt x="21600" y="15676"/>
                    <a:pt x="21600" y="982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22" name="Google Shape;2918;p43">
              <a:extLst>
                <a:ext uri="{FF2B5EF4-FFF2-40B4-BE49-F238E27FC236}">
                  <a16:creationId xmlns:a16="http://schemas.microsoft.com/office/drawing/2014/main" id="{C48BB367-378E-AD63-DD04-F0A86D9934B2}"/>
                </a:ext>
              </a:extLst>
            </p:cNvPr>
            <p:cNvSpPr/>
            <p:nvPr/>
          </p:nvSpPr>
          <p:spPr>
            <a:xfrm>
              <a:off x="2436119" y="3074694"/>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5729"/>
                    <a:pt x="5924"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23" name="Google Shape;2919;p43">
              <a:extLst>
                <a:ext uri="{FF2B5EF4-FFF2-40B4-BE49-F238E27FC236}">
                  <a16:creationId xmlns:a16="http://schemas.microsoft.com/office/drawing/2014/main" id="{5BA227BE-FE3A-6A15-3EE6-668C786D02A5}"/>
                </a:ext>
              </a:extLst>
            </p:cNvPr>
            <p:cNvSpPr/>
            <p:nvPr/>
          </p:nvSpPr>
          <p:spPr>
            <a:xfrm>
              <a:off x="2405982" y="3044483"/>
              <a:ext cx="24124"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24" name="Google Shape;2920;p43">
              <a:extLst>
                <a:ext uri="{FF2B5EF4-FFF2-40B4-BE49-F238E27FC236}">
                  <a16:creationId xmlns:a16="http://schemas.microsoft.com/office/drawing/2014/main" id="{C29FB15F-AFE9-C72E-14FA-36980C1BA501}"/>
                </a:ext>
              </a:extLst>
            </p:cNvPr>
            <p:cNvSpPr/>
            <p:nvPr/>
          </p:nvSpPr>
          <p:spPr>
            <a:xfrm>
              <a:off x="2405982" y="3102901"/>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742"/>
                  </a:cubicBezTo>
                  <a:cubicBezTo>
                    <a:pt x="0" y="17686"/>
                    <a:pt x="5383" y="21600"/>
                    <a:pt x="10767" y="21600"/>
                  </a:cubicBezTo>
                  <a:cubicBezTo>
                    <a:pt x="16217" y="21600"/>
                    <a:pt x="21600" y="17686"/>
                    <a:pt x="21600" y="11742"/>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25" name="Google Shape;2921;p43">
              <a:extLst>
                <a:ext uri="{FF2B5EF4-FFF2-40B4-BE49-F238E27FC236}">
                  <a16:creationId xmlns:a16="http://schemas.microsoft.com/office/drawing/2014/main" id="{EBDEBFE5-2D3C-1938-6DC8-00169661A154}"/>
                </a:ext>
              </a:extLst>
            </p:cNvPr>
            <p:cNvSpPr/>
            <p:nvPr/>
          </p:nvSpPr>
          <p:spPr>
            <a:xfrm>
              <a:off x="2436119" y="3133039"/>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73"/>
                    <a:pt x="0" y="9825"/>
                  </a:cubicBezTo>
                  <a:cubicBezTo>
                    <a:pt x="0" y="15676"/>
                    <a:pt x="5924" y="21600"/>
                    <a:pt x="11775" y="21600"/>
                  </a:cubicBezTo>
                  <a:cubicBezTo>
                    <a:pt x="17627" y="21600"/>
                    <a:pt x="21600" y="15676"/>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26" name="Google Shape;2922;p43">
              <a:extLst>
                <a:ext uri="{FF2B5EF4-FFF2-40B4-BE49-F238E27FC236}">
                  <a16:creationId xmlns:a16="http://schemas.microsoft.com/office/drawing/2014/main" id="{A91A0E48-DEF1-4DB1-C8C8-2347FB4636EE}"/>
                </a:ext>
              </a:extLst>
            </p:cNvPr>
            <p:cNvSpPr/>
            <p:nvPr/>
          </p:nvSpPr>
          <p:spPr>
            <a:xfrm>
              <a:off x="2436119" y="3191457"/>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858"/>
                  </a:cubicBezTo>
                  <a:cubicBezTo>
                    <a:pt x="0" y="15729"/>
                    <a:pt x="5924" y="21600"/>
                    <a:pt x="11775" y="21600"/>
                  </a:cubicBezTo>
                  <a:cubicBezTo>
                    <a:pt x="17627" y="21600"/>
                    <a:pt x="21600" y="15729"/>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27" name="Google Shape;2923;p43">
              <a:extLst>
                <a:ext uri="{FF2B5EF4-FFF2-40B4-BE49-F238E27FC236}">
                  <a16:creationId xmlns:a16="http://schemas.microsoft.com/office/drawing/2014/main" id="{989B7F35-513F-1BCF-1B9E-820B769EA747}"/>
                </a:ext>
              </a:extLst>
            </p:cNvPr>
            <p:cNvSpPr/>
            <p:nvPr/>
          </p:nvSpPr>
          <p:spPr>
            <a:xfrm>
              <a:off x="2405982" y="3161246"/>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44"/>
                    <a:pt x="0" y="11815"/>
                  </a:cubicBezTo>
                  <a:cubicBezTo>
                    <a:pt x="0" y="17686"/>
                    <a:pt x="5383" y="21600"/>
                    <a:pt x="10767" y="21600"/>
                  </a:cubicBezTo>
                  <a:cubicBezTo>
                    <a:pt x="16217" y="21600"/>
                    <a:pt x="21600" y="17686"/>
                    <a:pt x="21600" y="11815"/>
                  </a:cubicBezTo>
                  <a:cubicBezTo>
                    <a:pt x="21600" y="594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28" name="Google Shape;2924;p43">
              <a:extLst>
                <a:ext uri="{FF2B5EF4-FFF2-40B4-BE49-F238E27FC236}">
                  <a16:creationId xmlns:a16="http://schemas.microsoft.com/office/drawing/2014/main" id="{7BC6D417-D4B7-B75D-DABE-075BDFE5F5F6}"/>
                </a:ext>
              </a:extLst>
            </p:cNvPr>
            <p:cNvSpPr/>
            <p:nvPr/>
          </p:nvSpPr>
          <p:spPr>
            <a:xfrm>
              <a:off x="2405982" y="3219665"/>
              <a:ext cx="24124"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742"/>
                  </a:cubicBezTo>
                  <a:cubicBezTo>
                    <a:pt x="0" y="17686"/>
                    <a:pt x="5383" y="21600"/>
                    <a:pt x="10767" y="21600"/>
                  </a:cubicBezTo>
                  <a:cubicBezTo>
                    <a:pt x="16217" y="21600"/>
                    <a:pt x="21600" y="17686"/>
                    <a:pt x="21600" y="11742"/>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29" name="Google Shape;2925;p43">
              <a:extLst>
                <a:ext uri="{FF2B5EF4-FFF2-40B4-BE49-F238E27FC236}">
                  <a16:creationId xmlns:a16="http://schemas.microsoft.com/office/drawing/2014/main" id="{75B5A701-50F3-FB3B-4630-86E660BD842D}"/>
                </a:ext>
              </a:extLst>
            </p:cNvPr>
            <p:cNvSpPr/>
            <p:nvPr/>
          </p:nvSpPr>
          <p:spPr>
            <a:xfrm>
              <a:off x="2436119" y="324987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5729"/>
                    <a:pt x="5924"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30" name="Google Shape;2926;p43">
              <a:extLst>
                <a:ext uri="{FF2B5EF4-FFF2-40B4-BE49-F238E27FC236}">
                  <a16:creationId xmlns:a16="http://schemas.microsoft.com/office/drawing/2014/main" id="{55BA478C-4B73-B0D2-CB27-994BA86B2DEB}"/>
                </a:ext>
              </a:extLst>
            </p:cNvPr>
            <p:cNvSpPr/>
            <p:nvPr/>
          </p:nvSpPr>
          <p:spPr>
            <a:xfrm>
              <a:off x="2405982" y="3278010"/>
              <a:ext cx="24124"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31" name="Google Shape;2927;p43">
              <a:extLst>
                <a:ext uri="{FF2B5EF4-FFF2-40B4-BE49-F238E27FC236}">
                  <a16:creationId xmlns:a16="http://schemas.microsoft.com/office/drawing/2014/main" id="{5DF50D88-425A-A2E7-F098-F8CFAEA8B90D}"/>
                </a:ext>
              </a:extLst>
            </p:cNvPr>
            <p:cNvSpPr/>
            <p:nvPr/>
          </p:nvSpPr>
          <p:spPr>
            <a:xfrm>
              <a:off x="2436119" y="3308221"/>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01"/>
                    <a:pt x="0" y="9825"/>
                  </a:cubicBezTo>
                  <a:cubicBezTo>
                    <a:pt x="0" y="17627"/>
                    <a:pt x="5924" y="21600"/>
                    <a:pt x="11775" y="21600"/>
                  </a:cubicBezTo>
                  <a:cubicBezTo>
                    <a:pt x="17627" y="21600"/>
                    <a:pt x="21600" y="17627"/>
                    <a:pt x="21600" y="982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32" name="Google Shape;2928;p43">
              <a:extLst>
                <a:ext uri="{FF2B5EF4-FFF2-40B4-BE49-F238E27FC236}">
                  <a16:creationId xmlns:a16="http://schemas.microsoft.com/office/drawing/2014/main" id="{016BB6DA-6281-38C6-A82B-8812FD416486}"/>
                </a:ext>
              </a:extLst>
            </p:cNvPr>
            <p:cNvSpPr/>
            <p:nvPr/>
          </p:nvSpPr>
          <p:spPr>
            <a:xfrm>
              <a:off x="2436119" y="336664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7686"/>
                    <a:pt x="5924" y="21600"/>
                    <a:pt x="11775" y="21600"/>
                  </a:cubicBezTo>
                  <a:cubicBezTo>
                    <a:pt x="17627" y="21600"/>
                    <a:pt x="21600" y="17686"/>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33" name="Google Shape;2929;p43">
              <a:extLst>
                <a:ext uri="{FF2B5EF4-FFF2-40B4-BE49-F238E27FC236}">
                  <a16:creationId xmlns:a16="http://schemas.microsoft.com/office/drawing/2014/main" id="{6F39CA9C-9E7F-D61F-959C-99E18ADA3BE2}"/>
                </a:ext>
              </a:extLst>
            </p:cNvPr>
            <p:cNvSpPr/>
            <p:nvPr/>
          </p:nvSpPr>
          <p:spPr>
            <a:xfrm>
              <a:off x="2405982" y="3336428"/>
              <a:ext cx="24124"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34" name="Google Shape;2930;p43">
              <a:extLst>
                <a:ext uri="{FF2B5EF4-FFF2-40B4-BE49-F238E27FC236}">
                  <a16:creationId xmlns:a16="http://schemas.microsoft.com/office/drawing/2014/main" id="{E6B77306-2327-9E1B-BA0C-80B5880D991D}"/>
                </a:ext>
              </a:extLst>
            </p:cNvPr>
            <p:cNvSpPr/>
            <p:nvPr/>
          </p:nvSpPr>
          <p:spPr>
            <a:xfrm>
              <a:off x="2405982" y="3394773"/>
              <a:ext cx="24124"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233"/>
                    <a:pt x="5383" y="21600"/>
                    <a:pt x="10767" y="21600"/>
                  </a:cubicBezTo>
                  <a:cubicBezTo>
                    <a:pt x="16217" y="21600"/>
                    <a:pt x="21600" y="16233"/>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35" name="Google Shape;2931;p43">
              <a:extLst>
                <a:ext uri="{FF2B5EF4-FFF2-40B4-BE49-F238E27FC236}">
                  <a16:creationId xmlns:a16="http://schemas.microsoft.com/office/drawing/2014/main" id="{A603048E-2F05-DF27-054A-D161C027F79E}"/>
                </a:ext>
              </a:extLst>
            </p:cNvPr>
            <p:cNvSpPr/>
            <p:nvPr/>
          </p:nvSpPr>
          <p:spPr>
            <a:xfrm>
              <a:off x="2436119" y="3424985"/>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73"/>
                    <a:pt x="0" y="9825"/>
                  </a:cubicBezTo>
                  <a:cubicBezTo>
                    <a:pt x="0" y="17627"/>
                    <a:pt x="5924" y="21600"/>
                    <a:pt x="11775" y="21600"/>
                  </a:cubicBezTo>
                  <a:cubicBezTo>
                    <a:pt x="17627" y="21600"/>
                    <a:pt x="21600" y="17627"/>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36" name="Google Shape;2932;p43">
              <a:extLst>
                <a:ext uri="{FF2B5EF4-FFF2-40B4-BE49-F238E27FC236}">
                  <a16:creationId xmlns:a16="http://schemas.microsoft.com/office/drawing/2014/main" id="{4F31E4A0-B989-4DC0-803F-6E50583E68AA}"/>
                </a:ext>
              </a:extLst>
            </p:cNvPr>
            <p:cNvSpPr/>
            <p:nvPr/>
          </p:nvSpPr>
          <p:spPr>
            <a:xfrm>
              <a:off x="2436119" y="348340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858"/>
                  </a:cubicBezTo>
                  <a:cubicBezTo>
                    <a:pt x="0" y="17686"/>
                    <a:pt x="5924" y="21600"/>
                    <a:pt x="11775" y="21600"/>
                  </a:cubicBezTo>
                  <a:cubicBezTo>
                    <a:pt x="17627" y="21600"/>
                    <a:pt x="21600" y="17686"/>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37" name="Google Shape;2933;p43">
              <a:extLst>
                <a:ext uri="{FF2B5EF4-FFF2-40B4-BE49-F238E27FC236}">
                  <a16:creationId xmlns:a16="http://schemas.microsoft.com/office/drawing/2014/main" id="{CC254CDC-3A43-5DB3-B303-2A13EA69790B}"/>
                </a:ext>
              </a:extLst>
            </p:cNvPr>
            <p:cNvSpPr/>
            <p:nvPr/>
          </p:nvSpPr>
          <p:spPr>
            <a:xfrm>
              <a:off x="2405982" y="3453192"/>
              <a:ext cx="24124"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67"/>
                    <a:pt x="0" y="10800"/>
                  </a:cubicBezTo>
                  <a:cubicBezTo>
                    <a:pt x="0" y="16167"/>
                    <a:pt x="5383" y="21600"/>
                    <a:pt x="10767" y="21600"/>
                  </a:cubicBezTo>
                  <a:cubicBezTo>
                    <a:pt x="16217" y="21600"/>
                    <a:pt x="21600" y="16167"/>
                    <a:pt x="21600" y="10800"/>
                  </a:cubicBezTo>
                  <a:cubicBezTo>
                    <a:pt x="21600" y="5367"/>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38" name="Google Shape;2934;p43">
              <a:extLst>
                <a:ext uri="{FF2B5EF4-FFF2-40B4-BE49-F238E27FC236}">
                  <a16:creationId xmlns:a16="http://schemas.microsoft.com/office/drawing/2014/main" id="{C0D3CACB-4D40-94D1-1007-84646FDF10D1}"/>
                </a:ext>
              </a:extLst>
            </p:cNvPr>
            <p:cNvSpPr/>
            <p:nvPr/>
          </p:nvSpPr>
          <p:spPr>
            <a:xfrm>
              <a:off x="2436119" y="3540482"/>
              <a:ext cx="22196" cy="1270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1951" y="8640"/>
                    <a:pt x="0" y="17280"/>
                  </a:cubicBezTo>
                  <a:lnTo>
                    <a:pt x="17627" y="17280"/>
                  </a:lnTo>
                  <a:cubicBezTo>
                    <a:pt x="19649" y="17280"/>
                    <a:pt x="21600" y="17280"/>
                    <a:pt x="21600" y="21600"/>
                  </a:cubicBezTo>
                  <a:cubicBezTo>
                    <a:pt x="21600" y="8640"/>
                    <a:pt x="15676"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39" name="Google Shape;2935;p43">
              <a:extLst>
                <a:ext uri="{FF2B5EF4-FFF2-40B4-BE49-F238E27FC236}">
                  <a16:creationId xmlns:a16="http://schemas.microsoft.com/office/drawing/2014/main" id="{7995DA04-E335-5E76-2395-A1D4D34E69E1}"/>
                </a:ext>
              </a:extLst>
            </p:cNvPr>
            <p:cNvSpPr/>
            <p:nvPr/>
          </p:nvSpPr>
          <p:spPr>
            <a:xfrm>
              <a:off x="2464327" y="3511611"/>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767"/>
                  </a:cubicBezTo>
                  <a:cubicBezTo>
                    <a:pt x="0" y="16217"/>
                    <a:pt x="5367"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40" name="Google Shape;2936;p43">
              <a:extLst>
                <a:ext uri="{FF2B5EF4-FFF2-40B4-BE49-F238E27FC236}">
                  <a16:creationId xmlns:a16="http://schemas.microsoft.com/office/drawing/2014/main" id="{03FE7C21-E199-3734-08C8-71589DEA65B7}"/>
                </a:ext>
              </a:extLst>
            </p:cNvPr>
            <p:cNvSpPr/>
            <p:nvPr/>
          </p:nvSpPr>
          <p:spPr>
            <a:xfrm>
              <a:off x="2409991" y="2168644"/>
              <a:ext cx="20116" cy="22121"/>
            </a:xfrm>
            <a:custGeom>
              <a:avLst/>
              <a:gdLst/>
              <a:ahLst/>
              <a:cxnLst>
                <a:cxn ang="0">
                  <a:pos x="wd2" y="hd2"/>
                </a:cxn>
                <a:cxn ang="5400000">
                  <a:pos x="wd2" y="hd2"/>
                </a:cxn>
                <a:cxn ang="10800000">
                  <a:pos x="wd2" y="hd2"/>
                </a:cxn>
                <a:cxn ang="16200000">
                  <a:pos x="wd2" y="hd2"/>
                </a:cxn>
              </a:cxnLst>
              <a:rect l="0" t="0" r="r" b="b"/>
              <a:pathLst>
                <a:path w="21600" h="21600" extrusionOk="0">
                  <a:moveTo>
                    <a:pt x="12912" y="0"/>
                  </a:moveTo>
                  <a:cubicBezTo>
                    <a:pt x="8608" y="7901"/>
                    <a:pt x="0" y="5871"/>
                    <a:pt x="0" y="15729"/>
                  </a:cubicBezTo>
                  <a:lnTo>
                    <a:pt x="0" y="17686"/>
                  </a:lnTo>
                  <a:cubicBezTo>
                    <a:pt x="2152" y="19643"/>
                    <a:pt x="4304" y="21600"/>
                    <a:pt x="8608" y="21600"/>
                  </a:cubicBezTo>
                  <a:cubicBezTo>
                    <a:pt x="15144" y="21600"/>
                    <a:pt x="21600" y="15729"/>
                    <a:pt x="21600" y="9858"/>
                  </a:cubicBezTo>
                  <a:cubicBezTo>
                    <a:pt x="21600" y="5871"/>
                    <a:pt x="17296" y="1957"/>
                    <a:pt x="1291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41" name="Google Shape;2937;p43">
              <a:extLst>
                <a:ext uri="{FF2B5EF4-FFF2-40B4-BE49-F238E27FC236}">
                  <a16:creationId xmlns:a16="http://schemas.microsoft.com/office/drawing/2014/main" id="{D546F5FB-9F31-87A2-A505-F42FF76C7DBD}"/>
                </a:ext>
              </a:extLst>
            </p:cNvPr>
            <p:cNvSpPr/>
            <p:nvPr/>
          </p:nvSpPr>
          <p:spPr>
            <a:xfrm>
              <a:off x="2405982" y="2460590"/>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858"/>
                  </a:cubicBezTo>
                  <a:cubicBezTo>
                    <a:pt x="0" y="17686"/>
                    <a:pt x="5383" y="21600"/>
                    <a:pt x="10767" y="21600"/>
                  </a:cubicBezTo>
                  <a:cubicBezTo>
                    <a:pt x="16217" y="21600"/>
                    <a:pt x="21600" y="17686"/>
                    <a:pt x="21600" y="9858"/>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42" name="Google Shape;2938;p43">
              <a:extLst>
                <a:ext uri="{FF2B5EF4-FFF2-40B4-BE49-F238E27FC236}">
                  <a16:creationId xmlns:a16="http://schemas.microsoft.com/office/drawing/2014/main" id="{44EEAF38-FF04-353F-F307-31929F4C53DE}"/>
                </a:ext>
              </a:extLst>
            </p:cNvPr>
            <p:cNvSpPr/>
            <p:nvPr/>
          </p:nvSpPr>
          <p:spPr>
            <a:xfrm>
              <a:off x="2377774" y="2488798"/>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383"/>
                    <a:pt x="0" y="10833"/>
                  </a:cubicBezTo>
                  <a:cubicBezTo>
                    <a:pt x="0" y="16217"/>
                    <a:pt x="3914" y="21600"/>
                    <a:pt x="11815" y="21600"/>
                  </a:cubicBezTo>
                  <a:cubicBezTo>
                    <a:pt x="17686" y="21600"/>
                    <a:pt x="21600" y="16217"/>
                    <a:pt x="21600" y="10833"/>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43" name="Google Shape;2939;p43">
              <a:extLst>
                <a:ext uri="{FF2B5EF4-FFF2-40B4-BE49-F238E27FC236}">
                  <a16:creationId xmlns:a16="http://schemas.microsoft.com/office/drawing/2014/main" id="{07702393-88DF-A854-107F-6B4598848D63}"/>
                </a:ext>
              </a:extLst>
            </p:cNvPr>
            <p:cNvSpPr/>
            <p:nvPr/>
          </p:nvSpPr>
          <p:spPr>
            <a:xfrm>
              <a:off x="2347563" y="2519009"/>
              <a:ext cx="24126"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7686"/>
                    <a:pt x="5383" y="21600"/>
                    <a:pt x="10833" y="21600"/>
                  </a:cubicBezTo>
                  <a:cubicBezTo>
                    <a:pt x="16217" y="21600"/>
                    <a:pt x="21600" y="17686"/>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44" name="Google Shape;2940;p43">
              <a:extLst>
                <a:ext uri="{FF2B5EF4-FFF2-40B4-BE49-F238E27FC236}">
                  <a16:creationId xmlns:a16="http://schemas.microsoft.com/office/drawing/2014/main" id="{8DB6151D-8741-D269-636E-44A10DBF6B19}"/>
                </a:ext>
              </a:extLst>
            </p:cNvPr>
            <p:cNvSpPr/>
            <p:nvPr/>
          </p:nvSpPr>
          <p:spPr>
            <a:xfrm>
              <a:off x="2377774" y="2547142"/>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433"/>
                    <a:pt x="0" y="10800"/>
                  </a:cubicBezTo>
                  <a:cubicBezTo>
                    <a:pt x="0" y="16167"/>
                    <a:pt x="3914" y="21600"/>
                    <a:pt x="11815" y="21600"/>
                  </a:cubicBezTo>
                  <a:cubicBezTo>
                    <a:pt x="17686" y="21600"/>
                    <a:pt x="21600" y="16167"/>
                    <a:pt x="21600" y="10800"/>
                  </a:cubicBezTo>
                  <a:cubicBezTo>
                    <a:pt x="21600" y="543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45" name="Google Shape;2941;p43">
              <a:extLst>
                <a:ext uri="{FF2B5EF4-FFF2-40B4-BE49-F238E27FC236}">
                  <a16:creationId xmlns:a16="http://schemas.microsoft.com/office/drawing/2014/main" id="{95C50432-9E79-7932-E736-1841FBCA89F3}"/>
                </a:ext>
              </a:extLst>
            </p:cNvPr>
            <p:cNvSpPr/>
            <p:nvPr/>
          </p:nvSpPr>
          <p:spPr>
            <a:xfrm>
              <a:off x="2405982" y="2519009"/>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7686"/>
                    <a:pt x="5383" y="21600"/>
                    <a:pt x="10767" y="21600"/>
                  </a:cubicBezTo>
                  <a:cubicBezTo>
                    <a:pt x="16217" y="21600"/>
                    <a:pt x="21600" y="17686"/>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46" name="Google Shape;2942;p43">
              <a:extLst>
                <a:ext uri="{FF2B5EF4-FFF2-40B4-BE49-F238E27FC236}">
                  <a16:creationId xmlns:a16="http://schemas.microsoft.com/office/drawing/2014/main" id="{7485B784-8716-DE91-4953-7C352F81D7D8}"/>
                </a:ext>
              </a:extLst>
            </p:cNvPr>
            <p:cNvSpPr/>
            <p:nvPr/>
          </p:nvSpPr>
          <p:spPr>
            <a:xfrm>
              <a:off x="2347563" y="2577354"/>
              <a:ext cx="24126"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01"/>
                    <a:pt x="0" y="9825"/>
                  </a:cubicBezTo>
                  <a:cubicBezTo>
                    <a:pt x="0" y="17627"/>
                    <a:pt x="5383" y="21600"/>
                    <a:pt x="10833" y="21600"/>
                  </a:cubicBezTo>
                  <a:cubicBezTo>
                    <a:pt x="16217" y="21600"/>
                    <a:pt x="21600" y="17627"/>
                    <a:pt x="21600" y="9825"/>
                  </a:cubicBezTo>
                  <a:cubicBezTo>
                    <a:pt x="21600" y="390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47" name="Google Shape;2943;p43">
              <a:extLst>
                <a:ext uri="{FF2B5EF4-FFF2-40B4-BE49-F238E27FC236}">
                  <a16:creationId xmlns:a16="http://schemas.microsoft.com/office/drawing/2014/main" id="{A4B52FF6-3D52-245D-350E-65C0E31069A4}"/>
                </a:ext>
              </a:extLst>
            </p:cNvPr>
            <p:cNvSpPr/>
            <p:nvPr/>
          </p:nvSpPr>
          <p:spPr>
            <a:xfrm>
              <a:off x="2377774" y="2605561"/>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383"/>
                    <a:pt x="0" y="10833"/>
                  </a:cubicBezTo>
                  <a:cubicBezTo>
                    <a:pt x="0" y="16217"/>
                    <a:pt x="3914" y="21600"/>
                    <a:pt x="11815" y="21600"/>
                  </a:cubicBezTo>
                  <a:cubicBezTo>
                    <a:pt x="17686" y="21600"/>
                    <a:pt x="21600" y="16217"/>
                    <a:pt x="21600" y="10833"/>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48" name="Google Shape;2944;p43">
              <a:extLst>
                <a:ext uri="{FF2B5EF4-FFF2-40B4-BE49-F238E27FC236}">
                  <a16:creationId xmlns:a16="http://schemas.microsoft.com/office/drawing/2014/main" id="{F7889BCB-297D-4710-8C5E-F7A9DD8B2BAB}"/>
                </a:ext>
              </a:extLst>
            </p:cNvPr>
            <p:cNvSpPr/>
            <p:nvPr/>
          </p:nvSpPr>
          <p:spPr>
            <a:xfrm>
              <a:off x="2405982" y="2577354"/>
              <a:ext cx="24124"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01"/>
                    <a:pt x="0" y="9825"/>
                  </a:cubicBezTo>
                  <a:cubicBezTo>
                    <a:pt x="0" y="17627"/>
                    <a:pt x="5383" y="21600"/>
                    <a:pt x="10767" y="21600"/>
                  </a:cubicBezTo>
                  <a:cubicBezTo>
                    <a:pt x="16217" y="21600"/>
                    <a:pt x="21600" y="17627"/>
                    <a:pt x="21600" y="9825"/>
                  </a:cubicBezTo>
                  <a:cubicBezTo>
                    <a:pt x="21600" y="390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49" name="Google Shape;2945;p43">
              <a:extLst>
                <a:ext uri="{FF2B5EF4-FFF2-40B4-BE49-F238E27FC236}">
                  <a16:creationId xmlns:a16="http://schemas.microsoft.com/office/drawing/2014/main" id="{718DE254-6595-459B-861C-519A9A881D35}"/>
                </a:ext>
              </a:extLst>
            </p:cNvPr>
            <p:cNvSpPr/>
            <p:nvPr/>
          </p:nvSpPr>
          <p:spPr>
            <a:xfrm>
              <a:off x="2405982" y="2634433"/>
              <a:ext cx="24124" cy="1270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8640"/>
                    <a:pt x="0" y="21600"/>
                  </a:cubicBezTo>
                  <a:lnTo>
                    <a:pt x="21600" y="21600"/>
                  </a:lnTo>
                  <a:cubicBezTo>
                    <a:pt x="21600" y="8640"/>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50" name="Google Shape;2946;p43">
              <a:extLst>
                <a:ext uri="{FF2B5EF4-FFF2-40B4-BE49-F238E27FC236}">
                  <a16:creationId xmlns:a16="http://schemas.microsoft.com/office/drawing/2014/main" id="{E8E78175-3C17-1F42-3C83-81D531B17C0B}"/>
                </a:ext>
              </a:extLst>
            </p:cNvPr>
            <p:cNvSpPr/>
            <p:nvPr/>
          </p:nvSpPr>
          <p:spPr>
            <a:xfrm>
              <a:off x="2347563" y="2635472"/>
              <a:ext cx="24126" cy="1270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7156"/>
                    <a:pt x="0" y="21600"/>
                  </a:cubicBezTo>
                  <a:lnTo>
                    <a:pt x="21600" y="21600"/>
                  </a:lnTo>
                  <a:cubicBezTo>
                    <a:pt x="21600" y="7156"/>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51" name="Google Shape;2947;p43">
              <a:extLst>
                <a:ext uri="{FF2B5EF4-FFF2-40B4-BE49-F238E27FC236}">
                  <a16:creationId xmlns:a16="http://schemas.microsoft.com/office/drawing/2014/main" id="{DEFAFA4B-86FE-DE3D-1830-25056B349221}"/>
                </a:ext>
              </a:extLst>
            </p:cNvPr>
            <p:cNvSpPr/>
            <p:nvPr/>
          </p:nvSpPr>
          <p:spPr>
            <a:xfrm>
              <a:off x="2377774" y="2663980"/>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383"/>
                    <a:pt x="0" y="10767"/>
                  </a:cubicBezTo>
                  <a:cubicBezTo>
                    <a:pt x="0" y="16217"/>
                    <a:pt x="3914" y="21600"/>
                    <a:pt x="11815" y="21600"/>
                  </a:cubicBezTo>
                  <a:cubicBezTo>
                    <a:pt x="17686" y="21600"/>
                    <a:pt x="21600" y="16217"/>
                    <a:pt x="21600" y="10767"/>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52" name="Google Shape;2948;p43">
              <a:extLst>
                <a:ext uri="{FF2B5EF4-FFF2-40B4-BE49-F238E27FC236}">
                  <a16:creationId xmlns:a16="http://schemas.microsoft.com/office/drawing/2014/main" id="{B051D1CA-2056-1DF1-707F-5EC589B02F92}"/>
                </a:ext>
              </a:extLst>
            </p:cNvPr>
            <p:cNvSpPr/>
            <p:nvPr/>
          </p:nvSpPr>
          <p:spPr>
            <a:xfrm>
              <a:off x="2405982" y="2646532"/>
              <a:ext cx="24124"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2960"/>
                    <a:pt x="5383" y="21600"/>
                    <a:pt x="10767" y="21600"/>
                  </a:cubicBezTo>
                  <a:cubicBezTo>
                    <a:pt x="16217" y="21600"/>
                    <a:pt x="21600" y="1296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53" name="Google Shape;2949;p43">
              <a:extLst>
                <a:ext uri="{FF2B5EF4-FFF2-40B4-BE49-F238E27FC236}">
                  <a16:creationId xmlns:a16="http://schemas.microsoft.com/office/drawing/2014/main" id="{DC4EE025-8862-B8F3-43F5-4B06161C2421}"/>
                </a:ext>
              </a:extLst>
            </p:cNvPr>
            <p:cNvSpPr/>
            <p:nvPr/>
          </p:nvSpPr>
          <p:spPr>
            <a:xfrm>
              <a:off x="2347563" y="2645494"/>
              <a:ext cx="24126"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4444"/>
                    <a:pt x="5383" y="21600"/>
                    <a:pt x="10833" y="21600"/>
                  </a:cubicBezTo>
                  <a:cubicBezTo>
                    <a:pt x="16217" y="21600"/>
                    <a:pt x="21600" y="14444"/>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54" name="Google Shape;2950;p43">
              <a:extLst>
                <a:ext uri="{FF2B5EF4-FFF2-40B4-BE49-F238E27FC236}">
                  <a16:creationId xmlns:a16="http://schemas.microsoft.com/office/drawing/2014/main" id="{4BDBD32B-7767-6383-5B58-9C54DD4775FD}"/>
                </a:ext>
              </a:extLst>
            </p:cNvPr>
            <p:cNvSpPr/>
            <p:nvPr/>
          </p:nvSpPr>
          <p:spPr>
            <a:xfrm>
              <a:off x="2347563" y="2694118"/>
              <a:ext cx="24126"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73"/>
                    <a:pt x="0" y="11775"/>
                  </a:cubicBezTo>
                  <a:cubicBezTo>
                    <a:pt x="0" y="17699"/>
                    <a:pt x="5383" y="21600"/>
                    <a:pt x="10833" y="21600"/>
                  </a:cubicBezTo>
                  <a:cubicBezTo>
                    <a:pt x="16217" y="21600"/>
                    <a:pt x="21600" y="17699"/>
                    <a:pt x="21600" y="11775"/>
                  </a:cubicBezTo>
                  <a:cubicBezTo>
                    <a:pt x="21600" y="397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55" name="Google Shape;2951;p43">
              <a:extLst>
                <a:ext uri="{FF2B5EF4-FFF2-40B4-BE49-F238E27FC236}">
                  <a16:creationId xmlns:a16="http://schemas.microsoft.com/office/drawing/2014/main" id="{A166DC7E-ACF2-56B4-C1FE-EF0AFA624167}"/>
                </a:ext>
              </a:extLst>
            </p:cNvPr>
            <p:cNvSpPr/>
            <p:nvPr/>
          </p:nvSpPr>
          <p:spPr>
            <a:xfrm>
              <a:off x="2377774" y="2845175"/>
              <a:ext cx="22122" cy="18113"/>
            </a:xfrm>
            <a:custGeom>
              <a:avLst/>
              <a:gdLst/>
              <a:ahLst/>
              <a:cxnLst>
                <a:cxn ang="0">
                  <a:pos x="wd2" y="hd2"/>
                </a:cxn>
                <a:cxn ang="5400000">
                  <a:pos x="wd2" y="hd2"/>
                </a:cxn>
                <a:cxn ang="10800000">
                  <a:pos x="wd2" y="hd2"/>
                </a:cxn>
                <a:cxn ang="16200000">
                  <a:pos x="wd2" y="hd2"/>
                </a:cxn>
              </a:cxnLst>
              <a:rect l="0" t="0" r="r" b="b"/>
              <a:pathLst>
                <a:path w="21600" h="21600" extrusionOk="0">
                  <a:moveTo>
                    <a:pt x="19643" y="0"/>
                  </a:moveTo>
                  <a:cubicBezTo>
                    <a:pt x="13772" y="0"/>
                    <a:pt x="7828" y="2390"/>
                    <a:pt x="0" y="4780"/>
                  </a:cubicBezTo>
                  <a:cubicBezTo>
                    <a:pt x="0" y="4780"/>
                    <a:pt x="0" y="7170"/>
                    <a:pt x="0" y="7170"/>
                  </a:cubicBezTo>
                  <a:cubicBezTo>
                    <a:pt x="0" y="14341"/>
                    <a:pt x="3914" y="21600"/>
                    <a:pt x="11815" y="21600"/>
                  </a:cubicBezTo>
                  <a:cubicBezTo>
                    <a:pt x="17686" y="21600"/>
                    <a:pt x="21600" y="14341"/>
                    <a:pt x="21600" y="7170"/>
                  </a:cubicBezTo>
                  <a:cubicBezTo>
                    <a:pt x="21600" y="4780"/>
                    <a:pt x="21600" y="2390"/>
                    <a:pt x="1964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56" name="Google Shape;2952;p43">
              <a:extLst>
                <a:ext uri="{FF2B5EF4-FFF2-40B4-BE49-F238E27FC236}">
                  <a16:creationId xmlns:a16="http://schemas.microsoft.com/office/drawing/2014/main" id="{C5606CC4-7418-6723-288F-640D61275E16}"/>
                </a:ext>
              </a:extLst>
            </p:cNvPr>
            <p:cNvSpPr/>
            <p:nvPr/>
          </p:nvSpPr>
          <p:spPr>
            <a:xfrm>
              <a:off x="2347563" y="2869300"/>
              <a:ext cx="24126"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01"/>
                    <a:pt x="0" y="11775"/>
                  </a:cubicBezTo>
                  <a:cubicBezTo>
                    <a:pt x="0" y="17627"/>
                    <a:pt x="5383" y="21600"/>
                    <a:pt x="10833" y="21600"/>
                  </a:cubicBezTo>
                  <a:cubicBezTo>
                    <a:pt x="16217" y="21600"/>
                    <a:pt x="21600" y="17627"/>
                    <a:pt x="21600" y="11775"/>
                  </a:cubicBezTo>
                  <a:cubicBezTo>
                    <a:pt x="21600" y="390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57" name="Google Shape;2953;p43">
              <a:extLst>
                <a:ext uri="{FF2B5EF4-FFF2-40B4-BE49-F238E27FC236}">
                  <a16:creationId xmlns:a16="http://schemas.microsoft.com/office/drawing/2014/main" id="{97DD33F2-7D1D-D31E-A66C-D8BA508FA7C1}"/>
                </a:ext>
              </a:extLst>
            </p:cNvPr>
            <p:cNvSpPr/>
            <p:nvPr/>
          </p:nvSpPr>
          <p:spPr>
            <a:xfrm>
              <a:off x="2377774" y="2897507"/>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383"/>
                    <a:pt x="0" y="10833"/>
                  </a:cubicBezTo>
                  <a:cubicBezTo>
                    <a:pt x="0" y="16217"/>
                    <a:pt x="3914" y="21600"/>
                    <a:pt x="11815" y="21600"/>
                  </a:cubicBezTo>
                  <a:cubicBezTo>
                    <a:pt x="17686" y="21600"/>
                    <a:pt x="21600" y="16217"/>
                    <a:pt x="21600" y="10833"/>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58" name="Google Shape;2954;p43">
              <a:extLst>
                <a:ext uri="{FF2B5EF4-FFF2-40B4-BE49-F238E27FC236}">
                  <a16:creationId xmlns:a16="http://schemas.microsoft.com/office/drawing/2014/main" id="{7B9A8B5D-7F9D-80E4-2C01-E9C4A7E3D955}"/>
                </a:ext>
              </a:extLst>
            </p:cNvPr>
            <p:cNvSpPr/>
            <p:nvPr/>
          </p:nvSpPr>
          <p:spPr>
            <a:xfrm>
              <a:off x="2377774" y="2955926"/>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383"/>
                    <a:pt x="0" y="10767"/>
                  </a:cubicBezTo>
                  <a:cubicBezTo>
                    <a:pt x="0" y="16217"/>
                    <a:pt x="3914" y="21600"/>
                    <a:pt x="11815" y="21600"/>
                  </a:cubicBezTo>
                  <a:cubicBezTo>
                    <a:pt x="17686" y="21600"/>
                    <a:pt x="21600" y="16217"/>
                    <a:pt x="21600" y="10767"/>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59" name="Google Shape;2955;p43">
              <a:extLst>
                <a:ext uri="{FF2B5EF4-FFF2-40B4-BE49-F238E27FC236}">
                  <a16:creationId xmlns:a16="http://schemas.microsoft.com/office/drawing/2014/main" id="{014664CE-A3A0-D8BB-9EF2-23E73AC3257E}"/>
                </a:ext>
              </a:extLst>
            </p:cNvPr>
            <p:cNvSpPr/>
            <p:nvPr/>
          </p:nvSpPr>
          <p:spPr>
            <a:xfrm>
              <a:off x="2347563" y="2927719"/>
              <a:ext cx="24126"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60" name="Google Shape;2956;p43">
              <a:extLst>
                <a:ext uri="{FF2B5EF4-FFF2-40B4-BE49-F238E27FC236}">
                  <a16:creationId xmlns:a16="http://schemas.microsoft.com/office/drawing/2014/main" id="{37FFAA93-16E7-2975-69D5-E777A56EC991}"/>
                </a:ext>
              </a:extLst>
            </p:cNvPr>
            <p:cNvSpPr/>
            <p:nvPr/>
          </p:nvSpPr>
          <p:spPr>
            <a:xfrm>
              <a:off x="2347563" y="2986064"/>
              <a:ext cx="24126"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27"/>
                    <a:pt x="5383" y="21600"/>
                    <a:pt x="10833" y="21600"/>
                  </a:cubicBezTo>
                  <a:cubicBezTo>
                    <a:pt x="16217" y="21600"/>
                    <a:pt x="21600" y="17627"/>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61" name="Google Shape;2957;p43">
              <a:extLst>
                <a:ext uri="{FF2B5EF4-FFF2-40B4-BE49-F238E27FC236}">
                  <a16:creationId xmlns:a16="http://schemas.microsoft.com/office/drawing/2014/main" id="{A856C5BC-0A29-1FB6-E99B-B3289F308337}"/>
                </a:ext>
              </a:extLst>
            </p:cNvPr>
            <p:cNvSpPr/>
            <p:nvPr/>
          </p:nvSpPr>
          <p:spPr>
            <a:xfrm>
              <a:off x="2377774" y="301627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01"/>
                    <a:pt x="0" y="9825"/>
                  </a:cubicBezTo>
                  <a:cubicBezTo>
                    <a:pt x="0" y="15676"/>
                    <a:pt x="3914" y="21600"/>
                    <a:pt x="11815" y="21600"/>
                  </a:cubicBezTo>
                  <a:cubicBezTo>
                    <a:pt x="17686" y="21600"/>
                    <a:pt x="21600" y="15676"/>
                    <a:pt x="21600" y="9825"/>
                  </a:cubicBezTo>
                  <a:cubicBezTo>
                    <a:pt x="21600" y="390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62" name="Google Shape;2958;p43">
              <a:extLst>
                <a:ext uri="{FF2B5EF4-FFF2-40B4-BE49-F238E27FC236}">
                  <a16:creationId xmlns:a16="http://schemas.microsoft.com/office/drawing/2014/main" id="{0B7DFB90-D82D-D3D8-B671-7F19973FC8BD}"/>
                </a:ext>
              </a:extLst>
            </p:cNvPr>
            <p:cNvSpPr/>
            <p:nvPr/>
          </p:nvSpPr>
          <p:spPr>
            <a:xfrm>
              <a:off x="2377774" y="3074694"/>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785"/>
                  </a:cubicBezTo>
                  <a:cubicBezTo>
                    <a:pt x="0" y="15729"/>
                    <a:pt x="3914"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63" name="Google Shape;2959;p43">
              <a:extLst>
                <a:ext uri="{FF2B5EF4-FFF2-40B4-BE49-F238E27FC236}">
                  <a16:creationId xmlns:a16="http://schemas.microsoft.com/office/drawing/2014/main" id="{506BA32C-5D04-0129-1E0E-85058EBE7847}"/>
                </a:ext>
              </a:extLst>
            </p:cNvPr>
            <p:cNvSpPr/>
            <p:nvPr/>
          </p:nvSpPr>
          <p:spPr>
            <a:xfrm>
              <a:off x="2347563" y="3044483"/>
              <a:ext cx="24126"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64" name="Google Shape;2960;p43">
              <a:extLst>
                <a:ext uri="{FF2B5EF4-FFF2-40B4-BE49-F238E27FC236}">
                  <a16:creationId xmlns:a16="http://schemas.microsoft.com/office/drawing/2014/main" id="{AF7AF6A3-E004-8898-EA6A-339C69B61018}"/>
                </a:ext>
              </a:extLst>
            </p:cNvPr>
            <p:cNvSpPr/>
            <p:nvPr/>
          </p:nvSpPr>
          <p:spPr>
            <a:xfrm>
              <a:off x="2347563" y="3102901"/>
              <a:ext cx="24126"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742"/>
                  </a:cubicBezTo>
                  <a:cubicBezTo>
                    <a:pt x="0" y="17686"/>
                    <a:pt x="5383" y="21600"/>
                    <a:pt x="10833" y="21600"/>
                  </a:cubicBezTo>
                  <a:cubicBezTo>
                    <a:pt x="16217" y="21600"/>
                    <a:pt x="21600" y="17686"/>
                    <a:pt x="21600" y="11742"/>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65" name="Google Shape;2961;p43">
              <a:extLst>
                <a:ext uri="{FF2B5EF4-FFF2-40B4-BE49-F238E27FC236}">
                  <a16:creationId xmlns:a16="http://schemas.microsoft.com/office/drawing/2014/main" id="{60981CAD-259B-AA6D-7C9C-177F37061D84}"/>
                </a:ext>
              </a:extLst>
            </p:cNvPr>
            <p:cNvSpPr/>
            <p:nvPr/>
          </p:nvSpPr>
          <p:spPr>
            <a:xfrm>
              <a:off x="2377774" y="3133039"/>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73"/>
                    <a:pt x="0" y="9825"/>
                  </a:cubicBezTo>
                  <a:cubicBezTo>
                    <a:pt x="0" y="15676"/>
                    <a:pt x="3914" y="21600"/>
                    <a:pt x="11815" y="21600"/>
                  </a:cubicBezTo>
                  <a:cubicBezTo>
                    <a:pt x="17686" y="21600"/>
                    <a:pt x="21600" y="15676"/>
                    <a:pt x="21600" y="982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66" name="Google Shape;2962;p43">
              <a:extLst>
                <a:ext uri="{FF2B5EF4-FFF2-40B4-BE49-F238E27FC236}">
                  <a16:creationId xmlns:a16="http://schemas.microsoft.com/office/drawing/2014/main" id="{D3096AE0-CCC6-0638-A77B-96EDD357A6CC}"/>
                </a:ext>
              </a:extLst>
            </p:cNvPr>
            <p:cNvSpPr/>
            <p:nvPr/>
          </p:nvSpPr>
          <p:spPr>
            <a:xfrm>
              <a:off x="2377774" y="319145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858"/>
                  </a:cubicBezTo>
                  <a:cubicBezTo>
                    <a:pt x="0" y="15729"/>
                    <a:pt x="3914" y="21600"/>
                    <a:pt x="11815" y="21600"/>
                  </a:cubicBezTo>
                  <a:cubicBezTo>
                    <a:pt x="17686" y="21600"/>
                    <a:pt x="21600" y="15729"/>
                    <a:pt x="21600" y="9858"/>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67" name="Google Shape;2963;p43">
              <a:extLst>
                <a:ext uri="{FF2B5EF4-FFF2-40B4-BE49-F238E27FC236}">
                  <a16:creationId xmlns:a16="http://schemas.microsoft.com/office/drawing/2014/main" id="{FFDF565B-9B29-65EA-47AB-6E213AF16707}"/>
                </a:ext>
              </a:extLst>
            </p:cNvPr>
            <p:cNvSpPr/>
            <p:nvPr/>
          </p:nvSpPr>
          <p:spPr>
            <a:xfrm>
              <a:off x="2347563" y="3161246"/>
              <a:ext cx="24126"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44"/>
                    <a:pt x="0" y="11815"/>
                  </a:cubicBezTo>
                  <a:cubicBezTo>
                    <a:pt x="0" y="17686"/>
                    <a:pt x="5383" y="21600"/>
                    <a:pt x="10833" y="21600"/>
                  </a:cubicBezTo>
                  <a:cubicBezTo>
                    <a:pt x="16217" y="21600"/>
                    <a:pt x="21600" y="17686"/>
                    <a:pt x="21600" y="11815"/>
                  </a:cubicBezTo>
                  <a:cubicBezTo>
                    <a:pt x="21600" y="594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68" name="Google Shape;2964;p43">
              <a:extLst>
                <a:ext uri="{FF2B5EF4-FFF2-40B4-BE49-F238E27FC236}">
                  <a16:creationId xmlns:a16="http://schemas.microsoft.com/office/drawing/2014/main" id="{A6482701-B59F-4856-344F-58C0ED6495FA}"/>
                </a:ext>
              </a:extLst>
            </p:cNvPr>
            <p:cNvSpPr/>
            <p:nvPr/>
          </p:nvSpPr>
          <p:spPr>
            <a:xfrm>
              <a:off x="2347563" y="3219665"/>
              <a:ext cx="24126"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742"/>
                  </a:cubicBezTo>
                  <a:cubicBezTo>
                    <a:pt x="0" y="17686"/>
                    <a:pt x="5383" y="21600"/>
                    <a:pt x="10833" y="21600"/>
                  </a:cubicBezTo>
                  <a:cubicBezTo>
                    <a:pt x="16217" y="21600"/>
                    <a:pt x="21600" y="17686"/>
                    <a:pt x="21600" y="11742"/>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69" name="Google Shape;2965;p43">
              <a:extLst>
                <a:ext uri="{FF2B5EF4-FFF2-40B4-BE49-F238E27FC236}">
                  <a16:creationId xmlns:a16="http://schemas.microsoft.com/office/drawing/2014/main" id="{48F129FE-9A87-40E2-EA51-9D906E62FDD5}"/>
                </a:ext>
              </a:extLst>
            </p:cNvPr>
            <p:cNvSpPr/>
            <p:nvPr/>
          </p:nvSpPr>
          <p:spPr>
            <a:xfrm>
              <a:off x="2377774" y="324987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785"/>
                  </a:cubicBezTo>
                  <a:cubicBezTo>
                    <a:pt x="0" y="15729"/>
                    <a:pt x="3914"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70" name="Google Shape;2966;p43">
              <a:extLst>
                <a:ext uri="{FF2B5EF4-FFF2-40B4-BE49-F238E27FC236}">
                  <a16:creationId xmlns:a16="http://schemas.microsoft.com/office/drawing/2014/main" id="{6C774EDA-A5AC-035E-407F-67496CBB6745}"/>
                </a:ext>
              </a:extLst>
            </p:cNvPr>
            <p:cNvSpPr/>
            <p:nvPr/>
          </p:nvSpPr>
          <p:spPr>
            <a:xfrm>
              <a:off x="2347563" y="3278010"/>
              <a:ext cx="24126"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71" name="Google Shape;2967;p43">
              <a:extLst>
                <a:ext uri="{FF2B5EF4-FFF2-40B4-BE49-F238E27FC236}">
                  <a16:creationId xmlns:a16="http://schemas.microsoft.com/office/drawing/2014/main" id="{D05AA823-630C-8DED-F286-7C989A34A31C}"/>
                </a:ext>
              </a:extLst>
            </p:cNvPr>
            <p:cNvSpPr/>
            <p:nvPr/>
          </p:nvSpPr>
          <p:spPr>
            <a:xfrm>
              <a:off x="2377774" y="3308221"/>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01"/>
                    <a:pt x="0" y="9825"/>
                  </a:cubicBezTo>
                  <a:cubicBezTo>
                    <a:pt x="0" y="17627"/>
                    <a:pt x="3914" y="21600"/>
                    <a:pt x="11815" y="21600"/>
                  </a:cubicBezTo>
                  <a:cubicBezTo>
                    <a:pt x="17686" y="21600"/>
                    <a:pt x="21600" y="17627"/>
                    <a:pt x="21600" y="9825"/>
                  </a:cubicBezTo>
                  <a:cubicBezTo>
                    <a:pt x="21600" y="390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72" name="Google Shape;2968;p43">
              <a:extLst>
                <a:ext uri="{FF2B5EF4-FFF2-40B4-BE49-F238E27FC236}">
                  <a16:creationId xmlns:a16="http://schemas.microsoft.com/office/drawing/2014/main" id="{9C496D27-F7A8-C626-E03D-B415A3883791}"/>
                </a:ext>
              </a:extLst>
            </p:cNvPr>
            <p:cNvSpPr/>
            <p:nvPr/>
          </p:nvSpPr>
          <p:spPr>
            <a:xfrm>
              <a:off x="2377774" y="336664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785"/>
                  </a:cubicBezTo>
                  <a:cubicBezTo>
                    <a:pt x="0" y="17686"/>
                    <a:pt x="3914" y="21600"/>
                    <a:pt x="11815" y="21600"/>
                  </a:cubicBezTo>
                  <a:cubicBezTo>
                    <a:pt x="17686" y="21600"/>
                    <a:pt x="21600" y="17686"/>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73" name="Google Shape;2969;p43">
              <a:extLst>
                <a:ext uri="{FF2B5EF4-FFF2-40B4-BE49-F238E27FC236}">
                  <a16:creationId xmlns:a16="http://schemas.microsoft.com/office/drawing/2014/main" id="{C64CC310-1E1F-7D3E-CCDD-5E4B8C1AACF2}"/>
                </a:ext>
              </a:extLst>
            </p:cNvPr>
            <p:cNvSpPr/>
            <p:nvPr/>
          </p:nvSpPr>
          <p:spPr>
            <a:xfrm>
              <a:off x="2347563" y="3336428"/>
              <a:ext cx="24126"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74" name="Google Shape;2970;p43">
              <a:extLst>
                <a:ext uri="{FF2B5EF4-FFF2-40B4-BE49-F238E27FC236}">
                  <a16:creationId xmlns:a16="http://schemas.microsoft.com/office/drawing/2014/main" id="{47A9AE5B-CD49-F631-E2C0-8A3AAF1C70F9}"/>
                </a:ext>
              </a:extLst>
            </p:cNvPr>
            <p:cNvSpPr/>
            <p:nvPr/>
          </p:nvSpPr>
          <p:spPr>
            <a:xfrm>
              <a:off x="2347563" y="3394773"/>
              <a:ext cx="24126"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233"/>
                    <a:pt x="5383" y="21600"/>
                    <a:pt x="10833" y="21600"/>
                  </a:cubicBezTo>
                  <a:cubicBezTo>
                    <a:pt x="16217" y="21600"/>
                    <a:pt x="21600" y="16233"/>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75" name="Google Shape;2971;p43">
              <a:extLst>
                <a:ext uri="{FF2B5EF4-FFF2-40B4-BE49-F238E27FC236}">
                  <a16:creationId xmlns:a16="http://schemas.microsoft.com/office/drawing/2014/main" id="{A4E9409A-A90F-D293-3640-52D7309B8E69}"/>
                </a:ext>
              </a:extLst>
            </p:cNvPr>
            <p:cNvSpPr/>
            <p:nvPr/>
          </p:nvSpPr>
          <p:spPr>
            <a:xfrm>
              <a:off x="2377774" y="342498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73"/>
                    <a:pt x="0" y="9825"/>
                  </a:cubicBezTo>
                  <a:cubicBezTo>
                    <a:pt x="0" y="17627"/>
                    <a:pt x="3914" y="21600"/>
                    <a:pt x="11815" y="21600"/>
                  </a:cubicBezTo>
                  <a:cubicBezTo>
                    <a:pt x="17686" y="21600"/>
                    <a:pt x="21600" y="17627"/>
                    <a:pt x="21600" y="982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76" name="Google Shape;2972;p43">
              <a:extLst>
                <a:ext uri="{FF2B5EF4-FFF2-40B4-BE49-F238E27FC236}">
                  <a16:creationId xmlns:a16="http://schemas.microsoft.com/office/drawing/2014/main" id="{D95D5E4F-1CAA-EC70-B0BE-56398069633F}"/>
                </a:ext>
              </a:extLst>
            </p:cNvPr>
            <p:cNvSpPr/>
            <p:nvPr/>
          </p:nvSpPr>
          <p:spPr>
            <a:xfrm>
              <a:off x="2377774" y="348340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858"/>
                  </a:cubicBezTo>
                  <a:cubicBezTo>
                    <a:pt x="0" y="17686"/>
                    <a:pt x="3914" y="21600"/>
                    <a:pt x="11815" y="21600"/>
                  </a:cubicBezTo>
                  <a:cubicBezTo>
                    <a:pt x="17686" y="21600"/>
                    <a:pt x="21600" y="17686"/>
                    <a:pt x="21600" y="9858"/>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77" name="Google Shape;2973;p43">
              <a:extLst>
                <a:ext uri="{FF2B5EF4-FFF2-40B4-BE49-F238E27FC236}">
                  <a16:creationId xmlns:a16="http://schemas.microsoft.com/office/drawing/2014/main" id="{1C47D02A-94A7-4479-EAB0-29AAD3B7CD64}"/>
                </a:ext>
              </a:extLst>
            </p:cNvPr>
            <p:cNvSpPr/>
            <p:nvPr/>
          </p:nvSpPr>
          <p:spPr>
            <a:xfrm>
              <a:off x="2347563" y="3453192"/>
              <a:ext cx="24126"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67"/>
                    <a:pt x="0" y="10800"/>
                  </a:cubicBezTo>
                  <a:cubicBezTo>
                    <a:pt x="0" y="16167"/>
                    <a:pt x="5383" y="21600"/>
                    <a:pt x="10833" y="21600"/>
                  </a:cubicBezTo>
                  <a:cubicBezTo>
                    <a:pt x="16217" y="21600"/>
                    <a:pt x="21600" y="16167"/>
                    <a:pt x="21600" y="10800"/>
                  </a:cubicBezTo>
                  <a:cubicBezTo>
                    <a:pt x="21600" y="5367"/>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78" name="Google Shape;2974;p43">
              <a:extLst>
                <a:ext uri="{FF2B5EF4-FFF2-40B4-BE49-F238E27FC236}">
                  <a16:creationId xmlns:a16="http://schemas.microsoft.com/office/drawing/2014/main" id="{800DCAA7-63FB-7B3B-151B-1AB1FC49786A}"/>
                </a:ext>
              </a:extLst>
            </p:cNvPr>
            <p:cNvSpPr/>
            <p:nvPr/>
          </p:nvSpPr>
          <p:spPr>
            <a:xfrm>
              <a:off x="2405982" y="3511611"/>
              <a:ext cx="24124"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2628"/>
                    <a:pt x="1794" y="12628"/>
                    <a:pt x="1794" y="14422"/>
                  </a:cubicBezTo>
                  <a:cubicBezTo>
                    <a:pt x="1794" y="16217"/>
                    <a:pt x="3589" y="16217"/>
                    <a:pt x="3589" y="18011"/>
                  </a:cubicBezTo>
                  <a:cubicBezTo>
                    <a:pt x="5383" y="19806"/>
                    <a:pt x="8972"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79" name="Google Shape;2975;p43">
              <a:extLst>
                <a:ext uri="{FF2B5EF4-FFF2-40B4-BE49-F238E27FC236}">
                  <a16:creationId xmlns:a16="http://schemas.microsoft.com/office/drawing/2014/main" id="{3C6F3F29-ED1E-9D8E-AFA0-F0CC03738E9C}"/>
                </a:ext>
              </a:extLst>
            </p:cNvPr>
            <p:cNvSpPr/>
            <p:nvPr/>
          </p:nvSpPr>
          <p:spPr>
            <a:xfrm>
              <a:off x="2289144" y="2402172"/>
              <a:ext cx="24200"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73"/>
                    <a:pt x="0" y="9825"/>
                  </a:cubicBezTo>
                  <a:cubicBezTo>
                    <a:pt x="0" y="17699"/>
                    <a:pt x="5433" y="21600"/>
                    <a:pt x="10800" y="21600"/>
                  </a:cubicBezTo>
                  <a:cubicBezTo>
                    <a:pt x="16167" y="21600"/>
                    <a:pt x="21600" y="17699"/>
                    <a:pt x="21600" y="982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80" name="Google Shape;2976;p43">
              <a:extLst>
                <a:ext uri="{FF2B5EF4-FFF2-40B4-BE49-F238E27FC236}">
                  <a16:creationId xmlns:a16="http://schemas.microsoft.com/office/drawing/2014/main" id="{D94C8D21-9C89-0316-FB00-E529466BBB1D}"/>
                </a:ext>
              </a:extLst>
            </p:cNvPr>
            <p:cNvSpPr/>
            <p:nvPr/>
          </p:nvSpPr>
          <p:spPr>
            <a:xfrm>
              <a:off x="2345221" y="246029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5350"/>
                    <a:pt x="0" y="10701"/>
                    <a:pt x="0" y="21600"/>
                  </a:cubicBezTo>
                  <a:cubicBezTo>
                    <a:pt x="10800" y="16250"/>
                    <a:pt x="10800" y="535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81" name="Google Shape;2977;p43">
              <a:extLst>
                <a:ext uri="{FF2B5EF4-FFF2-40B4-BE49-F238E27FC236}">
                  <a16:creationId xmlns:a16="http://schemas.microsoft.com/office/drawing/2014/main" id="{FAFD27D0-D0D3-BEAD-5FE3-81B7096BC3C4}"/>
                </a:ext>
              </a:extLst>
            </p:cNvPr>
            <p:cNvSpPr/>
            <p:nvPr/>
          </p:nvSpPr>
          <p:spPr>
            <a:xfrm>
              <a:off x="2289144" y="2460590"/>
              <a:ext cx="24200"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858"/>
                  </a:cubicBezTo>
                  <a:cubicBezTo>
                    <a:pt x="0" y="17686"/>
                    <a:pt x="5433" y="21600"/>
                    <a:pt x="10800" y="21600"/>
                  </a:cubicBezTo>
                  <a:cubicBezTo>
                    <a:pt x="16167" y="21600"/>
                    <a:pt x="21600" y="17686"/>
                    <a:pt x="21600" y="9858"/>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82" name="Google Shape;2978;p43">
              <a:extLst>
                <a:ext uri="{FF2B5EF4-FFF2-40B4-BE49-F238E27FC236}">
                  <a16:creationId xmlns:a16="http://schemas.microsoft.com/office/drawing/2014/main" id="{0E521E39-DC89-7A86-F9EA-9C956D1CFD7C}"/>
                </a:ext>
              </a:extLst>
            </p:cNvPr>
            <p:cNvSpPr/>
            <p:nvPr/>
          </p:nvSpPr>
          <p:spPr>
            <a:xfrm>
              <a:off x="2319355" y="2547142"/>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5433"/>
                    <a:pt x="0" y="10800"/>
                  </a:cubicBezTo>
                  <a:cubicBezTo>
                    <a:pt x="0" y="16167"/>
                    <a:pt x="3901"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83" name="Google Shape;2979;p43">
              <a:extLst>
                <a:ext uri="{FF2B5EF4-FFF2-40B4-BE49-F238E27FC236}">
                  <a16:creationId xmlns:a16="http://schemas.microsoft.com/office/drawing/2014/main" id="{D049A54C-A5D2-CD06-C877-1184FBBDACFB}"/>
                </a:ext>
              </a:extLst>
            </p:cNvPr>
            <p:cNvSpPr/>
            <p:nvPr/>
          </p:nvSpPr>
          <p:spPr>
            <a:xfrm>
              <a:off x="2295895" y="253177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400"/>
                  </a:lnTo>
                  <a:cubicBezTo>
                    <a:pt x="0" y="21600"/>
                    <a:pt x="4320" y="21600"/>
                    <a:pt x="8640" y="21600"/>
                  </a:cubicBezTo>
                  <a:cubicBezTo>
                    <a:pt x="12960" y="21600"/>
                    <a:pt x="17280" y="21600"/>
                    <a:pt x="21600" y="14400"/>
                  </a:cubicBezTo>
                  <a:cubicBezTo>
                    <a:pt x="17280" y="7200"/>
                    <a:pt x="12960" y="7200"/>
                    <a:pt x="864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84" name="Google Shape;2980;p43">
              <a:extLst>
                <a:ext uri="{FF2B5EF4-FFF2-40B4-BE49-F238E27FC236}">
                  <a16:creationId xmlns:a16="http://schemas.microsoft.com/office/drawing/2014/main" id="{BAFD23B9-6056-D2EB-3FED-2C66B45A2F63}"/>
                </a:ext>
              </a:extLst>
            </p:cNvPr>
            <p:cNvSpPr/>
            <p:nvPr/>
          </p:nvSpPr>
          <p:spPr>
            <a:xfrm>
              <a:off x="2289144" y="2577354"/>
              <a:ext cx="24200"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01"/>
                    <a:pt x="0" y="9825"/>
                  </a:cubicBezTo>
                  <a:cubicBezTo>
                    <a:pt x="0" y="17627"/>
                    <a:pt x="5433" y="21600"/>
                    <a:pt x="10800" y="21600"/>
                  </a:cubicBezTo>
                  <a:cubicBezTo>
                    <a:pt x="16167" y="21600"/>
                    <a:pt x="21600" y="17627"/>
                    <a:pt x="21600" y="982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85" name="Google Shape;2981;p43">
              <a:extLst>
                <a:ext uri="{FF2B5EF4-FFF2-40B4-BE49-F238E27FC236}">
                  <a16:creationId xmlns:a16="http://schemas.microsoft.com/office/drawing/2014/main" id="{237C80ED-525E-0A7B-587A-4BF7232EC2AE}"/>
                </a:ext>
              </a:extLst>
            </p:cNvPr>
            <p:cNvSpPr/>
            <p:nvPr/>
          </p:nvSpPr>
          <p:spPr>
            <a:xfrm>
              <a:off x="2319355" y="2605561"/>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5383"/>
                    <a:pt x="0" y="10833"/>
                  </a:cubicBezTo>
                  <a:cubicBezTo>
                    <a:pt x="0" y="16217"/>
                    <a:pt x="3901"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86" name="Google Shape;2982;p43">
              <a:extLst>
                <a:ext uri="{FF2B5EF4-FFF2-40B4-BE49-F238E27FC236}">
                  <a16:creationId xmlns:a16="http://schemas.microsoft.com/office/drawing/2014/main" id="{A3676AD2-2A55-87A7-2EA7-2CDF350B1C06}"/>
                </a:ext>
              </a:extLst>
            </p:cNvPr>
            <p:cNvSpPr/>
            <p:nvPr/>
          </p:nvSpPr>
          <p:spPr>
            <a:xfrm>
              <a:off x="2303949" y="26364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4288"/>
                    <a:pt x="0" y="8576"/>
                    <a:pt x="0" y="8576"/>
                  </a:cubicBezTo>
                  <a:cubicBezTo>
                    <a:pt x="0" y="8576"/>
                    <a:pt x="0" y="12865"/>
                    <a:pt x="0" y="21600"/>
                  </a:cubicBezTo>
                  <a:lnTo>
                    <a:pt x="21600" y="21600"/>
                  </a:lnTo>
                  <a:cubicBezTo>
                    <a:pt x="21600" y="12865"/>
                    <a:pt x="14488" y="4288"/>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87" name="Google Shape;2983;p43">
              <a:extLst>
                <a:ext uri="{FF2B5EF4-FFF2-40B4-BE49-F238E27FC236}">
                  <a16:creationId xmlns:a16="http://schemas.microsoft.com/office/drawing/2014/main" id="{930A0E18-0443-E5C6-A54F-717C522DFACA}"/>
                </a:ext>
              </a:extLst>
            </p:cNvPr>
            <p:cNvSpPr/>
            <p:nvPr/>
          </p:nvSpPr>
          <p:spPr>
            <a:xfrm>
              <a:off x="2319355" y="2663980"/>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5383"/>
                    <a:pt x="0" y="10767"/>
                  </a:cubicBezTo>
                  <a:cubicBezTo>
                    <a:pt x="0" y="16217"/>
                    <a:pt x="3901" y="21600"/>
                    <a:pt x="11775" y="21600"/>
                  </a:cubicBezTo>
                  <a:cubicBezTo>
                    <a:pt x="17627" y="21600"/>
                    <a:pt x="21600" y="16217"/>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88" name="Google Shape;2984;p43">
              <a:extLst>
                <a:ext uri="{FF2B5EF4-FFF2-40B4-BE49-F238E27FC236}">
                  <a16:creationId xmlns:a16="http://schemas.microsoft.com/office/drawing/2014/main" id="{EBF0A4AA-25E7-1901-5650-AB7EE1A290FE}"/>
                </a:ext>
              </a:extLst>
            </p:cNvPr>
            <p:cNvSpPr/>
            <p:nvPr/>
          </p:nvSpPr>
          <p:spPr>
            <a:xfrm>
              <a:off x="2303949" y="264449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376" y="8735"/>
                    <a:pt x="7376" y="13024"/>
                    <a:pt x="7376" y="21600"/>
                  </a:cubicBezTo>
                  <a:cubicBezTo>
                    <a:pt x="14488" y="17312"/>
                    <a:pt x="21600" y="8735"/>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89" name="Google Shape;2985;p43">
              <a:extLst>
                <a:ext uri="{FF2B5EF4-FFF2-40B4-BE49-F238E27FC236}">
                  <a16:creationId xmlns:a16="http://schemas.microsoft.com/office/drawing/2014/main" id="{5821AC48-AD38-EE91-F0BA-84F4A67F1091}"/>
                </a:ext>
              </a:extLst>
            </p:cNvPr>
            <p:cNvSpPr/>
            <p:nvPr/>
          </p:nvSpPr>
          <p:spPr>
            <a:xfrm>
              <a:off x="2289144" y="2694118"/>
              <a:ext cx="24200"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73"/>
                    <a:pt x="0" y="11775"/>
                  </a:cubicBezTo>
                  <a:cubicBezTo>
                    <a:pt x="0" y="17699"/>
                    <a:pt x="5433" y="21600"/>
                    <a:pt x="10800" y="21600"/>
                  </a:cubicBezTo>
                  <a:cubicBezTo>
                    <a:pt x="16167" y="21600"/>
                    <a:pt x="21600" y="17699"/>
                    <a:pt x="21600" y="1177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90" name="Google Shape;2986;p43">
              <a:extLst>
                <a:ext uri="{FF2B5EF4-FFF2-40B4-BE49-F238E27FC236}">
                  <a16:creationId xmlns:a16="http://schemas.microsoft.com/office/drawing/2014/main" id="{809A4CF3-3647-3574-E38A-CA625CDCC9F4}"/>
                </a:ext>
              </a:extLst>
            </p:cNvPr>
            <p:cNvSpPr/>
            <p:nvPr/>
          </p:nvSpPr>
          <p:spPr>
            <a:xfrm>
              <a:off x="2319355" y="2722325"/>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5433"/>
                    <a:pt x="0" y="10800"/>
                  </a:cubicBezTo>
                  <a:cubicBezTo>
                    <a:pt x="0" y="16167"/>
                    <a:pt x="3901"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91" name="Google Shape;2987;p43">
              <a:extLst>
                <a:ext uri="{FF2B5EF4-FFF2-40B4-BE49-F238E27FC236}">
                  <a16:creationId xmlns:a16="http://schemas.microsoft.com/office/drawing/2014/main" id="{99724D3B-CB0E-1138-F81C-1DC4BA1166EB}"/>
                </a:ext>
              </a:extLst>
            </p:cNvPr>
            <p:cNvSpPr/>
            <p:nvPr/>
          </p:nvSpPr>
          <p:spPr>
            <a:xfrm>
              <a:off x="2289144" y="2752536"/>
              <a:ext cx="24200"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11815"/>
                  </a:cubicBezTo>
                  <a:cubicBezTo>
                    <a:pt x="0" y="17686"/>
                    <a:pt x="5433" y="21600"/>
                    <a:pt x="10800" y="21600"/>
                  </a:cubicBezTo>
                  <a:cubicBezTo>
                    <a:pt x="16167" y="21600"/>
                    <a:pt x="21600" y="17686"/>
                    <a:pt x="21600" y="1181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92" name="Google Shape;2988;p43">
              <a:extLst>
                <a:ext uri="{FF2B5EF4-FFF2-40B4-BE49-F238E27FC236}">
                  <a16:creationId xmlns:a16="http://schemas.microsoft.com/office/drawing/2014/main" id="{757C9654-9C33-8CEF-A6DF-7850A550E5F6}"/>
                </a:ext>
              </a:extLst>
            </p:cNvPr>
            <p:cNvSpPr/>
            <p:nvPr/>
          </p:nvSpPr>
          <p:spPr>
            <a:xfrm>
              <a:off x="2315010" y="2784752"/>
              <a:ext cx="12701" cy="141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3069"/>
                    <a:pt x="0" y="6139"/>
                    <a:pt x="0" y="12278"/>
                  </a:cubicBezTo>
                  <a:cubicBezTo>
                    <a:pt x="0" y="15461"/>
                    <a:pt x="0" y="18531"/>
                    <a:pt x="10800" y="21600"/>
                  </a:cubicBezTo>
                  <a:cubicBezTo>
                    <a:pt x="10800" y="21600"/>
                    <a:pt x="10800" y="18531"/>
                    <a:pt x="10800" y="18531"/>
                  </a:cubicBezTo>
                  <a:cubicBezTo>
                    <a:pt x="10800" y="12278"/>
                    <a:pt x="10800" y="6139"/>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93" name="Google Shape;2989;p43">
              <a:extLst>
                <a:ext uri="{FF2B5EF4-FFF2-40B4-BE49-F238E27FC236}">
                  <a16:creationId xmlns:a16="http://schemas.microsoft.com/office/drawing/2014/main" id="{0C45A36A-BB3D-D0CE-0B77-1CF41AD1D4EE}"/>
                </a:ext>
              </a:extLst>
            </p:cNvPr>
            <p:cNvSpPr/>
            <p:nvPr/>
          </p:nvSpPr>
          <p:spPr>
            <a:xfrm>
              <a:off x="2289144" y="2810955"/>
              <a:ext cx="24200"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11742"/>
                  </a:cubicBezTo>
                  <a:cubicBezTo>
                    <a:pt x="0" y="17686"/>
                    <a:pt x="5433" y="21600"/>
                    <a:pt x="10800" y="21600"/>
                  </a:cubicBezTo>
                  <a:cubicBezTo>
                    <a:pt x="14378" y="21600"/>
                    <a:pt x="16167" y="21600"/>
                    <a:pt x="18022" y="19643"/>
                  </a:cubicBezTo>
                  <a:cubicBezTo>
                    <a:pt x="19811" y="17686"/>
                    <a:pt x="21600" y="13699"/>
                    <a:pt x="21600" y="11742"/>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94" name="Google Shape;2990;p43">
              <a:extLst>
                <a:ext uri="{FF2B5EF4-FFF2-40B4-BE49-F238E27FC236}">
                  <a16:creationId xmlns:a16="http://schemas.microsoft.com/office/drawing/2014/main" id="{62CC177B-5AC3-DFA8-9741-716416428D87}"/>
                </a:ext>
              </a:extLst>
            </p:cNvPr>
            <p:cNvSpPr/>
            <p:nvPr/>
          </p:nvSpPr>
          <p:spPr>
            <a:xfrm>
              <a:off x="2319355" y="2897507"/>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5383"/>
                    <a:pt x="0" y="10833"/>
                  </a:cubicBezTo>
                  <a:cubicBezTo>
                    <a:pt x="0" y="16217"/>
                    <a:pt x="3901"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95" name="Google Shape;2991;p43">
              <a:extLst>
                <a:ext uri="{FF2B5EF4-FFF2-40B4-BE49-F238E27FC236}">
                  <a16:creationId xmlns:a16="http://schemas.microsoft.com/office/drawing/2014/main" id="{F54404E4-7BB7-D530-6C93-087F6710B3E4}"/>
                </a:ext>
              </a:extLst>
            </p:cNvPr>
            <p:cNvSpPr/>
            <p:nvPr/>
          </p:nvSpPr>
          <p:spPr>
            <a:xfrm>
              <a:off x="2293227" y="2875387"/>
              <a:ext cx="20117" cy="16108"/>
            </a:xfrm>
            <a:custGeom>
              <a:avLst/>
              <a:gdLst/>
              <a:ahLst/>
              <a:cxnLst>
                <a:cxn ang="0">
                  <a:pos x="wd2" y="hd2"/>
                </a:cxn>
                <a:cxn ang="5400000">
                  <a:pos x="wd2" y="hd2"/>
                </a:cxn>
                <a:cxn ang="10800000">
                  <a:pos x="wd2" y="hd2"/>
                </a:cxn>
                <a:cxn ang="16200000">
                  <a:pos x="wd2" y="hd2"/>
                </a:cxn>
              </a:cxnLst>
              <a:rect l="0" t="0" r="r" b="b"/>
              <a:pathLst>
                <a:path w="21600" h="21600" extrusionOk="0">
                  <a:moveTo>
                    <a:pt x="19448" y="0"/>
                  </a:moveTo>
                  <a:cubicBezTo>
                    <a:pt x="17296" y="2688"/>
                    <a:pt x="15064" y="2688"/>
                    <a:pt x="15064" y="5375"/>
                  </a:cubicBezTo>
                  <a:cubicBezTo>
                    <a:pt x="8608" y="8063"/>
                    <a:pt x="6456" y="13438"/>
                    <a:pt x="0" y="18813"/>
                  </a:cubicBezTo>
                  <a:cubicBezTo>
                    <a:pt x="2152" y="21600"/>
                    <a:pt x="6456" y="21600"/>
                    <a:pt x="8608" y="21600"/>
                  </a:cubicBezTo>
                  <a:cubicBezTo>
                    <a:pt x="15064" y="21600"/>
                    <a:pt x="21600" y="16125"/>
                    <a:pt x="21600" y="8063"/>
                  </a:cubicBezTo>
                  <a:cubicBezTo>
                    <a:pt x="21600" y="5375"/>
                    <a:pt x="19448" y="2688"/>
                    <a:pt x="1944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96" name="Google Shape;2992;p43">
              <a:extLst>
                <a:ext uri="{FF2B5EF4-FFF2-40B4-BE49-F238E27FC236}">
                  <a16:creationId xmlns:a16="http://schemas.microsoft.com/office/drawing/2014/main" id="{DF5DC19D-F08D-5AEE-7742-4EEBE4A3E5C5}"/>
                </a:ext>
              </a:extLst>
            </p:cNvPr>
            <p:cNvSpPr/>
            <p:nvPr/>
          </p:nvSpPr>
          <p:spPr>
            <a:xfrm>
              <a:off x="2319355" y="2955926"/>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5383"/>
                    <a:pt x="0" y="10767"/>
                  </a:cubicBezTo>
                  <a:cubicBezTo>
                    <a:pt x="0" y="16217"/>
                    <a:pt x="3901" y="21600"/>
                    <a:pt x="11775" y="21600"/>
                  </a:cubicBezTo>
                  <a:cubicBezTo>
                    <a:pt x="17627" y="21600"/>
                    <a:pt x="21600" y="16217"/>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97" name="Google Shape;2993;p43">
              <a:extLst>
                <a:ext uri="{FF2B5EF4-FFF2-40B4-BE49-F238E27FC236}">
                  <a16:creationId xmlns:a16="http://schemas.microsoft.com/office/drawing/2014/main" id="{7BEB75FF-75F5-BE44-253B-4B6F64FD4F1B}"/>
                </a:ext>
              </a:extLst>
            </p:cNvPr>
            <p:cNvSpPr/>
            <p:nvPr/>
          </p:nvSpPr>
          <p:spPr>
            <a:xfrm>
              <a:off x="2289144" y="2927719"/>
              <a:ext cx="24200"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98" name="Google Shape;2994;p43">
              <a:extLst>
                <a:ext uri="{FF2B5EF4-FFF2-40B4-BE49-F238E27FC236}">
                  <a16:creationId xmlns:a16="http://schemas.microsoft.com/office/drawing/2014/main" id="{4108500C-8FAF-F6CD-9AD5-018EAD03C982}"/>
                </a:ext>
              </a:extLst>
            </p:cNvPr>
            <p:cNvSpPr/>
            <p:nvPr/>
          </p:nvSpPr>
          <p:spPr>
            <a:xfrm>
              <a:off x="2289144" y="2986064"/>
              <a:ext cx="24200"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24"/>
                    <a:pt x="0" y="11775"/>
                  </a:cubicBezTo>
                  <a:cubicBezTo>
                    <a:pt x="0" y="17627"/>
                    <a:pt x="5433" y="21600"/>
                    <a:pt x="10800" y="21600"/>
                  </a:cubicBezTo>
                  <a:cubicBezTo>
                    <a:pt x="16167" y="21600"/>
                    <a:pt x="21600" y="17627"/>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799" name="Google Shape;2995;p43">
              <a:extLst>
                <a:ext uri="{FF2B5EF4-FFF2-40B4-BE49-F238E27FC236}">
                  <a16:creationId xmlns:a16="http://schemas.microsoft.com/office/drawing/2014/main" id="{A1D46F34-0874-4657-8DC1-903222C972C7}"/>
                </a:ext>
              </a:extLst>
            </p:cNvPr>
            <p:cNvSpPr/>
            <p:nvPr/>
          </p:nvSpPr>
          <p:spPr>
            <a:xfrm>
              <a:off x="2319355" y="3016275"/>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3901"/>
                    <a:pt x="0" y="9825"/>
                  </a:cubicBezTo>
                  <a:cubicBezTo>
                    <a:pt x="0" y="15676"/>
                    <a:pt x="3901" y="21600"/>
                    <a:pt x="11775" y="21600"/>
                  </a:cubicBezTo>
                  <a:cubicBezTo>
                    <a:pt x="17627" y="21600"/>
                    <a:pt x="21600" y="15676"/>
                    <a:pt x="21600" y="982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00" name="Google Shape;2996;p43">
              <a:extLst>
                <a:ext uri="{FF2B5EF4-FFF2-40B4-BE49-F238E27FC236}">
                  <a16:creationId xmlns:a16="http://schemas.microsoft.com/office/drawing/2014/main" id="{96A0CDC7-553B-6D78-0B11-4B03E8F8E98D}"/>
                </a:ext>
              </a:extLst>
            </p:cNvPr>
            <p:cNvSpPr/>
            <p:nvPr/>
          </p:nvSpPr>
          <p:spPr>
            <a:xfrm>
              <a:off x="2319355" y="3074694"/>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3914"/>
                    <a:pt x="0" y="9785"/>
                  </a:cubicBezTo>
                  <a:cubicBezTo>
                    <a:pt x="0" y="15729"/>
                    <a:pt x="3901"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01" name="Google Shape;2997;p43">
              <a:extLst>
                <a:ext uri="{FF2B5EF4-FFF2-40B4-BE49-F238E27FC236}">
                  <a16:creationId xmlns:a16="http://schemas.microsoft.com/office/drawing/2014/main" id="{BC2A64BB-896E-B821-5B50-1B727DD73227}"/>
                </a:ext>
              </a:extLst>
            </p:cNvPr>
            <p:cNvSpPr/>
            <p:nvPr/>
          </p:nvSpPr>
          <p:spPr>
            <a:xfrm>
              <a:off x="2289144" y="3044483"/>
              <a:ext cx="24200"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02" name="Google Shape;2998;p43">
              <a:extLst>
                <a:ext uri="{FF2B5EF4-FFF2-40B4-BE49-F238E27FC236}">
                  <a16:creationId xmlns:a16="http://schemas.microsoft.com/office/drawing/2014/main" id="{8C303977-7A6B-7D9C-88C0-51DC7D405846}"/>
                </a:ext>
              </a:extLst>
            </p:cNvPr>
            <p:cNvSpPr/>
            <p:nvPr/>
          </p:nvSpPr>
          <p:spPr>
            <a:xfrm>
              <a:off x="2289144" y="3102901"/>
              <a:ext cx="24200"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742"/>
                  </a:cubicBezTo>
                  <a:cubicBezTo>
                    <a:pt x="0" y="17686"/>
                    <a:pt x="5433" y="21600"/>
                    <a:pt x="10800" y="21600"/>
                  </a:cubicBezTo>
                  <a:cubicBezTo>
                    <a:pt x="16167" y="21600"/>
                    <a:pt x="21600" y="17686"/>
                    <a:pt x="21600" y="11742"/>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03" name="Google Shape;2999;p43">
              <a:extLst>
                <a:ext uri="{FF2B5EF4-FFF2-40B4-BE49-F238E27FC236}">
                  <a16:creationId xmlns:a16="http://schemas.microsoft.com/office/drawing/2014/main" id="{FBDD8B36-7ED4-4037-F4B7-11D44652B127}"/>
                </a:ext>
              </a:extLst>
            </p:cNvPr>
            <p:cNvSpPr/>
            <p:nvPr/>
          </p:nvSpPr>
          <p:spPr>
            <a:xfrm>
              <a:off x="2319355" y="3133039"/>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3973"/>
                    <a:pt x="0" y="9825"/>
                  </a:cubicBezTo>
                  <a:cubicBezTo>
                    <a:pt x="0" y="15676"/>
                    <a:pt x="3901" y="21600"/>
                    <a:pt x="11775" y="21600"/>
                  </a:cubicBezTo>
                  <a:cubicBezTo>
                    <a:pt x="17627" y="21600"/>
                    <a:pt x="21600" y="15676"/>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04" name="Google Shape;3000;p43">
              <a:extLst>
                <a:ext uri="{FF2B5EF4-FFF2-40B4-BE49-F238E27FC236}">
                  <a16:creationId xmlns:a16="http://schemas.microsoft.com/office/drawing/2014/main" id="{D871FCF2-9DA6-0E37-44E0-16C9F310EE53}"/>
                </a:ext>
              </a:extLst>
            </p:cNvPr>
            <p:cNvSpPr/>
            <p:nvPr/>
          </p:nvSpPr>
          <p:spPr>
            <a:xfrm>
              <a:off x="2319355" y="3191457"/>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3914"/>
                    <a:pt x="0" y="9858"/>
                  </a:cubicBezTo>
                  <a:cubicBezTo>
                    <a:pt x="0" y="15729"/>
                    <a:pt x="3901" y="21600"/>
                    <a:pt x="11775" y="21600"/>
                  </a:cubicBezTo>
                  <a:cubicBezTo>
                    <a:pt x="17627" y="21600"/>
                    <a:pt x="21600" y="15729"/>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05" name="Google Shape;3001;p43">
              <a:extLst>
                <a:ext uri="{FF2B5EF4-FFF2-40B4-BE49-F238E27FC236}">
                  <a16:creationId xmlns:a16="http://schemas.microsoft.com/office/drawing/2014/main" id="{BA656332-FAE7-9B52-A759-18E0831CB057}"/>
                </a:ext>
              </a:extLst>
            </p:cNvPr>
            <p:cNvSpPr/>
            <p:nvPr/>
          </p:nvSpPr>
          <p:spPr>
            <a:xfrm>
              <a:off x="2289144" y="3161246"/>
              <a:ext cx="24200"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44"/>
                    <a:pt x="0" y="11815"/>
                  </a:cubicBezTo>
                  <a:cubicBezTo>
                    <a:pt x="0" y="17686"/>
                    <a:pt x="5433" y="21600"/>
                    <a:pt x="10800" y="21600"/>
                  </a:cubicBezTo>
                  <a:cubicBezTo>
                    <a:pt x="16167" y="21600"/>
                    <a:pt x="21600" y="17686"/>
                    <a:pt x="21600" y="11815"/>
                  </a:cubicBezTo>
                  <a:cubicBezTo>
                    <a:pt x="21600" y="594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06" name="Google Shape;3002;p43">
              <a:extLst>
                <a:ext uri="{FF2B5EF4-FFF2-40B4-BE49-F238E27FC236}">
                  <a16:creationId xmlns:a16="http://schemas.microsoft.com/office/drawing/2014/main" id="{A461132F-D269-469C-0417-74A8A9823202}"/>
                </a:ext>
              </a:extLst>
            </p:cNvPr>
            <p:cNvSpPr/>
            <p:nvPr/>
          </p:nvSpPr>
          <p:spPr>
            <a:xfrm>
              <a:off x="2289144" y="3219665"/>
              <a:ext cx="24200"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742"/>
                  </a:cubicBezTo>
                  <a:cubicBezTo>
                    <a:pt x="0" y="17686"/>
                    <a:pt x="5433" y="21600"/>
                    <a:pt x="10800" y="21600"/>
                  </a:cubicBezTo>
                  <a:cubicBezTo>
                    <a:pt x="16167" y="21600"/>
                    <a:pt x="21600" y="17686"/>
                    <a:pt x="21600" y="11742"/>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07" name="Google Shape;3003;p43">
              <a:extLst>
                <a:ext uri="{FF2B5EF4-FFF2-40B4-BE49-F238E27FC236}">
                  <a16:creationId xmlns:a16="http://schemas.microsoft.com/office/drawing/2014/main" id="{F866F3D2-566E-B112-AE25-29117F5FCF81}"/>
                </a:ext>
              </a:extLst>
            </p:cNvPr>
            <p:cNvSpPr/>
            <p:nvPr/>
          </p:nvSpPr>
          <p:spPr>
            <a:xfrm>
              <a:off x="2319355" y="324987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3914"/>
                    <a:pt x="0" y="9785"/>
                  </a:cubicBezTo>
                  <a:cubicBezTo>
                    <a:pt x="0" y="15729"/>
                    <a:pt x="3901"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08" name="Google Shape;3004;p43">
              <a:extLst>
                <a:ext uri="{FF2B5EF4-FFF2-40B4-BE49-F238E27FC236}">
                  <a16:creationId xmlns:a16="http://schemas.microsoft.com/office/drawing/2014/main" id="{E00D16D7-787E-FEB7-697C-B35640C27AE9}"/>
                </a:ext>
              </a:extLst>
            </p:cNvPr>
            <p:cNvSpPr/>
            <p:nvPr/>
          </p:nvSpPr>
          <p:spPr>
            <a:xfrm>
              <a:off x="2289144" y="3278010"/>
              <a:ext cx="24200"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09" name="Google Shape;3005;p43">
              <a:extLst>
                <a:ext uri="{FF2B5EF4-FFF2-40B4-BE49-F238E27FC236}">
                  <a16:creationId xmlns:a16="http://schemas.microsoft.com/office/drawing/2014/main" id="{CA492E07-5EC1-CB79-B216-E53E9A599D39}"/>
                </a:ext>
              </a:extLst>
            </p:cNvPr>
            <p:cNvSpPr/>
            <p:nvPr/>
          </p:nvSpPr>
          <p:spPr>
            <a:xfrm>
              <a:off x="2319355" y="3308221"/>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3901"/>
                    <a:pt x="0" y="9825"/>
                  </a:cubicBezTo>
                  <a:cubicBezTo>
                    <a:pt x="0" y="17627"/>
                    <a:pt x="3901" y="21600"/>
                    <a:pt x="11775" y="21600"/>
                  </a:cubicBezTo>
                  <a:cubicBezTo>
                    <a:pt x="17627" y="21600"/>
                    <a:pt x="21600" y="17627"/>
                    <a:pt x="21600" y="982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10" name="Google Shape;3006;p43">
              <a:extLst>
                <a:ext uri="{FF2B5EF4-FFF2-40B4-BE49-F238E27FC236}">
                  <a16:creationId xmlns:a16="http://schemas.microsoft.com/office/drawing/2014/main" id="{ED595B2D-2E3B-DC61-7C49-204D34EA1314}"/>
                </a:ext>
              </a:extLst>
            </p:cNvPr>
            <p:cNvSpPr/>
            <p:nvPr/>
          </p:nvSpPr>
          <p:spPr>
            <a:xfrm>
              <a:off x="2319355" y="336664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3914"/>
                    <a:pt x="0" y="9785"/>
                  </a:cubicBezTo>
                  <a:cubicBezTo>
                    <a:pt x="0" y="17686"/>
                    <a:pt x="3901" y="21600"/>
                    <a:pt x="11775" y="21600"/>
                  </a:cubicBezTo>
                  <a:cubicBezTo>
                    <a:pt x="17627" y="21600"/>
                    <a:pt x="21600" y="17686"/>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11" name="Google Shape;3007;p43">
              <a:extLst>
                <a:ext uri="{FF2B5EF4-FFF2-40B4-BE49-F238E27FC236}">
                  <a16:creationId xmlns:a16="http://schemas.microsoft.com/office/drawing/2014/main" id="{1E74AE61-C604-6025-45DA-11DDBE5D7A25}"/>
                </a:ext>
              </a:extLst>
            </p:cNvPr>
            <p:cNvSpPr/>
            <p:nvPr/>
          </p:nvSpPr>
          <p:spPr>
            <a:xfrm>
              <a:off x="2289144" y="3336428"/>
              <a:ext cx="24200"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12" name="Google Shape;3008;p43">
              <a:extLst>
                <a:ext uri="{FF2B5EF4-FFF2-40B4-BE49-F238E27FC236}">
                  <a16:creationId xmlns:a16="http://schemas.microsoft.com/office/drawing/2014/main" id="{D4C00D1B-9F6D-F864-DAAB-672A265E3E8B}"/>
                </a:ext>
              </a:extLst>
            </p:cNvPr>
            <p:cNvSpPr/>
            <p:nvPr/>
          </p:nvSpPr>
          <p:spPr>
            <a:xfrm>
              <a:off x="2289144" y="3394773"/>
              <a:ext cx="24200"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233"/>
                    <a:pt x="5433" y="21600"/>
                    <a:pt x="10800" y="21600"/>
                  </a:cubicBezTo>
                  <a:cubicBezTo>
                    <a:pt x="16167" y="21600"/>
                    <a:pt x="21600" y="16233"/>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13" name="Google Shape;3009;p43">
              <a:extLst>
                <a:ext uri="{FF2B5EF4-FFF2-40B4-BE49-F238E27FC236}">
                  <a16:creationId xmlns:a16="http://schemas.microsoft.com/office/drawing/2014/main" id="{B980799C-15D2-BCA7-31DF-3284A1B0C418}"/>
                </a:ext>
              </a:extLst>
            </p:cNvPr>
            <p:cNvSpPr/>
            <p:nvPr/>
          </p:nvSpPr>
          <p:spPr>
            <a:xfrm>
              <a:off x="2319355" y="3424985"/>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3973"/>
                    <a:pt x="0" y="9825"/>
                  </a:cubicBezTo>
                  <a:cubicBezTo>
                    <a:pt x="0" y="17627"/>
                    <a:pt x="3901" y="21600"/>
                    <a:pt x="11775" y="21600"/>
                  </a:cubicBezTo>
                  <a:cubicBezTo>
                    <a:pt x="17627" y="21600"/>
                    <a:pt x="21600" y="17627"/>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14" name="Google Shape;3010;p43">
              <a:extLst>
                <a:ext uri="{FF2B5EF4-FFF2-40B4-BE49-F238E27FC236}">
                  <a16:creationId xmlns:a16="http://schemas.microsoft.com/office/drawing/2014/main" id="{753C155C-71F2-E4E2-3DCD-8815C8EAC997}"/>
                </a:ext>
              </a:extLst>
            </p:cNvPr>
            <p:cNvSpPr/>
            <p:nvPr/>
          </p:nvSpPr>
          <p:spPr>
            <a:xfrm>
              <a:off x="2319355" y="348340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3914"/>
                    <a:pt x="0" y="9858"/>
                  </a:cubicBezTo>
                  <a:cubicBezTo>
                    <a:pt x="0" y="17686"/>
                    <a:pt x="3901" y="21600"/>
                    <a:pt x="11775" y="21600"/>
                  </a:cubicBezTo>
                  <a:cubicBezTo>
                    <a:pt x="17627" y="21600"/>
                    <a:pt x="21600" y="17686"/>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15" name="Google Shape;3011;p43">
              <a:extLst>
                <a:ext uri="{FF2B5EF4-FFF2-40B4-BE49-F238E27FC236}">
                  <a16:creationId xmlns:a16="http://schemas.microsoft.com/office/drawing/2014/main" id="{C5F73737-9B10-F154-9C54-28EDD5A269E6}"/>
                </a:ext>
              </a:extLst>
            </p:cNvPr>
            <p:cNvSpPr/>
            <p:nvPr/>
          </p:nvSpPr>
          <p:spPr>
            <a:xfrm>
              <a:off x="2289144" y="3453192"/>
              <a:ext cx="24200"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67"/>
                    <a:pt x="0" y="10800"/>
                  </a:cubicBezTo>
                  <a:cubicBezTo>
                    <a:pt x="0" y="16167"/>
                    <a:pt x="5433" y="21600"/>
                    <a:pt x="10800" y="21600"/>
                  </a:cubicBezTo>
                  <a:cubicBezTo>
                    <a:pt x="16167" y="21600"/>
                    <a:pt x="21600" y="16167"/>
                    <a:pt x="21600" y="10800"/>
                  </a:cubicBezTo>
                  <a:cubicBezTo>
                    <a:pt x="21600" y="5367"/>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16" name="Google Shape;3012;p43">
              <a:extLst>
                <a:ext uri="{FF2B5EF4-FFF2-40B4-BE49-F238E27FC236}">
                  <a16:creationId xmlns:a16="http://schemas.microsoft.com/office/drawing/2014/main" id="{16036FCC-01D5-1C6F-0509-456E1EE79298}"/>
                </a:ext>
              </a:extLst>
            </p:cNvPr>
            <p:cNvSpPr/>
            <p:nvPr/>
          </p:nvSpPr>
          <p:spPr>
            <a:xfrm>
              <a:off x="2350270" y="35072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7312" y="0"/>
                  </a:moveTo>
                  <a:cubicBezTo>
                    <a:pt x="13024" y="0"/>
                    <a:pt x="4288" y="10800"/>
                    <a:pt x="0" y="21600"/>
                  </a:cubicBezTo>
                  <a:cubicBezTo>
                    <a:pt x="8576" y="10800"/>
                    <a:pt x="13024" y="1080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17" name="Google Shape;3013;p43">
              <a:extLst>
                <a:ext uri="{FF2B5EF4-FFF2-40B4-BE49-F238E27FC236}">
                  <a16:creationId xmlns:a16="http://schemas.microsoft.com/office/drawing/2014/main" id="{38E5B83B-B594-E2E6-FD94-7CC574AF1A05}"/>
                </a:ext>
              </a:extLst>
            </p:cNvPr>
            <p:cNvSpPr/>
            <p:nvPr/>
          </p:nvSpPr>
          <p:spPr>
            <a:xfrm>
              <a:off x="2261011" y="2430379"/>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433"/>
                    <a:pt x="0" y="10800"/>
                  </a:cubicBezTo>
                  <a:cubicBezTo>
                    <a:pt x="0" y="16167"/>
                    <a:pt x="3914"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18" name="Google Shape;3014;p43">
              <a:extLst>
                <a:ext uri="{FF2B5EF4-FFF2-40B4-BE49-F238E27FC236}">
                  <a16:creationId xmlns:a16="http://schemas.microsoft.com/office/drawing/2014/main" id="{0D55BB0D-6B5D-0C83-4B7A-C5FF40B62453}"/>
                </a:ext>
              </a:extLst>
            </p:cNvPr>
            <p:cNvSpPr/>
            <p:nvPr/>
          </p:nvSpPr>
          <p:spPr>
            <a:xfrm>
              <a:off x="2261011" y="2555233"/>
              <a:ext cx="22122" cy="16109"/>
            </a:xfrm>
            <a:custGeom>
              <a:avLst/>
              <a:gdLst/>
              <a:ahLst/>
              <a:cxnLst>
                <a:cxn ang="0">
                  <a:pos x="wd2" y="hd2"/>
                </a:cxn>
                <a:cxn ang="5400000">
                  <a:pos x="wd2" y="hd2"/>
                </a:cxn>
                <a:cxn ang="10800000">
                  <a:pos x="wd2" y="hd2"/>
                </a:cxn>
                <a:cxn ang="16200000">
                  <a:pos x="wd2" y="hd2"/>
                </a:cxn>
              </a:cxnLst>
              <a:rect l="0" t="0" r="r" b="b"/>
              <a:pathLst>
                <a:path w="21600" h="21600" extrusionOk="0">
                  <a:moveTo>
                    <a:pt x="7828" y="0"/>
                  </a:moveTo>
                  <a:cubicBezTo>
                    <a:pt x="5871" y="2688"/>
                    <a:pt x="3914" y="2688"/>
                    <a:pt x="0" y="5375"/>
                  </a:cubicBezTo>
                  <a:cubicBezTo>
                    <a:pt x="0" y="13438"/>
                    <a:pt x="3914" y="21600"/>
                    <a:pt x="11742" y="21600"/>
                  </a:cubicBezTo>
                  <a:cubicBezTo>
                    <a:pt x="15729" y="21600"/>
                    <a:pt x="19643" y="16225"/>
                    <a:pt x="21600" y="10750"/>
                  </a:cubicBezTo>
                  <a:cubicBezTo>
                    <a:pt x="15729" y="8063"/>
                    <a:pt x="9785" y="5375"/>
                    <a:pt x="782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19" name="Google Shape;3015;p43">
              <a:extLst>
                <a:ext uri="{FF2B5EF4-FFF2-40B4-BE49-F238E27FC236}">
                  <a16:creationId xmlns:a16="http://schemas.microsoft.com/office/drawing/2014/main" id="{3AE5863D-7719-40CF-1D09-BEB11D56B894}"/>
                </a:ext>
              </a:extLst>
            </p:cNvPr>
            <p:cNvSpPr/>
            <p:nvPr/>
          </p:nvSpPr>
          <p:spPr>
            <a:xfrm>
              <a:off x="2230799" y="2694118"/>
              <a:ext cx="24126"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73"/>
                    <a:pt x="0" y="11775"/>
                  </a:cubicBezTo>
                  <a:cubicBezTo>
                    <a:pt x="0" y="17699"/>
                    <a:pt x="5383" y="21600"/>
                    <a:pt x="10767" y="21600"/>
                  </a:cubicBezTo>
                  <a:cubicBezTo>
                    <a:pt x="16217" y="21600"/>
                    <a:pt x="21600" y="17699"/>
                    <a:pt x="21600" y="11775"/>
                  </a:cubicBezTo>
                  <a:cubicBezTo>
                    <a:pt x="21600" y="397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20" name="Google Shape;3016;p43">
              <a:extLst>
                <a:ext uri="{FF2B5EF4-FFF2-40B4-BE49-F238E27FC236}">
                  <a16:creationId xmlns:a16="http://schemas.microsoft.com/office/drawing/2014/main" id="{57B51FF6-244D-3D97-8C4F-596E19B433DD}"/>
                </a:ext>
              </a:extLst>
            </p:cNvPr>
            <p:cNvSpPr/>
            <p:nvPr/>
          </p:nvSpPr>
          <p:spPr>
            <a:xfrm>
              <a:off x="2261011" y="2722325"/>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433"/>
                    <a:pt x="0" y="10800"/>
                  </a:cubicBezTo>
                  <a:cubicBezTo>
                    <a:pt x="0" y="16167"/>
                    <a:pt x="3914"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21" name="Google Shape;3017;p43">
              <a:extLst>
                <a:ext uri="{FF2B5EF4-FFF2-40B4-BE49-F238E27FC236}">
                  <a16:creationId xmlns:a16="http://schemas.microsoft.com/office/drawing/2014/main" id="{BC400A8F-7BA1-2551-AEA0-CBDCA5844F57}"/>
                </a:ext>
              </a:extLst>
            </p:cNvPr>
            <p:cNvSpPr/>
            <p:nvPr/>
          </p:nvSpPr>
          <p:spPr>
            <a:xfrm>
              <a:off x="2230799" y="2752536"/>
              <a:ext cx="24126"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11815"/>
                  </a:cubicBezTo>
                  <a:cubicBezTo>
                    <a:pt x="0" y="17686"/>
                    <a:pt x="5383" y="21600"/>
                    <a:pt x="10767" y="21600"/>
                  </a:cubicBezTo>
                  <a:cubicBezTo>
                    <a:pt x="16217" y="21600"/>
                    <a:pt x="21600" y="17686"/>
                    <a:pt x="21600" y="1181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22" name="Google Shape;3018;p43">
              <a:extLst>
                <a:ext uri="{FF2B5EF4-FFF2-40B4-BE49-F238E27FC236}">
                  <a16:creationId xmlns:a16="http://schemas.microsoft.com/office/drawing/2014/main" id="{8C607016-6DDF-01D3-5D5E-321D32878395}"/>
                </a:ext>
              </a:extLst>
            </p:cNvPr>
            <p:cNvSpPr/>
            <p:nvPr/>
          </p:nvSpPr>
          <p:spPr>
            <a:xfrm>
              <a:off x="2261011" y="278074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383"/>
                    <a:pt x="0" y="10767"/>
                  </a:cubicBezTo>
                  <a:cubicBezTo>
                    <a:pt x="0" y="16217"/>
                    <a:pt x="3914"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23" name="Google Shape;3019;p43">
              <a:extLst>
                <a:ext uri="{FF2B5EF4-FFF2-40B4-BE49-F238E27FC236}">
                  <a16:creationId xmlns:a16="http://schemas.microsoft.com/office/drawing/2014/main" id="{8AA8E178-C5CE-BDE3-9058-A6B2B454D913}"/>
                </a:ext>
              </a:extLst>
            </p:cNvPr>
            <p:cNvSpPr/>
            <p:nvPr/>
          </p:nvSpPr>
          <p:spPr>
            <a:xfrm>
              <a:off x="2230799" y="2810955"/>
              <a:ext cx="24126"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11742"/>
                  </a:cubicBezTo>
                  <a:cubicBezTo>
                    <a:pt x="0" y="17686"/>
                    <a:pt x="5383" y="21600"/>
                    <a:pt x="10767" y="21600"/>
                  </a:cubicBezTo>
                  <a:cubicBezTo>
                    <a:pt x="16217" y="21600"/>
                    <a:pt x="21600" y="17686"/>
                    <a:pt x="21600" y="11742"/>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24" name="Google Shape;3020;p43">
              <a:extLst>
                <a:ext uri="{FF2B5EF4-FFF2-40B4-BE49-F238E27FC236}">
                  <a16:creationId xmlns:a16="http://schemas.microsoft.com/office/drawing/2014/main" id="{F7688444-857C-B099-3449-0C0584EB9641}"/>
                </a:ext>
              </a:extLst>
            </p:cNvPr>
            <p:cNvSpPr/>
            <p:nvPr/>
          </p:nvSpPr>
          <p:spPr>
            <a:xfrm>
              <a:off x="2261011" y="2839088"/>
              <a:ext cx="22122" cy="16108"/>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8162"/>
                    <a:pt x="0" y="16225"/>
                  </a:cubicBezTo>
                  <a:cubicBezTo>
                    <a:pt x="0" y="18912"/>
                    <a:pt x="0" y="18912"/>
                    <a:pt x="0" y="21600"/>
                  </a:cubicBezTo>
                  <a:lnTo>
                    <a:pt x="3914" y="21600"/>
                  </a:lnTo>
                  <a:cubicBezTo>
                    <a:pt x="5509" y="21600"/>
                    <a:pt x="12105" y="18216"/>
                    <a:pt x="17686" y="18216"/>
                  </a:cubicBezTo>
                  <a:cubicBezTo>
                    <a:pt x="19063" y="18216"/>
                    <a:pt x="20440" y="18415"/>
                    <a:pt x="21600" y="18912"/>
                  </a:cubicBezTo>
                  <a:cubicBezTo>
                    <a:pt x="21600" y="18912"/>
                    <a:pt x="21600" y="16225"/>
                    <a:pt x="21600" y="16225"/>
                  </a:cubicBezTo>
                  <a:cubicBezTo>
                    <a:pt x="21600" y="8162"/>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25" name="Google Shape;3021;p43">
              <a:extLst>
                <a:ext uri="{FF2B5EF4-FFF2-40B4-BE49-F238E27FC236}">
                  <a16:creationId xmlns:a16="http://schemas.microsoft.com/office/drawing/2014/main" id="{F3646D90-A89A-BDDB-DCA9-0B6EE7AD48FE}"/>
                </a:ext>
              </a:extLst>
            </p:cNvPr>
            <p:cNvSpPr/>
            <p:nvPr/>
          </p:nvSpPr>
          <p:spPr>
            <a:xfrm>
              <a:off x="2230799" y="2873308"/>
              <a:ext cx="22122" cy="18187"/>
            </a:xfrm>
            <a:custGeom>
              <a:avLst/>
              <a:gdLst/>
              <a:ahLst/>
              <a:cxnLst>
                <a:cxn ang="0">
                  <a:pos x="wd2" y="hd2"/>
                </a:cxn>
                <a:cxn ang="5400000">
                  <a:pos x="wd2" y="hd2"/>
                </a:cxn>
                <a:cxn ang="10800000">
                  <a:pos x="wd2" y="hd2"/>
                </a:cxn>
                <a:cxn ang="16200000">
                  <a:pos x="wd2" y="hd2"/>
                </a:cxn>
              </a:cxnLst>
              <a:rect l="0" t="0" r="r" b="b"/>
              <a:pathLst>
                <a:path w="21600" h="21600" extrusionOk="0">
                  <a:moveTo>
                    <a:pt x="3914" y="0"/>
                  </a:moveTo>
                  <a:cubicBezTo>
                    <a:pt x="1957" y="2469"/>
                    <a:pt x="0" y="4849"/>
                    <a:pt x="0" y="9610"/>
                  </a:cubicBezTo>
                  <a:cubicBezTo>
                    <a:pt x="0" y="16751"/>
                    <a:pt x="5871" y="21600"/>
                    <a:pt x="11742" y="21600"/>
                  </a:cubicBezTo>
                  <a:cubicBezTo>
                    <a:pt x="15729" y="21600"/>
                    <a:pt x="19643" y="19131"/>
                    <a:pt x="21600" y="14371"/>
                  </a:cubicBezTo>
                  <a:cubicBezTo>
                    <a:pt x="15729" y="11990"/>
                    <a:pt x="9785" y="7229"/>
                    <a:pt x="3914"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26" name="Google Shape;3022;p43">
              <a:extLst>
                <a:ext uri="{FF2B5EF4-FFF2-40B4-BE49-F238E27FC236}">
                  <a16:creationId xmlns:a16="http://schemas.microsoft.com/office/drawing/2014/main" id="{157170F0-666A-ECEC-73D1-087C67D4756B}"/>
                </a:ext>
              </a:extLst>
            </p:cNvPr>
            <p:cNvSpPr/>
            <p:nvPr/>
          </p:nvSpPr>
          <p:spPr>
            <a:xfrm>
              <a:off x="2261011" y="2897507"/>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383"/>
                    <a:pt x="0" y="10833"/>
                  </a:cubicBezTo>
                  <a:cubicBezTo>
                    <a:pt x="0" y="16217"/>
                    <a:pt x="3914" y="21600"/>
                    <a:pt x="11742" y="21600"/>
                  </a:cubicBezTo>
                  <a:cubicBezTo>
                    <a:pt x="17686" y="21600"/>
                    <a:pt x="21600" y="16217"/>
                    <a:pt x="21600" y="10833"/>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27" name="Google Shape;3023;p43">
              <a:extLst>
                <a:ext uri="{FF2B5EF4-FFF2-40B4-BE49-F238E27FC236}">
                  <a16:creationId xmlns:a16="http://schemas.microsoft.com/office/drawing/2014/main" id="{8F5CA400-9D26-4057-ACAA-CD2DEE7793B9}"/>
                </a:ext>
              </a:extLst>
            </p:cNvPr>
            <p:cNvSpPr/>
            <p:nvPr/>
          </p:nvSpPr>
          <p:spPr>
            <a:xfrm>
              <a:off x="2261011" y="2955926"/>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383"/>
                    <a:pt x="0" y="10767"/>
                  </a:cubicBezTo>
                  <a:cubicBezTo>
                    <a:pt x="0" y="16217"/>
                    <a:pt x="3914"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28" name="Google Shape;3024;p43">
              <a:extLst>
                <a:ext uri="{FF2B5EF4-FFF2-40B4-BE49-F238E27FC236}">
                  <a16:creationId xmlns:a16="http://schemas.microsoft.com/office/drawing/2014/main" id="{E6598651-024C-456E-525E-8DF87B724F00}"/>
                </a:ext>
              </a:extLst>
            </p:cNvPr>
            <p:cNvSpPr/>
            <p:nvPr/>
          </p:nvSpPr>
          <p:spPr>
            <a:xfrm>
              <a:off x="2230799" y="2927719"/>
              <a:ext cx="24126"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29" name="Google Shape;3025;p43">
              <a:extLst>
                <a:ext uri="{FF2B5EF4-FFF2-40B4-BE49-F238E27FC236}">
                  <a16:creationId xmlns:a16="http://schemas.microsoft.com/office/drawing/2014/main" id="{135BD0D7-B361-D754-1F33-F54D802B2744}"/>
                </a:ext>
              </a:extLst>
            </p:cNvPr>
            <p:cNvSpPr/>
            <p:nvPr/>
          </p:nvSpPr>
          <p:spPr>
            <a:xfrm>
              <a:off x="2230799" y="2986064"/>
              <a:ext cx="24126"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27"/>
                    <a:pt x="5383" y="21600"/>
                    <a:pt x="10767" y="21600"/>
                  </a:cubicBezTo>
                  <a:cubicBezTo>
                    <a:pt x="16217" y="21600"/>
                    <a:pt x="21600" y="17627"/>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30" name="Google Shape;3026;p43">
              <a:extLst>
                <a:ext uri="{FF2B5EF4-FFF2-40B4-BE49-F238E27FC236}">
                  <a16:creationId xmlns:a16="http://schemas.microsoft.com/office/drawing/2014/main" id="{2AEEB2F8-6898-B029-B67A-0816CC5CF8F9}"/>
                </a:ext>
              </a:extLst>
            </p:cNvPr>
            <p:cNvSpPr/>
            <p:nvPr/>
          </p:nvSpPr>
          <p:spPr>
            <a:xfrm>
              <a:off x="2261011" y="301627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01"/>
                    <a:pt x="0" y="9825"/>
                  </a:cubicBezTo>
                  <a:cubicBezTo>
                    <a:pt x="0" y="15676"/>
                    <a:pt x="3914" y="21600"/>
                    <a:pt x="11742" y="21600"/>
                  </a:cubicBezTo>
                  <a:cubicBezTo>
                    <a:pt x="17686" y="21600"/>
                    <a:pt x="21600" y="15676"/>
                    <a:pt x="21600" y="982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31" name="Google Shape;3027;p43">
              <a:extLst>
                <a:ext uri="{FF2B5EF4-FFF2-40B4-BE49-F238E27FC236}">
                  <a16:creationId xmlns:a16="http://schemas.microsoft.com/office/drawing/2014/main" id="{8689557B-24C4-3F79-17E7-BE20E97B116B}"/>
                </a:ext>
              </a:extLst>
            </p:cNvPr>
            <p:cNvSpPr/>
            <p:nvPr/>
          </p:nvSpPr>
          <p:spPr>
            <a:xfrm>
              <a:off x="2261011" y="3074694"/>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5729"/>
                    <a:pt x="3914"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32" name="Google Shape;3028;p43">
              <a:extLst>
                <a:ext uri="{FF2B5EF4-FFF2-40B4-BE49-F238E27FC236}">
                  <a16:creationId xmlns:a16="http://schemas.microsoft.com/office/drawing/2014/main" id="{1FC00A7C-1EAE-6067-8A8E-4B6BA3200B6A}"/>
                </a:ext>
              </a:extLst>
            </p:cNvPr>
            <p:cNvSpPr/>
            <p:nvPr/>
          </p:nvSpPr>
          <p:spPr>
            <a:xfrm>
              <a:off x="2230799" y="3044483"/>
              <a:ext cx="24126"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33" name="Google Shape;3029;p43">
              <a:extLst>
                <a:ext uri="{FF2B5EF4-FFF2-40B4-BE49-F238E27FC236}">
                  <a16:creationId xmlns:a16="http://schemas.microsoft.com/office/drawing/2014/main" id="{F9952726-C31A-10C6-6988-2B12865EE7DD}"/>
                </a:ext>
              </a:extLst>
            </p:cNvPr>
            <p:cNvSpPr/>
            <p:nvPr/>
          </p:nvSpPr>
          <p:spPr>
            <a:xfrm>
              <a:off x="2230799" y="3102901"/>
              <a:ext cx="24126"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742"/>
                  </a:cubicBezTo>
                  <a:cubicBezTo>
                    <a:pt x="0" y="17686"/>
                    <a:pt x="5383" y="21600"/>
                    <a:pt x="10767" y="21600"/>
                  </a:cubicBezTo>
                  <a:cubicBezTo>
                    <a:pt x="16217" y="21600"/>
                    <a:pt x="21600" y="17686"/>
                    <a:pt x="21600" y="11742"/>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34" name="Google Shape;3030;p43">
              <a:extLst>
                <a:ext uri="{FF2B5EF4-FFF2-40B4-BE49-F238E27FC236}">
                  <a16:creationId xmlns:a16="http://schemas.microsoft.com/office/drawing/2014/main" id="{05523D21-0925-EA19-D362-0D5BBEB490AC}"/>
                </a:ext>
              </a:extLst>
            </p:cNvPr>
            <p:cNvSpPr/>
            <p:nvPr/>
          </p:nvSpPr>
          <p:spPr>
            <a:xfrm>
              <a:off x="2261011" y="3133039"/>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73"/>
                    <a:pt x="0" y="9825"/>
                  </a:cubicBezTo>
                  <a:cubicBezTo>
                    <a:pt x="0" y="15676"/>
                    <a:pt x="3914" y="21600"/>
                    <a:pt x="11742" y="21600"/>
                  </a:cubicBezTo>
                  <a:cubicBezTo>
                    <a:pt x="17686" y="21600"/>
                    <a:pt x="21600" y="15676"/>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35" name="Google Shape;3031;p43">
              <a:extLst>
                <a:ext uri="{FF2B5EF4-FFF2-40B4-BE49-F238E27FC236}">
                  <a16:creationId xmlns:a16="http://schemas.microsoft.com/office/drawing/2014/main" id="{7F73EEE7-94CF-15BD-F029-45807CB465D8}"/>
                </a:ext>
              </a:extLst>
            </p:cNvPr>
            <p:cNvSpPr/>
            <p:nvPr/>
          </p:nvSpPr>
          <p:spPr>
            <a:xfrm>
              <a:off x="2261011" y="319145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858"/>
                  </a:cubicBezTo>
                  <a:cubicBezTo>
                    <a:pt x="0" y="15729"/>
                    <a:pt x="3914" y="21600"/>
                    <a:pt x="11742" y="21600"/>
                  </a:cubicBezTo>
                  <a:cubicBezTo>
                    <a:pt x="17686" y="21600"/>
                    <a:pt x="21600" y="15729"/>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36" name="Google Shape;3032;p43">
              <a:extLst>
                <a:ext uri="{FF2B5EF4-FFF2-40B4-BE49-F238E27FC236}">
                  <a16:creationId xmlns:a16="http://schemas.microsoft.com/office/drawing/2014/main" id="{A2ED1D05-C519-5463-0E40-1286324057C0}"/>
                </a:ext>
              </a:extLst>
            </p:cNvPr>
            <p:cNvSpPr/>
            <p:nvPr/>
          </p:nvSpPr>
          <p:spPr>
            <a:xfrm>
              <a:off x="2230799" y="3161246"/>
              <a:ext cx="24126"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44"/>
                    <a:pt x="0" y="11815"/>
                  </a:cubicBezTo>
                  <a:cubicBezTo>
                    <a:pt x="0" y="17686"/>
                    <a:pt x="5383" y="21600"/>
                    <a:pt x="10767" y="21600"/>
                  </a:cubicBezTo>
                  <a:cubicBezTo>
                    <a:pt x="16217" y="21600"/>
                    <a:pt x="21600" y="17686"/>
                    <a:pt x="21600" y="11815"/>
                  </a:cubicBezTo>
                  <a:cubicBezTo>
                    <a:pt x="21600" y="594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37" name="Google Shape;3033;p43">
              <a:extLst>
                <a:ext uri="{FF2B5EF4-FFF2-40B4-BE49-F238E27FC236}">
                  <a16:creationId xmlns:a16="http://schemas.microsoft.com/office/drawing/2014/main" id="{CF756A06-7F0D-DE3A-83D4-90BE007085D0}"/>
                </a:ext>
              </a:extLst>
            </p:cNvPr>
            <p:cNvSpPr/>
            <p:nvPr/>
          </p:nvSpPr>
          <p:spPr>
            <a:xfrm>
              <a:off x="2230799" y="3219665"/>
              <a:ext cx="24126"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742"/>
                  </a:cubicBezTo>
                  <a:cubicBezTo>
                    <a:pt x="0" y="17686"/>
                    <a:pt x="5383" y="21600"/>
                    <a:pt x="10767" y="21600"/>
                  </a:cubicBezTo>
                  <a:cubicBezTo>
                    <a:pt x="16217" y="21600"/>
                    <a:pt x="21600" y="17686"/>
                    <a:pt x="21600" y="11742"/>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38" name="Google Shape;3034;p43">
              <a:extLst>
                <a:ext uri="{FF2B5EF4-FFF2-40B4-BE49-F238E27FC236}">
                  <a16:creationId xmlns:a16="http://schemas.microsoft.com/office/drawing/2014/main" id="{85EA77D0-F08D-0E8B-4C85-C67B93904D7D}"/>
                </a:ext>
              </a:extLst>
            </p:cNvPr>
            <p:cNvSpPr/>
            <p:nvPr/>
          </p:nvSpPr>
          <p:spPr>
            <a:xfrm>
              <a:off x="2261011" y="324987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5729"/>
                    <a:pt x="3914"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39" name="Google Shape;3035;p43">
              <a:extLst>
                <a:ext uri="{FF2B5EF4-FFF2-40B4-BE49-F238E27FC236}">
                  <a16:creationId xmlns:a16="http://schemas.microsoft.com/office/drawing/2014/main" id="{CFC25079-8411-43AD-36A9-65730C9EF186}"/>
                </a:ext>
              </a:extLst>
            </p:cNvPr>
            <p:cNvSpPr/>
            <p:nvPr/>
          </p:nvSpPr>
          <p:spPr>
            <a:xfrm>
              <a:off x="2230799" y="3278010"/>
              <a:ext cx="24126"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40" name="Google Shape;3036;p43">
              <a:extLst>
                <a:ext uri="{FF2B5EF4-FFF2-40B4-BE49-F238E27FC236}">
                  <a16:creationId xmlns:a16="http://schemas.microsoft.com/office/drawing/2014/main" id="{F461D210-3318-9346-9106-9FCC00608300}"/>
                </a:ext>
              </a:extLst>
            </p:cNvPr>
            <p:cNvSpPr/>
            <p:nvPr/>
          </p:nvSpPr>
          <p:spPr>
            <a:xfrm>
              <a:off x="2261011" y="3308221"/>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01"/>
                    <a:pt x="0" y="9825"/>
                  </a:cubicBezTo>
                  <a:cubicBezTo>
                    <a:pt x="0" y="17627"/>
                    <a:pt x="3914" y="21600"/>
                    <a:pt x="11742" y="21600"/>
                  </a:cubicBezTo>
                  <a:cubicBezTo>
                    <a:pt x="17686" y="21600"/>
                    <a:pt x="21600" y="17627"/>
                    <a:pt x="21600" y="982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41" name="Google Shape;3037;p43">
              <a:extLst>
                <a:ext uri="{FF2B5EF4-FFF2-40B4-BE49-F238E27FC236}">
                  <a16:creationId xmlns:a16="http://schemas.microsoft.com/office/drawing/2014/main" id="{1031248E-8263-5395-B462-2CE8AFAF123B}"/>
                </a:ext>
              </a:extLst>
            </p:cNvPr>
            <p:cNvSpPr/>
            <p:nvPr/>
          </p:nvSpPr>
          <p:spPr>
            <a:xfrm>
              <a:off x="2261011" y="336664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7686"/>
                    <a:pt x="3914" y="21600"/>
                    <a:pt x="11742" y="21600"/>
                  </a:cubicBezTo>
                  <a:cubicBezTo>
                    <a:pt x="17686" y="21600"/>
                    <a:pt x="21600" y="17686"/>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42" name="Google Shape;3038;p43">
              <a:extLst>
                <a:ext uri="{FF2B5EF4-FFF2-40B4-BE49-F238E27FC236}">
                  <a16:creationId xmlns:a16="http://schemas.microsoft.com/office/drawing/2014/main" id="{DA4B0404-336E-BB2F-A63E-771EBD186F8E}"/>
                </a:ext>
              </a:extLst>
            </p:cNvPr>
            <p:cNvSpPr/>
            <p:nvPr/>
          </p:nvSpPr>
          <p:spPr>
            <a:xfrm>
              <a:off x="2230799" y="3336428"/>
              <a:ext cx="24126"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43" name="Google Shape;3039;p43">
              <a:extLst>
                <a:ext uri="{FF2B5EF4-FFF2-40B4-BE49-F238E27FC236}">
                  <a16:creationId xmlns:a16="http://schemas.microsoft.com/office/drawing/2014/main" id="{9BAB8907-1DB2-E4C0-4305-4CF5A1CB77FC}"/>
                </a:ext>
              </a:extLst>
            </p:cNvPr>
            <p:cNvSpPr/>
            <p:nvPr/>
          </p:nvSpPr>
          <p:spPr>
            <a:xfrm>
              <a:off x="2230799" y="3394773"/>
              <a:ext cx="24126"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233"/>
                    <a:pt x="5383" y="21600"/>
                    <a:pt x="10767" y="21600"/>
                  </a:cubicBezTo>
                  <a:cubicBezTo>
                    <a:pt x="16217" y="21600"/>
                    <a:pt x="21600" y="16233"/>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44" name="Google Shape;3040;p43">
              <a:extLst>
                <a:ext uri="{FF2B5EF4-FFF2-40B4-BE49-F238E27FC236}">
                  <a16:creationId xmlns:a16="http://schemas.microsoft.com/office/drawing/2014/main" id="{F2CDE370-389A-327C-1755-FD53651E14E2}"/>
                </a:ext>
              </a:extLst>
            </p:cNvPr>
            <p:cNvSpPr/>
            <p:nvPr/>
          </p:nvSpPr>
          <p:spPr>
            <a:xfrm>
              <a:off x="2261011" y="342498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73"/>
                    <a:pt x="0" y="9825"/>
                  </a:cubicBezTo>
                  <a:cubicBezTo>
                    <a:pt x="0" y="17627"/>
                    <a:pt x="3914" y="21600"/>
                    <a:pt x="11742" y="21600"/>
                  </a:cubicBezTo>
                  <a:cubicBezTo>
                    <a:pt x="17686" y="21600"/>
                    <a:pt x="21600" y="17627"/>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45" name="Google Shape;3041;p43">
              <a:extLst>
                <a:ext uri="{FF2B5EF4-FFF2-40B4-BE49-F238E27FC236}">
                  <a16:creationId xmlns:a16="http://schemas.microsoft.com/office/drawing/2014/main" id="{FF45C595-1F16-02AA-F3D6-C0312F6999A1}"/>
                </a:ext>
              </a:extLst>
            </p:cNvPr>
            <p:cNvSpPr/>
            <p:nvPr/>
          </p:nvSpPr>
          <p:spPr>
            <a:xfrm>
              <a:off x="2261011" y="348340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858"/>
                  </a:cubicBezTo>
                  <a:cubicBezTo>
                    <a:pt x="0" y="17686"/>
                    <a:pt x="3914" y="21600"/>
                    <a:pt x="11742" y="21600"/>
                  </a:cubicBezTo>
                  <a:cubicBezTo>
                    <a:pt x="17686" y="21600"/>
                    <a:pt x="21600" y="17686"/>
                    <a:pt x="21600" y="9858"/>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46" name="Google Shape;3042;p43">
              <a:extLst>
                <a:ext uri="{FF2B5EF4-FFF2-40B4-BE49-F238E27FC236}">
                  <a16:creationId xmlns:a16="http://schemas.microsoft.com/office/drawing/2014/main" id="{07435148-4F09-E0E7-29AB-C40C95184885}"/>
                </a:ext>
              </a:extLst>
            </p:cNvPr>
            <p:cNvSpPr/>
            <p:nvPr/>
          </p:nvSpPr>
          <p:spPr>
            <a:xfrm>
              <a:off x="2230799" y="3453192"/>
              <a:ext cx="24126"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67"/>
                    <a:pt x="0" y="10800"/>
                  </a:cubicBezTo>
                  <a:cubicBezTo>
                    <a:pt x="0" y="16167"/>
                    <a:pt x="5383" y="21600"/>
                    <a:pt x="10767" y="21600"/>
                  </a:cubicBezTo>
                  <a:cubicBezTo>
                    <a:pt x="16217" y="21600"/>
                    <a:pt x="21600" y="16167"/>
                    <a:pt x="21600" y="10800"/>
                  </a:cubicBezTo>
                  <a:cubicBezTo>
                    <a:pt x="21600" y="5367"/>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47" name="Google Shape;3043;p43">
              <a:extLst>
                <a:ext uri="{FF2B5EF4-FFF2-40B4-BE49-F238E27FC236}">
                  <a16:creationId xmlns:a16="http://schemas.microsoft.com/office/drawing/2014/main" id="{D43D9743-2AB6-494F-CE49-B9021B8B325F}"/>
                </a:ext>
              </a:extLst>
            </p:cNvPr>
            <p:cNvSpPr/>
            <p:nvPr/>
          </p:nvSpPr>
          <p:spPr>
            <a:xfrm>
              <a:off x="2230799" y="3511611"/>
              <a:ext cx="24126"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48" name="Google Shape;3044;p43">
              <a:extLst>
                <a:ext uri="{FF2B5EF4-FFF2-40B4-BE49-F238E27FC236}">
                  <a16:creationId xmlns:a16="http://schemas.microsoft.com/office/drawing/2014/main" id="{7EE3E2F0-A403-AEF4-3B14-764F552D6FF2}"/>
                </a:ext>
              </a:extLst>
            </p:cNvPr>
            <p:cNvSpPr/>
            <p:nvPr/>
          </p:nvSpPr>
          <p:spPr>
            <a:xfrm>
              <a:off x="2269730" y="353747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576" y="10800"/>
                    <a:pt x="13024" y="10800"/>
                    <a:pt x="21600" y="21600"/>
                  </a:cubicBezTo>
                  <a:cubicBezTo>
                    <a:pt x="17312" y="10800"/>
                    <a:pt x="8576" y="0"/>
                    <a:pt x="428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49" name="Google Shape;3045;p43">
              <a:extLst>
                <a:ext uri="{FF2B5EF4-FFF2-40B4-BE49-F238E27FC236}">
                  <a16:creationId xmlns:a16="http://schemas.microsoft.com/office/drawing/2014/main" id="{3281F226-8296-2782-69DC-953D944CE634}"/>
                </a:ext>
              </a:extLst>
            </p:cNvPr>
            <p:cNvSpPr/>
            <p:nvPr/>
          </p:nvSpPr>
          <p:spPr>
            <a:xfrm>
              <a:off x="2289144" y="3511611"/>
              <a:ext cx="24200"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50" name="Google Shape;3046;p43">
              <a:extLst>
                <a:ext uri="{FF2B5EF4-FFF2-40B4-BE49-F238E27FC236}">
                  <a16:creationId xmlns:a16="http://schemas.microsoft.com/office/drawing/2014/main" id="{EC2C5556-2E50-A23A-E8FC-FA9F726E5C74}"/>
                </a:ext>
              </a:extLst>
            </p:cNvPr>
            <p:cNvSpPr/>
            <p:nvPr/>
          </p:nvSpPr>
          <p:spPr>
            <a:xfrm>
              <a:off x="2202592" y="2378047"/>
              <a:ext cx="20117" cy="181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390"/>
                    <a:pt x="0" y="4780"/>
                    <a:pt x="0" y="7170"/>
                  </a:cubicBezTo>
                  <a:cubicBezTo>
                    <a:pt x="0" y="14430"/>
                    <a:pt x="4304" y="21600"/>
                    <a:pt x="12992" y="21600"/>
                  </a:cubicBezTo>
                  <a:cubicBezTo>
                    <a:pt x="17296" y="21600"/>
                    <a:pt x="19448" y="16820"/>
                    <a:pt x="21600" y="14430"/>
                  </a:cubicBezTo>
                  <a:cubicBezTo>
                    <a:pt x="19448" y="7170"/>
                    <a:pt x="12992" y="0"/>
                    <a:pt x="6456"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51" name="Google Shape;3047;p43">
              <a:extLst>
                <a:ext uri="{FF2B5EF4-FFF2-40B4-BE49-F238E27FC236}">
                  <a16:creationId xmlns:a16="http://schemas.microsoft.com/office/drawing/2014/main" id="{B08122D4-E816-F02C-4D18-D56FE7A368FE}"/>
                </a:ext>
              </a:extLst>
            </p:cNvPr>
            <p:cNvSpPr/>
            <p:nvPr/>
          </p:nvSpPr>
          <p:spPr>
            <a:xfrm>
              <a:off x="2172381" y="2460590"/>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944" y="0"/>
                    <a:pt x="0" y="3914"/>
                    <a:pt x="0" y="9858"/>
                  </a:cubicBezTo>
                  <a:cubicBezTo>
                    <a:pt x="0" y="15729"/>
                    <a:pt x="3914" y="19643"/>
                    <a:pt x="7901" y="21600"/>
                  </a:cubicBezTo>
                  <a:cubicBezTo>
                    <a:pt x="11815" y="17686"/>
                    <a:pt x="15729" y="11815"/>
                    <a:pt x="21600" y="7901"/>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52" name="Google Shape;3048;p43">
              <a:extLst>
                <a:ext uri="{FF2B5EF4-FFF2-40B4-BE49-F238E27FC236}">
                  <a16:creationId xmlns:a16="http://schemas.microsoft.com/office/drawing/2014/main" id="{0F29D0FE-9D36-57DF-42E7-574B2469E348}"/>
                </a:ext>
              </a:extLst>
            </p:cNvPr>
            <p:cNvSpPr/>
            <p:nvPr/>
          </p:nvSpPr>
          <p:spPr>
            <a:xfrm>
              <a:off x="2172381" y="2694118"/>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7222" y="0"/>
                  </a:moveTo>
                  <a:cubicBezTo>
                    <a:pt x="5433" y="2023"/>
                    <a:pt x="3578" y="5924"/>
                    <a:pt x="1789" y="7874"/>
                  </a:cubicBezTo>
                  <a:cubicBezTo>
                    <a:pt x="0" y="7874"/>
                    <a:pt x="0" y="9825"/>
                    <a:pt x="0" y="11775"/>
                  </a:cubicBezTo>
                  <a:cubicBezTo>
                    <a:pt x="0" y="17699"/>
                    <a:pt x="5433" y="21600"/>
                    <a:pt x="10800" y="21600"/>
                  </a:cubicBezTo>
                  <a:cubicBezTo>
                    <a:pt x="16167" y="21600"/>
                    <a:pt x="21600" y="17699"/>
                    <a:pt x="21600" y="1177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53" name="Google Shape;3049;p43">
              <a:extLst>
                <a:ext uri="{FF2B5EF4-FFF2-40B4-BE49-F238E27FC236}">
                  <a16:creationId xmlns:a16="http://schemas.microsoft.com/office/drawing/2014/main" id="{98A5121F-B720-C461-3340-B620C767C128}"/>
                </a:ext>
              </a:extLst>
            </p:cNvPr>
            <p:cNvSpPr/>
            <p:nvPr/>
          </p:nvSpPr>
          <p:spPr>
            <a:xfrm>
              <a:off x="2202592" y="2722325"/>
              <a:ext cx="22122"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167"/>
                    <a:pt x="3914" y="21600"/>
                    <a:pt x="9858" y="21600"/>
                  </a:cubicBezTo>
                  <a:cubicBezTo>
                    <a:pt x="17686" y="21600"/>
                    <a:pt x="21600" y="16167"/>
                    <a:pt x="21600" y="10800"/>
                  </a:cubicBezTo>
                  <a:cubicBezTo>
                    <a:pt x="21600" y="543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54" name="Google Shape;3050;p43">
              <a:extLst>
                <a:ext uri="{FF2B5EF4-FFF2-40B4-BE49-F238E27FC236}">
                  <a16:creationId xmlns:a16="http://schemas.microsoft.com/office/drawing/2014/main" id="{E5662673-5C74-B1EA-8B17-D6C2AF012AE7}"/>
                </a:ext>
              </a:extLst>
            </p:cNvPr>
            <p:cNvSpPr/>
            <p:nvPr/>
          </p:nvSpPr>
          <p:spPr>
            <a:xfrm>
              <a:off x="2174385" y="275253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5924" y="0"/>
                    <a:pt x="3973" y="1957"/>
                    <a:pt x="1951" y="3914"/>
                  </a:cubicBezTo>
                  <a:cubicBezTo>
                    <a:pt x="0" y="7828"/>
                    <a:pt x="0" y="11815"/>
                    <a:pt x="0" y="15729"/>
                  </a:cubicBezTo>
                  <a:cubicBezTo>
                    <a:pt x="1951" y="19643"/>
                    <a:pt x="5924" y="21600"/>
                    <a:pt x="9825" y="21600"/>
                  </a:cubicBezTo>
                  <a:cubicBezTo>
                    <a:pt x="15676" y="21600"/>
                    <a:pt x="21600" y="17686"/>
                    <a:pt x="21600" y="11815"/>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55" name="Google Shape;3051;p43">
              <a:extLst>
                <a:ext uri="{FF2B5EF4-FFF2-40B4-BE49-F238E27FC236}">
                  <a16:creationId xmlns:a16="http://schemas.microsoft.com/office/drawing/2014/main" id="{18F31C47-5C57-FE17-62FF-6389401868AF}"/>
                </a:ext>
              </a:extLst>
            </p:cNvPr>
            <p:cNvSpPr/>
            <p:nvPr/>
          </p:nvSpPr>
          <p:spPr>
            <a:xfrm>
              <a:off x="2202592" y="278074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767"/>
                  </a:cubicBezTo>
                  <a:cubicBezTo>
                    <a:pt x="0" y="16217"/>
                    <a:pt x="3914" y="21600"/>
                    <a:pt x="9858" y="21600"/>
                  </a:cubicBezTo>
                  <a:cubicBezTo>
                    <a:pt x="17686" y="21600"/>
                    <a:pt x="21600" y="16217"/>
                    <a:pt x="21600" y="10767"/>
                  </a:cubicBezTo>
                  <a:cubicBezTo>
                    <a:pt x="21600" y="538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56" name="Google Shape;3052;p43">
              <a:extLst>
                <a:ext uri="{FF2B5EF4-FFF2-40B4-BE49-F238E27FC236}">
                  <a16:creationId xmlns:a16="http://schemas.microsoft.com/office/drawing/2014/main" id="{1D8A5806-106A-A9C8-0B56-45F2471EDA2E}"/>
                </a:ext>
              </a:extLst>
            </p:cNvPr>
            <p:cNvSpPr/>
            <p:nvPr/>
          </p:nvSpPr>
          <p:spPr>
            <a:xfrm>
              <a:off x="2206601" y="2839088"/>
              <a:ext cx="18113" cy="20191"/>
            </a:xfrm>
            <a:custGeom>
              <a:avLst/>
              <a:gdLst/>
              <a:ahLst/>
              <a:cxnLst>
                <a:cxn ang="0">
                  <a:pos x="wd2" y="hd2"/>
                </a:cxn>
                <a:cxn ang="5400000">
                  <a:pos x="wd2" y="hd2"/>
                </a:cxn>
                <a:cxn ang="10800000">
                  <a:pos x="wd2" y="hd2"/>
                </a:cxn>
                <a:cxn ang="16200000">
                  <a:pos x="wd2" y="hd2"/>
                </a:cxn>
              </a:cxnLst>
              <a:rect l="0" t="0" r="r" b="b"/>
              <a:pathLst>
                <a:path w="21600" h="21600" extrusionOk="0">
                  <a:moveTo>
                    <a:pt x="9649" y="0"/>
                  </a:moveTo>
                  <a:cubicBezTo>
                    <a:pt x="4780" y="0"/>
                    <a:pt x="2390" y="2144"/>
                    <a:pt x="0" y="4368"/>
                  </a:cubicBezTo>
                  <a:cubicBezTo>
                    <a:pt x="9649" y="4368"/>
                    <a:pt x="12039" y="15088"/>
                    <a:pt x="16820" y="21600"/>
                  </a:cubicBezTo>
                  <a:cubicBezTo>
                    <a:pt x="19210" y="19376"/>
                    <a:pt x="21600" y="17232"/>
                    <a:pt x="21600" y="12944"/>
                  </a:cubicBezTo>
                  <a:cubicBezTo>
                    <a:pt x="21600" y="6512"/>
                    <a:pt x="16820" y="0"/>
                    <a:pt x="964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57" name="Google Shape;3053;p43">
              <a:extLst>
                <a:ext uri="{FF2B5EF4-FFF2-40B4-BE49-F238E27FC236}">
                  <a16:creationId xmlns:a16="http://schemas.microsoft.com/office/drawing/2014/main" id="{6A399B30-5C15-3F40-B111-F71058F98073}"/>
                </a:ext>
              </a:extLst>
            </p:cNvPr>
            <p:cNvSpPr/>
            <p:nvPr/>
          </p:nvSpPr>
          <p:spPr>
            <a:xfrm>
              <a:off x="2176390" y="2810955"/>
              <a:ext cx="20191" cy="22121"/>
            </a:xfrm>
            <a:custGeom>
              <a:avLst/>
              <a:gdLst/>
              <a:ahLst/>
              <a:cxnLst>
                <a:cxn ang="0">
                  <a:pos x="wd2" y="hd2"/>
                </a:cxn>
                <a:cxn ang="5400000">
                  <a:pos x="wd2" y="hd2"/>
                </a:cxn>
                <a:cxn ang="10800000">
                  <a:pos x="wd2" y="hd2"/>
                </a:cxn>
                <a:cxn ang="16200000">
                  <a:pos x="wd2" y="hd2"/>
                </a:cxn>
              </a:cxnLst>
              <a:rect l="0" t="0" r="r" b="b"/>
              <a:pathLst>
                <a:path w="21600" h="21600" extrusionOk="0">
                  <a:moveTo>
                    <a:pt x="8656" y="0"/>
                  </a:moveTo>
                  <a:cubicBezTo>
                    <a:pt x="4368" y="0"/>
                    <a:pt x="2224" y="1957"/>
                    <a:pt x="0" y="3914"/>
                  </a:cubicBezTo>
                  <a:lnTo>
                    <a:pt x="0" y="17686"/>
                  </a:lnTo>
                  <a:cubicBezTo>
                    <a:pt x="2224" y="19643"/>
                    <a:pt x="4368" y="21600"/>
                    <a:pt x="8656" y="21600"/>
                  </a:cubicBezTo>
                  <a:cubicBezTo>
                    <a:pt x="15088" y="21600"/>
                    <a:pt x="21600" y="17686"/>
                    <a:pt x="21600" y="11742"/>
                  </a:cubicBezTo>
                  <a:cubicBezTo>
                    <a:pt x="21600" y="3914"/>
                    <a:pt x="15088" y="0"/>
                    <a:pt x="8656"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58" name="Google Shape;3054;p43">
              <a:extLst>
                <a:ext uri="{FF2B5EF4-FFF2-40B4-BE49-F238E27FC236}">
                  <a16:creationId xmlns:a16="http://schemas.microsoft.com/office/drawing/2014/main" id="{8765EDD0-3711-BD04-818E-6D9A03734674}"/>
                </a:ext>
              </a:extLst>
            </p:cNvPr>
            <p:cNvSpPr/>
            <p:nvPr/>
          </p:nvSpPr>
          <p:spPr>
            <a:xfrm>
              <a:off x="2204597" y="2899512"/>
              <a:ext cx="20117" cy="22121"/>
            </a:xfrm>
            <a:custGeom>
              <a:avLst/>
              <a:gdLst/>
              <a:ahLst/>
              <a:cxnLst>
                <a:cxn ang="0">
                  <a:pos x="wd2" y="hd2"/>
                </a:cxn>
                <a:cxn ang="5400000">
                  <a:pos x="wd2" y="hd2"/>
                </a:cxn>
                <a:cxn ang="10800000">
                  <a:pos x="wd2" y="hd2"/>
                </a:cxn>
                <a:cxn ang="16200000">
                  <a:pos x="wd2" y="hd2"/>
                </a:cxn>
              </a:cxnLst>
              <a:rect l="0" t="0" r="r" b="b"/>
              <a:pathLst>
                <a:path w="21600" h="21600" extrusionOk="0">
                  <a:moveTo>
                    <a:pt x="15144" y="0"/>
                  </a:moveTo>
                  <a:cubicBezTo>
                    <a:pt x="10840" y="5871"/>
                    <a:pt x="6456" y="11815"/>
                    <a:pt x="0" y="17686"/>
                  </a:cubicBezTo>
                  <a:cubicBezTo>
                    <a:pt x="2152" y="19643"/>
                    <a:pt x="6456" y="21600"/>
                    <a:pt x="10840" y="21600"/>
                  </a:cubicBezTo>
                  <a:cubicBezTo>
                    <a:pt x="17296" y="21600"/>
                    <a:pt x="21600" y="15729"/>
                    <a:pt x="21600" y="9858"/>
                  </a:cubicBezTo>
                  <a:cubicBezTo>
                    <a:pt x="21600" y="5871"/>
                    <a:pt x="19448" y="1957"/>
                    <a:pt x="15144"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59" name="Google Shape;3055;p43">
              <a:extLst>
                <a:ext uri="{FF2B5EF4-FFF2-40B4-BE49-F238E27FC236}">
                  <a16:creationId xmlns:a16="http://schemas.microsoft.com/office/drawing/2014/main" id="{CBF99652-4FEC-780F-0039-29BBE245C348}"/>
                </a:ext>
              </a:extLst>
            </p:cNvPr>
            <p:cNvSpPr/>
            <p:nvPr/>
          </p:nvSpPr>
          <p:spPr>
            <a:xfrm>
              <a:off x="2180472" y="2931727"/>
              <a:ext cx="16109" cy="18113"/>
            </a:xfrm>
            <a:custGeom>
              <a:avLst/>
              <a:gdLst/>
              <a:ahLst/>
              <a:cxnLst>
                <a:cxn ang="0">
                  <a:pos x="wd2" y="hd2"/>
                </a:cxn>
                <a:cxn ang="5400000">
                  <a:pos x="wd2" y="hd2"/>
                </a:cxn>
                <a:cxn ang="10800000">
                  <a:pos x="wd2" y="hd2"/>
                </a:cxn>
                <a:cxn ang="16200000">
                  <a:pos x="wd2" y="hd2"/>
                </a:cxn>
              </a:cxnLst>
              <a:rect l="0" t="0" r="r" b="b"/>
              <a:pathLst>
                <a:path w="21600" h="21600" extrusionOk="0">
                  <a:moveTo>
                    <a:pt x="16125" y="0"/>
                  </a:moveTo>
                  <a:cubicBezTo>
                    <a:pt x="10750" y="7170"/>
                    <a:pt x="5375" y="14430"/>
                    <a:pt x="0" y="21600"/>
                  </a:cubicBezTo>
                  <a:lnTo>
                    <a:pt x="5375" y="21600"/>
                  </a:lnTo>
                  <a:cubicBezTo>
                    <a:pt x="13438" y="21600"/>
                    <a:pt x="21600" y="16820"/>
                    <a:pt x="21600" y="9649"/>
                  </a:cubicBezTo>
                  <a:cubicBezTo>
                    <a:pt x="21600" y="4780"/>
                    <a:pt x="18813" y="2390"/>
                    <a:pt x="161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60" name="Google Shape;3056;p43">
              <a:extLst>
                <a:ext uri="{FF2B5EF4-FFF2-40B4-BE49-F238E27FC236}">
                  <a16:creationId xmlns:a16="http://schemas.microsoft.com/office/drawing/2014/main" id="{9C7194D9-B599-FBF3-9435-5F58F4F1DE3D}"/>
                </a:ext>
              </a:extLst>
            </p:cNvPr>
            <p:cNvSpPr/>
            <p:nvPr/>
          </p:nvSpPr>
          <p:spPr>
            <a:xfrm>
              <a:off x="2202592" y="2955926"/>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767"/>
                  </a:cubicBezTo>
                  <a:cubicBezTo>
                    <a:pt x="0" y="16217"/>
                    <a:pt x="3914" y="21600"/>
                    <a:pt x="9858" y="21600"/>
                  </a:cubicBezTo>
                  <a:cubicBezTo>
                    <a:pt x="17686" y="21600"/>
                    <a:pt x="21600" y="16217"/>
                    <a:pt x="21600" y="10767"/>
                  </a:cubicBezTo>
                  <a:cubicBezTo>
                    <a:pt x="21600" y="538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61" name="Google Shape;3057;p43">
              <a:extLst>
                <a:ext uri="{FF2B5EF4-FFF2-40B4-BE49-F238E27FC236}">
                  <a16:creationId xmlns:a16="http://schemas.microsoft.com/office/drawing/2014/main" id="{F2BBF5CF-C5C0-3602-3ED3-4196CEC13A45}"/>
                </a:ext>
              </a:extLst>
            </p:cNvPr>
            <p:cNvSpPr/>
            <p:nvPr/>
          </p:nvSpPr>
          <p:spPr>
            <a:xfrm>
              <a:off x="2172381" y="2986064"/>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24"/>
                    <a:pt x="0" y="11775"/>
                  </a:cubicBezTo>
                  <a:cubicBezTo>
                    <a:pt x="0" y="17627"/>
                    <a:pt x="5433" y="21600"/>
                    <a:pt x="10800" y="21600"/>
                  </a:cubicBezTo>
                  <a:cubicBezTo>
                    <a:pt x="16167" y="21600"/>
                    <a:pt x="21600" y="17627"/>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62" name="Google Shape;3058;p43">
              <a:extLst>
                <a:ext uri="{FF2B5EF4-FFF2-40B4-BE49-F238E27FC236}">
                  <a16:creationId xmlns:a16="http://schemas.microsoft.com/office/drawing/2014/main" id="{650D5C57-F6F0-3B54-CE52-961655A446F6}"/>
                </a:ext>
              </a:extLst>
            </p:cNvPr>
            <p:cNvSpPr/>
            <p:nvPr/>
          </p:nvSpPr>
          <p:spPr>
            <a:xfrm>
              <a:off x="2202592" y="301627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01"/>
                    <a:pt x="0" y="9825"/>
                  </a:cubicBezTo>
                  <a:cubicBezTo>
                    <a:pt x="0" y="15676"/>
                    <a:pt x="3914" y="21600"/>
                    <a:pt x="9858" y="21600"/>
                  </a:cubicBezTo>
                  <a:cubicBezTo>
                    <a:pt x="17686" y="21600"/>
                    <a:pt x="21600" y="15676"/>
                    <a:pt x="21600" y="9825"/>
                  </a:cubicBezTo>
                  <a:cubicBezTo>
                    <a:pt x="21600" y="3901"/>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63" name="Google Shape;3059;p43">
              <a:extLst>
                <a:ext uri="{FF2B5EF4-FFF2-40B4-BE49-F238E27FC236}">
                  <a16:creationId xmlns:a16="http://schemas.microsoft.com/office/drawing/2014/main" id="{8697EA75-CEFF-C373-D04B-DBC1341FC338}"/>
                </a:ext>
              </a:extLst>
            </p:cNvPr>
            <p:cNvSpPr/>
            <p:nvPr/>
          </p:nvSpPr>
          <p:spPr>
            <a:xfrm>
              <a:off x="2202592" y="3074694"/>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5729"/>
                    <a:pt x="3914" y="21600"/>
                    <a:pt x="9858" y="21600"/>
                  </a:cubicBezTo>
                  <a:cubicBezTo>
                    <a:pt x="17686" y="21600"/>
                    <a:pt x="21600" y="15729"/>
                    <a:pt x="21600" y="9785"/>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64" name="Google Shape;3060;p43">
              <a:extLst>
                <a:ext uri="{FF2B5EF4-FFF2-40B4-BE49-F238E27FC236}">
                  <a16:creationId xmlns:a16="http://schemas.microsoft.com/office/drawing/2014/main" id="{E48283F4-94C4-3D69-B7D4-5551350DEA50}"/>
                </a:ext>
              </a:extLst>
            </p:cNvPr>
            <p:cNvSpPr/>
            <p:nvPr/>
          </p:nvSpPr>
          <p:spPr>
            <a:xfrm>
              <a:off x="2172381" y="3044483"/>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65" name="Google Shape;3061;p43">
              <a:extLst>
                <a:ext uri="{FF2B5EF4-FFF2-40B4-BE49-F238E27FC236}">
                  <a16:creationId xmlns:a16="http://schemas.microsoft.com/office/drawing/2014/main" id="{637093C1-437E-1007-6A13-24DB06F5574D}"/>
                </a:ext>
              </a:extLst>
            </p:cNvPr>
            <p:cNvSpPr/>
            <p:nvPr/>
          </p:nvSpPr>
          <p:spPr>
            <a:xfrm>
              <a:off x="2172381" y="3102901"/>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742"/>
                  </a:cubicBezTo>
                  <a:cubicBezTo>
                    <a:pt x="0" y="17686"/>
                    <a:pt x="5433" y="21600"/>
                    <a:pt x="10800" y="21600"/>
                  </a:cubicBezTo>
                  <a:cubicBezTo>
                    <a:pt x="16167" y="21600"/>
                    <a:pt x="21600" y="17686"/>
                    <a:pt x="21600" y="11742"/>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66" name="Google Shape;3062;p43">
              <a:extLst>
                <a:ext uri="{FF2B5EF4-FFF2-40B4-BE49-F238E27FC236}">
                  <a16:creationId xmlns:a16="http://schemas.microsoft.com/office/drawing/2014/main" id="{FE8B01E0-C74B-6A02-1AB7-2F5578F46B4A}"/>
                </a:ext>
              </a:extLst>
            </p:cNvPr>
            <p:cNvSpPr/>
            <p:nvPr/>
          </p:nvSpPr>
          <p:spPr>
            <a:xfrm>
              <a:off x="2202592" y="3133039"/>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9825"/>
                  </a:cubicBezTo>
                  <a:cubicBezTo>
                    <a:pt x="0" y="15676"/>
                    <a:pt x="3914" y="21600"/>
                    <a:pt x="9858" y="21600"/>
                  </a:cubicBezTo>
                  <a:cubicBezTo>
                    <a:pt x="17686" y="21600"/>
                    <a:pt x="21600" y="15676"/>
                    <a:pt x="21600" y="9825"/>
                  </a:cubicBezTo>
                  <a:cubicBezTo>
                    <a:pt x="21600" y="397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67" name="Google Shape;3063;p43">
              <a:extLst>
                <a:ext uri="{FF2B5EF4-FFF2-40B4-BE49-F238E27FC236}">
                  <a16:creationId xmlns:a16="http://schemas.microsoft.com/office/drawing/2014/main" id="{CF7ABD99-95FF-7795-958A-A61056103166}"/>
                </a:ext>
              </a:extLst>
            </p:cNvPr>
            <p:cNvSpPr/>
            <p:nvPr/>
          </p:nvSpPr>
          <p:spPr>
            <a:xfrm>
              <a:off x="2202592" y="319145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858"/>
                  </a:cubicBezTo>
                  <a:cubicBezTo>
                    <a:pt x="0" y="15729"/>
                    <a:pt x="3914" y="21600"/>
                    <a:pt x="9858" y="21600"/>
                  </a:cubicBezTo>
                  <a:cubicBezTo>
                    <a:pt x="17686" y="21600"/>
                    <a:pt x="21600" y="15729"/>
                    <a:pt x="21600" y="9858"/>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68" name="Google Shape;3064;p43">
              <a:extLst>
                <a:ext uri="{FF2B5EF4-FFF2-40B4-BE49-F238E27FC236}">
                  <a16:creationId xmlns:a16="http://schemas.microsoft.com/office/drawing/2014/main" id="{1DD4214F-467C-E7B3-05CE-D2E5DA1E804E}"/>
                </a:ext>
              </a:extLst>
            </p:cNvPr>
            <p:cNvSpPr/>
            <p:nvPr/>
          </p:nvSpPr>
          <p:spPr>
            <a:xfrm>
              <a:off x="2172381" y="3161246"/>
              <a:ext cx="24199"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44"/>
                    <a:pt x="0" y="11815"/>
                  </a:cubicBezTo>
                  <a:cubicBezTo>
                    <a:pt x="0" y="17686"/>
                    <a:pt x="5433" y="21600"/>
                    <a:pt x="10800" y="21600"/>
                  </a:cubicBezTo>
                  <a:cubicBezTo>
                    <a:pt x="16167" y="21600"/>
                    <a:pt x="21600" y="17686"/>
                    <a:pt x="21600" y="11815"/>
                  </a:cubicBezTo>
                  <a:cubicBezTo>
                    <a:pt x="21600" y="594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69" name="Google Shape;3065;p43">
              <a:extLst>
                <a:ext uri="{FF2B5EF4-FFF2-40B4-BE49-F238E27FC236}">
                  <a16:creationId xmlns:a16="http://schemas.microsoft.com/office/drawing/2014/main" id="{CA6ABBAE-CDF1-BD1C-B2DA-7B6E2D482896}"/>
                </a:ext>
              </a:extLst>
            </p:cNvPr>
            <p:cNvSpPr/>
            <p:nvPr/>
          </p:nvSpPr>
          <p:spPr>
            <a:xfrm>
              <a:off x="2172381" y="3219665"/>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742"/>
                  </a:cubicBezTo>
                  <a:cubicBezTo>
                    <a:pt x="0" y="17686"/>
                    <a:pt x="5433" y="21600"/>
                    <a:pt x="10800" y="21600"/>
                  </a:cubicBezTo>
                  <a:cubicBezTo>
                    <a:pt x="16167" y="21600"/>
                    <a:pt x="21600" y="17686"/>
                    <a:pt x="21600" y="11742"/>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70" name="Google Shape;3066;p43">
              <a:extLst>
                <a:ext uri="{FF2B5EF4-FFF2-40B4-BE49-F238E27FC236}">
                  <a16:creationId xmlns:a16="http://schemas.microsoft.com/office/drawing/2014/main" id="{FAD8360C-9EFF-FAC2-3FAA-22B09AC46403}"/>
                </a:ext>
              </a:extLst>
            </p:cNvPr>
            <p:cNvSpPr/>
            <p:nvPr/>
          </p:nvSpPr>
          <p:spPr>
            <a:xfrm>
              <a:off x="2202592" y="324987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5729"/>
                    <a:pt x="3914" y="21600"/>
                    <a:pt x="9858" y="21600"/>
                  </a:cubicBezTo>
                  <a:cubicBezTo>
                    <a:pt x="17686" y="21600"/>
                    <a:pt x="21600" y="15729"/>
                    <a:pt x="21600" y="9785"/>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71" name="Google Shape;3067;p43">
              <a:extLst>
                <a:ext uri="{FF2B5EF4-FFF2-40B4-BE49-F238E27FC236}">
                  <a16:creationId xmlns:a16="http://schemas.microsoft.com/office/drawing/2014/main" id="{7FD73DD0-8634-DC38-D934-AED9251AD7B4}"/>
                </a:ext>
              </a:extLst>
            </p:cNvPr>
            <p:cNvSpPr/>
            <p:nvPr/>
          </p:nvSpPr>
          <p:spPr>
            <a:xfrm>
              <a:off x="2172381" y="3278010"/>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72" name="Google Shape;3068;p43">
              <a:extLst>
                <a:ext uri="{FF2B5EF4-FFF2-40B4-BE49-F238E27FC236}">
                  <a16:creationId xmlns:a16="http://schemas.microsoft.com/office/drawing/2014/main" id="{9A02C205-53CF-F25B-CBB3-F66D11B1643B}"/>
                </a:ext>
              </a:extLst>
            </p:cNvPr>
            <p:cNvSpPr/>
            <p:nvPr/>
          </p:nvSpPr>
          <p:spPr>
            <a:xfrm>
              <a:off x="2202592" y="3308221"/>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01"/>
                    <a:pt x="0" y="9825"/>
                  </a:cubicBezTo>
                  <a:cubicBezTo>
                    <a:pt x="0" y="17627"/>
                    <a:pt x="3914" y="21600"/>
                    <a:pt x="9858" y="21600"/>
                  </a:cubicBezTo>
                  <a:cubicBezTo>
                    <a:pt x="17686" y="21600"/>
                    <a:pt x="21600" y="17627"/>
                    <a:pt x="21600" y="9825"/>
                  </a:cubicBezTo>
                  <a:cubicBezTo>
                    <a:pt x="21600" y="3901"/>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73" name="Google Shape;3069;p43">
              <a:extLst>
                <a:ext uri="{FF2B5EF4-FFF2-40B4-BE49-F238E27FC236}">
                  <a16:creationId xmlns:a16="http://schemas.microsoft.com/office/drawing/2014/main" id="{A4A10F40-D93B-9876-BCCA-19B9212AEB42}"/>
                </a:ext>
              </a:extLst>
            </p:cNvPr>
            <p:cNvSpPr/>
            <p:nvPr/>
          </p:nvSpPr>
          <p:spPr>
            <a:xfrm>
              <a:off x="2202592" y="336664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7686"/>
                    <a:pt x="3914" y="21600"/>
                    <a:pt x="9858" y="21600"/>
                  </a:cubicBezTo>
                  <a:cubicBezTo>
                    <a:pt x="17686" y="21600"/>
                    <a:pt x="21600" y="17686"/>
                    <a:pt x="21600" y="9785"/>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74" name="Google Shape;3070;p43">
              <a:extLst>
                <a:ext uri="{FF2B5EF4-FFF2-40B4-BE49-F238E27FC236}">
                  <a16:creationId xmlns:a16="http://schemas.microsoft.com/office/drawing/2014/main" id="{8510AEE6-2C0D-5D5B-385C-CB1B5D38F70A}"/>
                </a:ext>
              </a:extLst>
            </p:cNvPr>
            <p:cNvSpPr/>
            <p:nvPr/>
          </p:nvSpPr>
          <p:spPr>
            <a:xfrm>
              <a:off x="2172381" y="3336428"/>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75" name="Google Shape;3071;p43">
              <a:extLst>
                <a:ext uri="{FF2B5EF4-FFF2-40B4-BE49-F238E27FC236}">
                  <a16:creationId xmlns:a16="http://schemas.microsoft.com/office/drawing/2014/main" id="{A9446316-6EE6-7109-F4FA-C1FDA82CCF3B}"/>
                </a:ext>
              </a:extLst>
            </p:cNvPr>
            <p:cNvSpPr/>
            <p:nvPr/>
          </p:nvSpPr>
          <p:spPr>
            <a:xfrm>
              <a:off x="2172381" y="3394773"/>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233"/>
                    <a:pt x="5433" y="21600"/>
                    <a:pt x="10800" y="21600"/>
                  </a:cubicBezTo>
                  <a:cubicBezTo>
                    <a:pt x="16167" y="21600"/>
                    <a:pt x="21600" y="16233"/>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76" name="Google Shape;3072;p43">
              <a:extLst>
                <a:ext uri="{FF2B5EF4-FFF2-40B4-BE49-F238E27FC236}">
                  <a16:creationId xmlns:a16="http://schemas.microsoft.com/office/drawing/2014/main" id="{9B81EDA4-F11B-7024-B53F-1BF9540FE283}"/>
                </a:ext>
              </a:extLst>
            </p:cNvPr>
            <p:cNvSpPr/>
            <p:nvPr/>
          </p:nvSpPr>
          <p:spPr>
            <a:xfrm>
              <a:off x="2202592" y="342498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9825"/>
                  </a:cubicBezTo>
                  <a:cubicBezTo>
                    <a:pt x="0" y="17627"/>
                    <a:pt x="3914" y="21600"/>
                    <a:pt x="9858" y="21600"/>
                  </a:cubicBezTo>
                  <a:cubicBezTo>
                    <a:pt x="17686" y="21600"/>
                    <a:pt x="21600" y="17627"/>
                    <a:pt x="21600" y="9825"/>
                  </a:cubicBezTo>
                  <a:cubicBezTo>
                    <a:pt x="21600" y="397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77" name="Google Shape;3073;p43">
              <a:extLst>
                <a:ext uri="{FF2B5EF4-FFF2-40B4-BE49-F238E27FC236}">
                  <a16:creationId xmlns:a16="http://schemas.microsoft.com/office/drawing/2014/main" id="{1B68E594-798B-5069-AB9D-19B4C5495A16}"/>
                </a:ext>
              </a:extLst>
            </p:cNvPr>
            <p:cNvSpPr/>
            <p:nvPr/>
          </p:nvSpPr>
          <p:spPr>
            <a:xfrm>
              <a:off x="2202592" y="3483404"/>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858"/>
                  </a:cubicBezTo>
                  <a:cubicBezTo>
                    <a:pt x="0" y="17686"/>
                    <a:pt x="3914" y="21600"/>
                    <a:pt x="9858" y="21600"/>
                  </a:cubicBezTo>
                  <a:cubicBezTo>
                    <a:pt x="17686" y="21600"/>
                    <a:pt x="21600" y="17686"/>
                    <a:pt x="21600" y="9858"/>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78" name="Google Shape;3074;p43">
              <a:extLst>
                <a:ext uri="{FF2B5EF4-FFF2-40B4-BE49-F238E27FC236}">
                  <a16:creationId xmlns:a16="http://schemas.microsoft.com/office/drawing/2014/main" id="{7470B2E9-A009-18ED-F1E0-1945EB74DFEE}"/>
                </a:ext>
              </a:extLst>
            </p:cNvPr>
            <p:cNvSpPr/>
            <p:nvPr/>
          </p:nvSpPr>
          <p:spPr>
            <a:xfrm>
              <a:off x="2172381" y="3453192"/>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67"/>
                    <a:pt x="0" y="10800"/>
                  </a:cubicBezTo>
                  <a:cubicBezTo>
                    <a:pt x="0" y="16167"/>
                    <a:pt x="5433" y="21600"/>
                    <a:pt x="10800" y="21600"/>
                  </a:cubicBezTo>
                  <a:cubicBezTo>
                    <a:pt x="16167" y="21600"/>
                    <a:pt x="21600" y="16167"/>
                    <a:pt x="21600" y="10800"/>
                  </a:cubicBezTo>
                  <a:cubicBezTo>
                    <a:pt x="21600" y="5367"/>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79" name="Google Shape;3075;p43">
              <a:extLst>
                <a:ext uri="{FF2B5EF4-FFF2-40B4-BE49-F238E27FC236}">
                  <a16:creationId xmlns:a16="http://schemas.microsoft.com/office/drawing/2014/main" id="{42B2C903-90C8-254B-4BEA-97BBA6315DF4}"/>
                </a:ext>
              </a:extLst>
            </p:cNvPr>
            <p:cNvSpPr/>
            <p:nvPr/>
          </p:nvSpPr>
          <p:spPr>
            <a:xfrm>
              <a:off x="2172381" y="3511611"/>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80" name="Google Shape;3076;p43">
              <a:extLst>
                <a:ext uri="{FF2B5EF4-FFF2-40B4-BE49-F238E27FC236}">
                  <a16:creationId xmlns:a16="http://schemas.microsoft.com/office/drawing/2014/main" id="{99E832E9-71C6-AD00-4391-6F14ABD4886A}"/>
                </a:ext>
              </a:extLst>
            </p:cNvPr>
            <p:cNvSpPr/>
            <p:nvPr/>
          </p:nvSpPr>
          <p:spPr>
            <a:xfrm>
              <a:off x="2202592" y="3539480"/>
              <a:ext cx="18112" cy="12701"/>
            </a:xfrm>
            <a:custGeom>
              <a:avLst/>
              <a:gdLst/>
              <a:ahLst/>
              <a:cxnLst>
                <a:cxn ang="0">
                  <a:pos x="wd2" y="hd2"/>
                </a:cxn>
                <a:cxn ang="5400000">
                  <a:pos x="wd2" y="hd2"/>
                </a:cxn>
                <a:cxn ang="10800000">
                  <a:pos x="wd2" y="hd2"/>
                </a:cxn>
                <a:cxn ang="16200000">
                  <a:pos x="wd2" y="hd2"/>
                </a:cxn>
              </a:cxnLst>
              <a:rect l="0" t="0" r="r" b="b"/>
              <a:pathLst>
                <a:path w="21600" h="21600" extrusionOk="0">
                  <a:moveTo>
                    <a:pt x="12039" y="0"/>
                  </a:moveTo>
                  <a:cubicBezTo>
                    <a:pt x="7170" y="0"/>
                    <a:pt x="2390" y="10800"/>
                    <a:pt x="0" y="21600"/>
                  </a:cubicBezTo>
                  <a:cubicBezTo>
                    <a:pt x="9561" y="21600"/>
                    <a:pt x="16820" y="16200"/>
                    <a:pt x="21600" y="5400"/>
                  </a:cubicBezTo>
                  <a:cubicBezTo>
                    <a:pt x="19210" y="0"/>
                    <a:pt x="16820" y="0"/>
                    <a:pt x="1203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81" name="Google Shape;3077;p43">
              <a:extLst>
                <a:ext uri="{FF2B5EF4-FFF2-40B4-BE49-F238E27FC236}">
                  <a16:creationId xmlns:a16="http://schemas.microsoft.com/office/drawing/2014/main" id="{37210AB8-B490-9DF2-A8D1-DA5B07C151B0}"/>
                </a:ext>
              </a:extLst>
            </p:cNvPr>
            <p:cNvSpPr/>
            <p:nvPr/>
          </p:nvSpPr>
          <p:spPr>
            <a:xfrm>
              <a:off x="2172381" y="2402172"/>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011" y="2023"/>
                    <a:pt x="5433" y="3973"/>
                    <a:pt x="1789" y="5924"/>
                  </a:cubicBezTo>
                  <a:cubicBezTo>
                    <a:pt x="1789" y="5924"/>
                    <a:pt x="0" y="7874"/>
                    <a:pt x="0" y="9825"/>
                  </a:cubicBezTo>
                  <a:cubicBezTo>
                    <a:pt x="0" y="17699"/>
                    <a:pt x="5433" y="21600"/>
                    <a:pt x="10800" y="21600"/>
                  </a:cubicBezTo>
                  <a:cubicBezTo>
                    <a:pt x="16167" y="21600"/>
                    <a:pt x="21600" y="17699"/>
                    <a:pt x="21600" y="982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82" name="Google Shape;3078;p43">
              <a:extLst>
                <a:ext uri="{FF2B5EF4-FFF2-40B4-BE49-F238E27FC236}">
                  <a16:creationId xmlns:a16="http://schemas.microsoft.com/office/drawing/2014/main" id="{25500E22-C31C-39A1-E4E7-F4F57FC1D96D}"/>
                </a:ext>
              </a:extLst>
            </p:cNvPr>
            <p:cNvSpPr/>
            <p:nvPr/>
          </p:nvSpPr>
          <p:spPr>
            <a:xfrm>
              <a:off x="2148256" y="3018279"/>
              <a:ext cx="18113" cy="20191"/>
            </a:xfrm>
            <a:custGeom>
              <a:avLst/>
              <a:gdLst/>
              <a:ahLst/>
              <a:cxnLst>
                <a:cxn ang="0">
                  <a:pos x="wd2" y="hd2"/>
                </a:cxn>
                <a:cxn ang="5400000">
                  <a:pos x="wd2" y="hd2"/>
                </a:cxn>
                <a:cxn ang="10800000">
                  <a:pos x="wd2" y="hd2"/>
                </a:cxn>
                <a:cxn ang="16200000">
                  <a:pos x="wd2" y="hd2"/>
                </a:cxn>
              </a:cxnLst>
              <a:rect l="0" t="0" r="r" b="b"/>
              <a:pathLst>
                <a:path w="21600" h="21600" extrusionOk="0">
                  <a:moveTo>
                    <a:pt x="16820" y="0"/>
                  </a:moveTo>
                  <a:cubicBezTo>
                    <a:pt x="14341" y="6512"/>
                    <a:pt x="7170" y="12944"/>
                    <a:pt x="0" y="19376"/>
                  </a:cubicBezTo>
                  <a:cubicBezTo>
                    <a:pt x="2390" y="19376"/>
                    <a:pt x="4780" y="21600"/>
                    <a:pt x="7170" y="21600"/>
                  </a:cubicBezTo>
                  <a:cubicBezTo>
                    <a:pt x="16820" y="21600"/>
                    <a:pt x="21600" y="15088"/>
                    <a:pt x="21600" y="8656"/>
                  </a:cubicBezTo>
                  <a:cubicBezTo>
                    <a:pt x="21600" y="4368"/>
                    <a:pt x="19210" y="2144"/>
                    <a:pt x="1682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83" name="Google Shape;3079;p43">
              <a:extLst>
                <a:ext uri="{FF2B5EF4-FFF2-40B4-BE49-F238E27FC236}">
                  <a16:creationId xmlns:a16="http://schemas.microsoft.com/office/drawing/2014/main" id="{4C8B856C-2039-BBAD-E850-BCBDED3C80F1}"/>
                </a:ext>
              </a:extLst>
            </p:cNvPr>
            <p:cNvSpPr/>
            <p:nvPr/>
          </p:nvSpPr>
          <p:spPr>
            <a:xfrm>
              <a:off x="2144173" y="3074694"/>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785"/>
                  </a:cubicBezTo>
                  <a:cubicBezTo>
                    <a:pt x="0" y="15729"/>
                    <a:pt x="3973" y="21600"/>
                    <a:pt x="9825" y="21600"/>
                  </a:cubicBezTo>
                  <a:cubicBezTo>
                    <a:pt x="17699" y="21600"/>
                    <a:pt x="21600" y="15729"/>
                    <a:pt x="21600" y="9785"/>
                  </a:cubicBezTo>
                  <a:cubicBezTo>
                    <a:pt x="21600" y="3914"/>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84" name="Google Shape;3080;p43">
              <a:extLst>
                <a:ext uri="{FF2B5EF4-FFF2-40B4-BE49-F238E27FC236}">
                  <a16:creationId xmlns:a16="http://schemas.microsoft.com/office/drawing/2014/main" id="{31C5C0A9-A8C1-1421-89EE-09C20B68BBFE}"/>
                </a:ext>
              </a:extLst>
            </p:cNvPr>
            <p:cNvSpPr/>
            <p:nvPr/>
          </p:nvSpPr>
          <p:spPr>
            <a:xfrm>
              <a:off x="2114037" y="3102901"/>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742"/>
                  </a:cubicBezTo>
                  <a:cubicBezTo>
                    <a:pt x="0" y="17686"/>
                    <a:pt x="5383" y="21600"/>
                    <a:pt x="10767" y="21600"/>
                  </a:cubicBezTo>
                  <a:cubicBezTo>
                    <a:pt x="16217" y="21600"/>
                    <a:pt x="21600" y="17686"/>
                    <a:pt x="21600" y="11742"/>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85" name="Google Shape;3081;p43">
              <a:extLst>
                <a:ext uri="{FF2B5EF4-FFF2-40B4-BE49-F238E27FC236}">
                  <a16:creationId xmlns:a16="http://schemas.microsoft.com/office/drawing/2014/main" id="{9CEAF2DE-ABB2-F742-4FCF-8182F43E2046}"/>
                </a:ext>
              </a:extLst>
            </p:cNvPr>
            <p:cNvSpPr/>
            <p:nvPr/>
          </p:nvSpPr>
          <p:spPr>
            <a:xfrm>
              <a:off x="2144173" y="3133039"/>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73"/>
                    <a:pt x="0" y="9825"/>
                  </a:cubicBezTo>
                  <a:cubicBezTo>
                    <a:pt x="0" y="15676"/>
                    <a:pt x="3973" y="21600"/>
                    <a:pt x="9825" y="21600"/>
                  </a:cubicBezTo>
                  <a:cubicBezTo>
                    <a:pt x="17699" y="21600"/>
                    <a:pt x="21600" y="15676"/>
                    <a:pt x="21600" y="9825"/>
                  </a:cubicBezTo>
                  <a:cubicBezTo>
                    <a:pt x="21600" y="3973"/>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86" name="Google Shape;3082;p43">
              <a:extLst>
                <a:ext uri="{FF2B5EF4-FFF2-40B4-BE49-F238E27FC236}">
                  <a16:creationId xmlns:a16="http://schemas.microsoft.com/office/drawing/2014/main" id="{093090DB-CB84-6242-FD64-89E86F20D161}"/>
                </a:ext>
              </a:extLst>
            </p:cNvPr>
            <p:cNvSpPr/>
            <p:nvPr/>
          </p:nvSpPr>
          <p:spPr>
            <a:xfrm>
              <a:off x="2144173" y="3191457"/>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858"/>
                  </a:cubicBezTo>
                  <a:cubicBezTo>
                    <a:pt x="0" y="15729"/>
                    <a:pt x="3973" y="21600"/>
                    <a:pt x="9825" y="21600"/>
                  </a:cubicBezTo>
                  <a:cubicBezTo>
                    <a:pt x="17699" y="21600"/>
                    <a:pt x="21600" y="15729"/>
                    <a:pt x="21600" y="9858"/>
                  </a:cubicBezTo>
                  <a:cubicBezTo>
                    <a:pt x="21600" y="3914"/>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87" name="Google Shape;3083;p43">
              <a:extLst>
                <a:ext uri="{FF2B5EF4-FFF2-40B4-BE49-F238E27FC236}">
                  <a16:creationId xmlns:a16="http://schemas.microsoft.com/office/drawing/2014/main" id="{1E95904F-BF52-2CA6-DBE3-F0709DEF231E}"/>
                </a:ext>
              </a:extLst>
            </p:cNvPr>
            <p:cNvSpPr/>
            <p:nvPr/>
          </p:nvSpPr>
          <p:spPr>
            <a:xfrm>
              <a:off x="2114037" y="3161246"/>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44"/>
                    <a:pt x="0" y="11815"/>
                  </a:cubicBezTo>
                  <a:cubicBezTo>
                    <a:pt x="0" y="17686"/>
                    <a:pt x="5383" y="21600"/>
                    <a:pt x="10767" y="21600"/>
                  </a:cubicBezTo>
                  <a:cubicBezTo>
                    <a:pt x="16217" y="21600"/>
                    <a:pt x="21600" y="17686"/>
                    <a:pt x="21600" y="11815"/>
                  </a:cubicBezTo>
                  <a:cubicBezTo>
                    <a:pt x="21600" y="594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88" name="Google Shape;3084;p43">
              <a:extLst>
                <a:ext uri="{FF2B5EF4-FFF2-40B4-BE49-F238E27FC236}">
                  <a16:creationId xmlns:a16="http://schemas.microsoft.com/office/drawing/2014/main" id="{06A90AF3-34F3-5F15-5489-3FE4CF6796AB}"/>
                </a:ext>
              </a:extLst>
            </p:cNvPr>
            <p:cNvSpPr/>
            <p:nvPr/>
          </p:nvSpPr>
          <p:spPr>
            <a:xfrm>
              <a:off x="2114037" y="3219665"/>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742"/>
                  </a:cubicBezTo>
                  <a:cubicBezTo>
                    <a:pt x="0" y="17686"/>
                    <a:pt x="5383" y="21600"/>
                    <a:pt x="10767" y="21600"/>
                  </a:cubicBezTo>
                  <a:cubicBezTo>
                    <a:pt x="16217" y="21600"/>
                    <a:pt x="21600" y="17686"/>
                    <a:pt x="21600" y="11742"/>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89" name="Google Shape;3085;p43">
              <a:extLst>
                <a:ext uri="{FF2B5EF4-FFF2-40B4-BE49-F238E27FC236}">
                  <a16:creationId xmlns:a16="http://schemas.microsoft.com/office/drawing/2014/main" id="{F4437072-87F5-A577-7042-3BCDE3C0358A}"/>
                </a:ext>
              </a:extLst>
            </p:cNvPr>
            <p:cNvSpPr/>
            <p:nvPr/>
          </p:nvSpPr>
          <p:spPr>
            <a:xfrm>
              <a:off x="2144173" y="3249876"/>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785"/>
                  </a:cubicBezTo>
                  <a:cubicBezTo>
                    <a:pt x="0" y="15729"/>
                    <a:pt x="3973" y="21600"/>
                    <a:pt x="9825" y="21600"/>
                  </a:cubicBezTo>
                  <a:cubicBezTo>
                    <a:pt x="17699" y="21600"/>
                    <a:pt x="21600" y="15729"/>
                    <a:pt x="21600" y="9785"/>
                  </a:cubicBezTo>
                  <a:cubicBezTo>
                    <a:pt x="21600" y="3914"/>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90" name="Google Shape;3086;p43">
              <a:extLst>
                <a:ext uri="{FF2B5EF4-FFF2-40B4-BE49-F238E27FC236}">
                  <a16:creationId xmlns:a16="http://schemas.microsoft.com/office/drawing/2014/main" id="{8E0A23A0-C920-2C76-6982-0505D5D50224}"/>
                </a:ext>
              </a:extLst>
            </p:cNvPr>
            <p:cNvSpPr/>
            <p:nvPr/>
          </p:nvSpPr>
          <p:spPr>
            <a:xfrm>
              <a:off x="2114037" y="3278010"/>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91" name="Google Shape;3087;p43">
              <a:extLst>
                <a:ext uri="{FF2B5EF4-FFF2-40B4-BE49-F238E27FC236}">
                  <a16:creationId xmlns:a16="http://schemas.microsoft.com/office/drawing/2014/main" id="{7547F334-6980-C306-C314-E3612DE2648F}"/>
                </a:ext>
              </a:extLst>
            </p:cNvPr>
            <p:cNvSpPr/>
            <p:nvPr/>
          </p:nvSpPr>
          <p:spPr>
            <a:xfrm>
              <a:off x="2144173" y="3308221"/>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01"/>
                    <a:pt x="0" y="9825"/>
                  </a:cubicBezTo>
                  <a:cubicBezTo>
                    <a:pt x="0" y="17627"/>
                    <a:pt x="3973" y="21600"/>
                    <a:pt x="9825" y="21600"/>
                  </a:cubicBezTo>
                  <a:cubicBezTo>
                    <a:pt x="17699" y="21600"/>
                    <a:pt x="21600" y="17627"/>
                    <a:pt x="21600" y="9825"/>
                  </a:cubicBezTo>
                  <a:cubicBezTo>
                    <a:pt x="21600" y="3901"/>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92" name="Google Shape;3088;p43">
              <a:extLst>
                <a:ext uri="{FF2B5EF4-FFF2-40B4-BE49-F238E27FC236}">
                  <a16:creationId xmlns:a16="http://schemas.microsoft.com/office/drawing/2014/main" id="{6A7DCEE3-79EB-A087-DC8C-DB4F9B833994}"/>
                </a:ext>
              </a:extLst>
            </p:cNvPr>
            <p:cNvSpPr/>
            <p:nvPr/>
          </p:nvSpPr>
          <p:spPr>
            <a:xfrm>
              <a:off x="2144173" y="3366640"/>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785"/>
                  </a:cubicBezTo>
                  <a:cubicBezTo>
                    <a:pt x="0" y="17686"/>
                    <a:pt x="3973" y="21600"/>
                    <a:pt x="9825" y="21600"/>
                  </a:cubicBezTo>
                  <a:cubicBezTo>
                    <a:pt x="17699" y="21600"/>
                    <a:pt x="21600" y="17686"/>
                    <a:pt x="21600" y="9785"/>
                  </a:cubicBezTo>
                  <a:cubicBezTo>
                    <a:pt x="21600" y="3914"/>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93" name="Google Shape;3089;p43">
              <a:extLst>
                <a:ext uri="{FF2B5EF4-FFF2-40B4-BE49-F238E27FC236}">
                  <a16:creationId xmlns:a16="http://schemas.microsoft.com/office/drawing/2014/main" id="{6C5636EB-BEF5-8DD5-89B8-CBB0872E3B90}"/>
                </a:ext>
              </a:extLst>
            </p:cNvPr>
            <p:cNvSpPr/>
            <p:nvPr/>
          </p:nvSpPr>
          <p:spPr>
            <a:xfrm>
              <a:off x="2114037" y="3336428"/>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94" name="Google Shape;3090;p43">
              <a:extLst>
                <a:ext uri="{FF2B5EF4-FFF2-40B4-BE49-F238E27FC236}">
                  <a16:creationId xmlns:a16="http://schemas.microsoft.com/office/drawing/2014/main" id="{C1F219C1-FE97-7820-D4D5-96A6F1D45AFD}"/>
                </a:ext>
              </a:extLst>
            </p:cNvPr>
            <p:cNvSpPr/>
            <p:nvPr/>
          </p:nvSpPr>
          <p:spPr>
            <a:xfrm>
              <a:off x="2114037" y="3394773"/>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233"/>
                    <a:pt x="5383" y="21600"/>
                    <a:pt x="10767" y="21600"/>
                  </a:cubicBezTo>
                  <a:cubicBezTo>
                    <a:pt x="16217" y="21600"/>
                    <a:pt x="21600" y="16233"/>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95" name="Google Shape;3091;p43">
              <a:extLst>
                <a:ext uri="{FF2B5EF4-FFF2-40B4-BE49-F238E27FC236}">
                  <a16:creationId xmlns:a16="http://schemas.microsoft.com/office/drawing/2014/main" id="{C05FD610-3EC5-612F-FDEB-5E087A521B6E}"/>
                </a:ext>
              </a:extLst>
            </p:cNvPr>
            <p:cNvSpPr/>
            <p:nvPr/>
          </p:nvSpPr>
          <p:spPr>
            <a:xfrm>
              <a:off x="2144173" y="3424985"/>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73"/>
                    <a:pt x="0" y="9825"/>
                  </a:cubicBezTo>
                  <a:cubicBezTo>
                    <a:pt x="0" y="17627"/>
                    <a:pt x="3973" y="21600"/>
                    <a:pt x="9825" y="21600"/>
                  </a:cubicBezTo>
                  <a:cubicBezTo>
                    <a:pt x="17699" y="21600"/>
                    <a:pt x="21600" y="17627"/>
                    <a:pt x="21600" y="9825"/>
                  </a:cubicBezTo>
                  <a:cubicBezTo>
                    <a:pt x="21600" y="3973"/>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96" name="Google Shape;3092;p43">
              <a:extLst>
                <a:ext uri="{FF2B5EF4-FFF2-40B4-BE49-F238E27FC236}">
                  <a16:creationId xmlns:a16="http://schemas.microsoft.com/office/drawing/2014/main" id="{EB3F1119-1073-873E-1D78-44823D92A981}"/>
                </a:ext>
              </a:extLst>
            </p:cNvPr>
            <p:cNvSpPr/>
            <p:nvPr/>
          </p:nvSpPr>
          <p:spPr>
            <a:xfrm>
              <a:off x="2144173" y="348340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858"/>
                  </a:cubicBezTo>
                  <a:cubicBezTo>
                    <a:pt x="0" y="17686"/>
                    <a:pt x="3973" y="21600"/>
                    <a:pt x="9825" y="21600"/>
                  </a:cubicBezTo>
                  <a:cubicBezTo>
                    <a:pt x="17699" y="21600"/>
                    <a:pt x="21600" y="17686"/>
                    <a:pt x="21600" y="9858"/>
                  </a:cubicBezTo>
                  <a:cubicBezTo>
                    <a:pt x="21600" y="3914"/>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97" name="Google Shape;3093;p43">
              <a:extLst>
                <a:ext uri="{FF2B5EF4-FFF2-40B4-BE49-F238E27FC236}">
                  <a16:creationId xmlns:a16="http://schemas.microsoft.com/office/drawing/2014/main" id="{9862B13D-D108-EB76-F912-CC04BFF5870A}"/>
                </a:ext>
              </a:extLst>
            </p:cNvPr>
            <p:cNvSpPr/>
            <p:nvPr/>
          </p:nvSpPr>
          <p:spPr>
            <a:xfrm>
              <a:off x="2114037" y="3453192"/>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67"/>
                    <a:pt x="0" y="10800"/>
                  </a:cubicBezTo>
                  <a:cubicBezTo>
                    <a:pt x="0" y="16167"/>
                    <a:pt x="5383" y="21600"/>
                    <a:pt x="10767" y="21600"/>
                  </a:cubicBezTo>
                  <a:cubicBezTo>
                    <a:pt x="16217" y="21600"/>
                    <a:pt x="21600" y="16167"/>
                    <a:pt x="21600" y="10800"/>
                  </a:cubicBezTo>
                  <a:cubicBezTo>
                    <a:pt x="21600" y="5367"/>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98" name="Google Shape;3094;p43">
              <a:extLst>
                <a:ext uri="{FF2B5EF4-FFF2-40B4-BE49-F238E27FC236}">
                  <a16:creationId xmlns:a16="http://schemas.microsoft.com/office/drawing/2014/main" id="{1660DE3B-02B3-5117-A90D-6612EDCF6276}"/>
                </a:ext>
              </a:extLst>
            </p:cNvPr>
            <p:cNvSpPr/>
            <p:nvPr/>
          </p:nvSpPr>
          <p:spPr>
            <a:xfrm>
              <a:off x="2087833" y="3074694"/>
              <a:ext cx="20117" cy="22120"/>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cubicBezTo>
                    <a:pt x="6456" y="3914"/>
                    <a:pt x="4304" y="9785"/>
                    <a:pt x="0" y="17686"/>
                  </a:cubicBezTo>
                  <a:cubicBezTo>
                    <a:pt x="2152" y="19643"/>
                    <a:pt x="6456" y="21600"/>
                    <a:pt x="8608" y="21600"/>
                  </a:cubicBezTo>
                  <a:cubicBezTo>
                    <a:pt x="17296" y="21600"/>
                    <a:pt x="21600" y="15729"/>
                    <a:pt x="21600" y="9785"/>
                  </a:cubicBezTo>
                  <a:cubicBezTo>
                    <a:pt x="21600" y="3914"/>
                    <a:pt x="17296" y="0"/>
                    <a:pt x="1084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899" name="Google Shape;3095;p43">
              <a:extLst>
                <a:ext uri="{FF2B5EF4-FFF2-40B4-BE49-F238E27FC236}">
                  <a16:creationId xmlns:a16="http://schemas.microsoft.com/office/drawing/2014/main" id="{ADF0E1E4-A9E1-414A-82A4-BE0592C03A13}"/>
                </a:ext>
              </a:extLst>
            </p:cNvPr>
            <p:cNvSpPr/>
            <p:nvPr/>
          </p:nvSpPr>
          <p:spPr>
            <a:xfrm>
              <a:off x="2114037" y="3048490"/>
              <a:ext cx="24125" cy="18113"/>
            </a:xfrm>
            <a:custGeom>
              <a:avLst/>
              <a:gdLst/>
              <a:ahLst/>
              <a:cxnLst>
                <a:cxn ang="0">
                  <a:pos x="wd2" y="hd2"/>
                </a:cxn>
                <a:cxn ang="5400000">
                  <a:pos x="wd2" y="hd2"/>
                </a:cxn>
                <a:cxn ang="10800000">
                  <a:pos x="wd2" y="hd2"/>
                </a:cxn>
                <a:cxn ang="16200000">
                  <a:pos x="wd2" y="hd2"/>
                </a:cxn>
              </a:cxnLst>
              <a:rect l="0" t="0" r="r" b="b"/>
              <a:pathLst>
                <a:path w="21600" h="21600" extrusionOk="0">
                  <a:moveTo>
                    <a:pt x="18011" y="0"/>
                  </a:moveTo>
                  <a:cubicBezTo>
                    <a:pt x="12561" y="4780"/>
                    <a:pt x="7178" y="7259"/>
                    <a:pt x="0" y="9649"/>
                  </a:cubicBezTo>
                  <a:cubicBezTo>
                    <a:pt x="0" y="16820"/>
                    <a:pt x="5383" y="21600"/>
                    <a:pt x="10767" y="21600"/>
                  </a:cubicBezTo>
                  <a:cubicBezTo>
                    <a:pt x="16217" y="21600"/>
                    <a:pt x="21600" y="16820"/>
                    <a:pt x="21600" y="9649"/>
                  </a:cubicBezTo>
                  <a:cubicBezTo>
                    <a:pt x="21600" y="4780"/>
                    <a:pt x="19806" y="2390"/>
                    <a:pt x="18011"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00" name="Google Shape;3096;p43">
              <a:extLst>
                <a:ext uri="{FF2B5EF4-FFF2-40B4-BE49-F238E27FC236}">
                  <a16:creationId xmlns:a16="http://schemas.microsoft.com/office/drawing/2014/main" id="{14298ED3-1E8A-0C55-1591-B8554FF598B7}"/>
                </a:ext>
              </a:extLst>
            </p:cNvPr>
            <p:cNvSpPr/>
            <p:nvPr/>
          </p:nvSpPr>
          <p:spPr>
            <a:xfrm>
              <a:off x="2085829" y="3133039"/>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9825"/>
                  </a:cubicBezTo>
                  <a:cubicBezTo>
                    <a:pt x="0" y="15676"/>
                    <a:pt x="3914" y="21600"/>
                    <a:pt x="9785" y="21600"/>
                  </a:cubicBezTo>
                  <a:cubicBezTo>
                    <a:pt x="17686" y="21600"/>
                    <a:pt x="21600" y="15676"/>
                    <a:pt x="21600" y="9825"/>
                  </a:cubicBezTo>
                  <a:cubicBezTo>
                    <a:pt x="21600" y="397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01" name="Google Shape;3097;p43">
              <a:extLst>
                <a:ext uri="{FF2B5EF4-FFF2-40B4-BE49-F238E27FC236}">
                  <a16:creationId xmlns:a16="http://schemas.microsoft.com/office/drawing/2014/main" id="{1D8DCF69-A5A4-3ED0-D82B-EB4D1210340F}"/>
                </a:ext>
              </a:extLst>
            </p:cNvPr>
            <p:cNvSpPr/>
            <p:nvPr/>
          </p:nvSpPr>
          <p:spPr>
            <a:xfrm>
              <a:off x="2069384" y="3110917"/>
              <a:ext cx="12701" cy="14105"/>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cubicBezTo>
                    <a:pt x="10800" y="6139"/>
                    <a:pt x="5400" y="15461"/>
                    <a:pt x="0" y="21600"/>
                  </a:cubicBezTo>
                  <a:cubicBezTo>
                    <a:pt x="10800" y="18531"/>
                    <a:pt x="21600" y="12392"/>
                    <a:pt x="21600" y="6139"/>
                  </a:cubicBezTo>
                  <a:cubicBezTo>
                    <a:pt x="21600" y="3069"/>
                    <a:pt x="16200" y="3069"/>
                    <a:pt x="162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02" name="Google Shape;3098;p43">
              <a:extLst>
                <a:ext uri="{FF2B5EF4-FFF2-40B4-BE49-F238E27FC236}">
                  <a16:creationId xmlns:a16="http://schemas.microsoft.com/office/drawing/2014/main" id="{A80373AD-8CA9-8216-09C4-2626B45790D1}"/>
                </a:ext>
              </a:extLst>
            </p:cNvPr>
            <p:cNvSpPr/>
            <p:nvPr/>
          </p:nvSpPr>
          <p:spPr>
            <a:xfrm>
              <a:off x="2085829" y="3191457"/>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858"/>
                  </a:cubicBezTo>
                  <a:cubicBezTo>
                    <a:pt x="0" y="15729"/>
                    <a:pt x="3914" y="21600"/>
                    <a:pt x="9785" y="21600"/>
                  </a:cubicBezTo>
                  <a:cubicBezTo>
                    <a:pt x="17686" y="21600"/>
                    <a:pt x="21600" y="15729"/>
                    <a:pt x="21600" y="9858"/>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03" name="Google Shape;3099;p43">
              <a:extLst>
                <a:ext uri="{FF2B5EF4-FFF2-40B4-BE49-F238E27FC236}">
                  <a16:creationId xmlns:a16="http://schemas.microsoft.com/office/drawing/2014/main" id="{86E1CD46-6F22-E84E-4235-A88A5AD647DF}"/>
                </a:ext>
              </a:extLst>
            </p:cNvPr>
            <p:cNvSpPr/>
            <p:nvPr/>
          </p:nvSpPr>
          <p:spPr>
            <a:xfrm>
              <a:off x="2055617" y="3161246"/>
              <a:ext cx="24125"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44"/>
                    <a:pt x="0" y="11815"/>
                  </a:cubicBezTo>
                  <a:cubicBezTo>
                    <a:pt x="0" y="17686"/>
                    <a:pt x="5383" y="21600"/>
                    <a:pt x="10833" y="21600"/>
                  </a:cubicBezTo>
                  <a:cubicBezTo>
                    <a:pt x="16217" y="21600"/>
                    <a:pt x="21600" y="17686"/>
                    <a:pt x="21600" y="11815"/>
                  </a:cubicBezTo>
                  <a:cubicBezTo>
                    <a:pt x="21600" y="594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04" name="Google Shape;3100;p43">
              <a:extLst>
                <a:ext uri="{FF2B5EF4-FFF2-40B4-BE49-F238E27FC236}">
                  <a16:creationId xmlns:a16="http://schemas.microsoft.com/office/drawing/2014/main" id="{EBE024A6-84D1-BFB6-5AF1-C880A7A3901E}"/>
                </a:ext>
              </a:extLst>
            </p:cNvPr>
            <p:cNvSpPr/>
            <p:nvPr/>
          </p:nvSpPr>
          <p:spPr>
            <a:xfrm>
              <a:off x="2055617" y="3219665"/>
              <a:ext cx="24125"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742"/>
                  </a:cubicBezTo>
                  <a:cubicBezTo>
                    <a:pt x="0" y="17686"/>
                    <a:pt x="5383" y="21600"/>
                    <a:pt x="10833" y="21600"/>
                  </a:cubicBezTo>
                  <a:cubicBezTo>
                    <a:pt x="16217" y="21600"/>
                    <a:pt x="21600" y="17686"/>
                    <a:pt x="21600" y="11742"/>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05" name="Google Shape;3101;p43">
              <a:extLst>
                <a:ext uri="{FF2B5EF4-FFF2-40B4-BE49-F238E27FC236}">
                  <a16:creationId xmlns:a16="http://schemas.microsoft.com/office/drawing/2014/main" id="{AA8A27B1-3D6A-88EA-6F37-EC3D0846CEFA}"/>
                </a:ext>
              </a:extLst>
            </p:cNvPr>
            <p:cNvSpPr/>
            <p:nvPr/>
          </p:nvSpPr>
          <p:spPr>
            <a:xfrm>
              <a:off x="2085829" y="324987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7686" y="21600"/>
                    <a:pt x="21600" y="15729"/>
                    <a:pt x="21600" y="9785"/>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06" name="Google Shape;3102;p43">
              <a:extLst>
                <a:ext uri="{FF2B5EF4-FFF2-40B4-BE49-F238E27FC236}">
                  <a16:creationId xmlns:a16="http://schemas.microsoft.com/office/drawing/2014/main" id="{05DAB5A7-AD12-9981-B086-25768B21BFDF}"/>
                </a:ext>
              </a:extLst>
            </p:cNvPr>
            <p:cNvSpPr/>
            <p:nvPr/>
          </p:nvSpPr>
          <p:spPr>
            <a:xfrm>
              <a:off x="2055617" y="3278010"/>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07" name="Google Shape;3103;p43">
              <a:extLst>
                <a:ext uri="{FF2B5EF4-FFF2-40B4-BE49-F238E27FC236}">
                  <a16:creationId xmlns:a16="http://schemas.microsoft.com/office/drawing/2014/main" id="{B7CB8FFF-1428-702A-1E50-50D3A7132866}"/>
                </a:ext>
              </a:extLst>
            </p:cNvPr>
            <p:cNvSpPr/>
            <p:nvPr/>
          </p:nvSpPr>
          <p:spPr>
            <a:xfrm>
              <a:off x="2085829" y="3308221"/>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01"/>
                    <a:pt x="0" y="9825"/>
                  </a:cubicBezTo>
                  <a:cubicBezTo>
                    <a:pt x="0" y="17627"/>
                    <a:pt x="3914" y="21600"/>
                    <a:pt x="9785" y="21600"/>
                  </a:cubicBezTo>
                  <a:cubicBezTo>
                    <a:pt x="17686" y="21600"/>
                    <a:pt x="21600" y="17627"/>
                    <a:pt x="21600" y="9825"/>
                  </a:cubicBezTo>
                  <a:cubicBezTo>
                    <a:pt x="21600" y="3901"/>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08" name="Google Shape;3104;p43">
              <a:extLst>
                <a:ext uri="{FF2B5EF4-FFF2-40B4-BE49-F238E27FC236}">
                  <a16:creationId xmlns:a16="http://schemas.microsoft.com/office/drawing/2014/main" id="{F69F4DBC-BEDC-66FF-A9A8-B218EB95CF6F}"/>
                </a:ext>
              </a:extLst>
            </p:cNvPr>
            <p:cNvSpPr/>
            <p:nvPr/>
          </p:nvSpPr>
          <p:spPr>
            <a:xfrm>
              <a:off x="2085829" y="3366640"/>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7686"/>
                    <a:pt x="3914" y="21600"/>
                    <a:pt x="9785" y="21600"/>
                  </a:cubicBezTo>
                  <a:cubicBezTo>
                    <a:pt x="17686" y="21600"/>
                    <a:pt x="21600" y="17686"/>
                    <a:pt x="21600" y="9785"/>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09" name="Google Shape;3105;p43">
              <a:extLst>
                <a:ext uri="{FF2B5EF4-FFF2-40B4-BE49-F238E27FC236}">
                  <a16:creationId xmlns:a16="http://schemas.microsoft.com/office/drawing/2014/main" id="{EA4552DA-2851-5978-E722-0A43F498E29F}"/>
                </a:ext>
              </a:extLst>
            </p:cNvPr>
            <p:cNvSpPr/>
            <p:nvPr/>
          </p:nvSpPr>
          <p:spPr>
            <a:xfrm>
              <a:off x="2055617" y="3336428"/>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10" name="Google Shape;3106;p43">
              <a:extLst>
                <a:ext uri="{FF2B5EF4-FFF2-40B4-BE49-F238E27FC236}">
                  <a16:creationId xmlns:a16="http://schemas.microsoft.com/office/drawing/2014/main" id="{533B301E-54B0-D739-A7FD-B27B2547D456}"/>
                </a:ext>
              </a:extLst>
            </p:cNvPr>
            <p:cNvSpPr/>
            <p:nvPr/>
          </p:nvSpPr>
          <p:spPr>
            <a:xfrm>
              <a:off x="2085829" y="3424985"/>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5871" y="0"/>
                    <a:pt x="1957" y="1951"/>
                    <a:pt x="0" y="7874"/>
                  </a:cubicBezTo>
                  <a:cubicBezTo>
                    <a:pt x="3914" y="11775"/>
                    <a:pt x="7828" y="15676"/>
                    <a:pt x="11815" y="21600"/>
                  </a:cubicBezTo>
                  <a:cubicBezTo>
                    <a:pt x="17686" y="21600"/>
                    <a:pt x="21600" y="15676"/>
                    <a:pt x="21600" y="9825"/>
                  </a:cubicBezTo>
                  <a:cubicBezTo>
                    <a:pt x="21600" y="397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11" name="Google Shape;3107;p43">
              <a:extLst>
                <a:ext uri="{FF2B5EF4-FFF2-40B4-BE49-F238E27FC236}">
                  <a16:creationId xmlns:a16="http://schemas.microsoft.com/office/drawing/2014/main" id="{2978FD5F-3B93-5508-72A4-CA1392FEA41B}"/>
                </a:ext>
              </a:extLst>
            </p:cNvPr>
            <p:cNvSpPr/>
            <p:nvPr/>
          </p:nvSpPr>
          <p:spPr>
            <a:xfrm>
              <a:off x="2057621" y="3394773"/>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5871" y="0"/>
                    <a:pt x="1957" y="3973"/>
                    <a:pt x="0" y="5924"/>
                  </a:cubicBezTo>
                  <a:cubicBezTo>
                    <a:pt x="3914" y="11775"/>
                    <a:pt x="9858" y="17699"/>
                    <a:pt x="13772" y="21600"/>
                  </a:cubicBezTo>
                  <a:cubicBezTo>
                    <a:pt x="17686" y="19649"/>
                    <a:pt x="21600" y="15676"/>
                    <a:pt x="21600" y="11775"/>
                  </a:cubicBezTo>
                  <a:cubicBezTo>
                    <a:pt x="21600" y="592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12" name="Google Shape;3108;p43">
              <a:extLst>
                <a:ext uri="{FF2B5EF4-FFF2-40B4-BE49-F238E27FC236}">
                  <a16:creationId xmlns:a16="http://schemas.microsoft.com/office/drawing/2014/main" id="{D8F5B3EE-F7C1-7A91-5CA8-BEC316D1A05E}"/>
                </a:ext>
              </a:extLst>
            </p:cNvPr>
            <p:cNvSpPr/>
            <p:nvPr/>
          </p:nvSpPr>
          <p:spPr>
            <a:xfrm>
              <a:off x="2041214" y="3193461"/>
              <a:ext cx="12701" cy="161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8063"/>
                    <a:pt x="0" y="16225"/>
                    <a:pt x="0" y="21600"/>
                  </a:cubicBezTo>
                  <a:cubicBezTo>
                    <a:pt x="10604" y="18912"/>
                    <a:pt x="21600" y="16225"/>
                    <a:pt x="21600" y="10850"/>
                  </a:cubicBezTo>
                  <a:cubicBezTo>
                    <a:pt x="21600" y="5375"/>
                    <a:pt x="10604" y="2688"/>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13" name="Google Shape;3109;p43">
              <a:extLst>
                <a:ext uri="{FF2B5EF4-FFF2-40B4-BE49-F238E27FC236}">
                  <a16:creationId xmlns:a16="http://schemas.microsoft.com/office/drawing/2014/main" id="{60CEFE70-8930-9229-4BED-2AA542D20AC4}"/>
                </a:ext>
              </a:extLst>
            </p:cNvPr>
            <p:cNvSpPr/>
            <p:nvPr/>
          </p:nvSpPr>
          <p:spPr>
            <a:xfrm>
              <a:off x="2037205" y="3312229"/>
              <a:ext cx="12701" cy="18187"/>
            </a:xfrm>
            <a:custGeom>
              <a:avLst/>
              <a:gdLst/>
              <a:ahLst/>
              <a:cxnLst>
                <a:cxn ang="0">
                  <a:pos x="wd2" y="hd2"/>
                </a:cxn>
                <a:cxn ang="5400000">
                  <a:pos x="wd2" y="hd2"/>
                </a:cxn>
                <a:cxn ang="10800000">
                  <a:pos x="wd2" y="hd2"/>
                </a:cxn>
                <a:cxn ang="16200000">
                  <a:pos x="wd2" y="hd2"/>
                </a:cxn>
              </a:cxnLst>
              <a:rect l="0" t="0" r="r" b="b"/>
              <a:pathLst>
                <a:path w="21600" h="21600" extrusionOk="0">
                  <a:moveTo>
                    <a:pt x="17890" y="0"/>
                  </a:moveTo>
                  <a:cubicBezTo>
                    <a:pt x="10734" y="7229"/>
                    <a:pt x="3578" y="16751"/>
                    <a:pt x="0" y="21600"/>
                  </a:cubicBezTo>
                  <a:cubicBezTo>
                    <a:pt x="14312" y="21600"/>
                    <a:pt x="21600" y="16751"/>
                    <a:pt x="21600" y="7229"/>
                  </a:cubicBezTo>
                  <a:cubicBezTo>
                    <a:pt x="21600" y="4849"/>
                    <a:pt x="17890" y="2469"/>
                    <a:pt x="1789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14" name="Google Shape;3110;p43">
              <a:extLst>
                <a:ext uri="{FF2B5EF4-FFF2-40B4-BE49-F238E27FC236}">
                  <a16:creationId xmlns:a16="http://schemas.microsoft.com/office/drawing/2014/main" id="{C25CDEFF-A15B-C21F-58A4-2D80DF250EC6}"/>
                </a:ext>
              </a:extLst>
            </p:cNvPr>
            <p:cNvSpPr/>
            <p:nvPr/>
          </p:nvSpPr>
          <p:spPr>
            <a:xfrm>
              <a:off x="2039209" y="3366640"/>
              <a:ext cx="12701" cy="201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4304"/>
                    <a:pt x="5350" y="8608"/>
                    <a:pt x="5350" y="15144"/>
                  </a:cubicBezTo>
                  <a:lnTo>
                    <a:pt x="0" y="15144"/>
                  </a:lnTo>
                  <a:cubicBezTo>
                    <a:pt x="5350" y="17296"/>
                    <a:pt x="5350" y="19448"/>
                    <a:pt x="10701" y="21600"/>
                  </a:cubicBezTo>
                  <a:cubicBezTo>
                    <a:pt x="16051" y="19448"/>
                    <a:pt x="21600" y="15144"/>
                    <a:pt x="21600" y="10760"/>
                  </a:cubicBezTo>
                  <a:cubicBezTo>
                    <a:pt x="21600" y="6456"/>
                    <a:pt x="10701" y="2152"/>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15" name="Google Shape;3111;p43">
              <a:extLst>
                <a:ext uri="{FF2B5EF4-FFF2-40B4-BE49-F238E27FC236}">
                  <a16:creationId xmlns:a16="http://schemas.microsoft.com/office/drawing/2014/main" id="{19851E6F-1F88-F8C4-102F-2EA0F1169354}"/>
                </a:ext>
              </a:extLst>
            </p:cNvPr>
            <p:cNvSpPr/>
            <p:nvPr/>
          </p:nvSpPr>
          <p:spPr>
            <a:xfrm>
              <a:off x="2903248" y="3016275"/>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01"/>
                    <a:pt x="0" y="9825"/>
                  </a:cubicBezTo>
                  <a:cubicBezTo>
                    <a:pt x="0" y="13726"/>
                    <a:pt x="1789" y="15676"/>
                    <a:pt x="3578" y="17627"/>
                  </a:cubicBezTo>
                  <a:cubicBezTo>
                    <a:pt x="5367" y="11775"/>
                    <a:pt x="5367" y="7874"/>
                    <a:pt x="7222" y="3901"/>
                  </a:cubicBezTo>
                  <a:cubicBezTo>
                    <a:pt x="5367" y="9825"/>
                    <a:pt x="5367" y="13726"/>
                    <a:pt x="5367" y="19577"/>
                  </a:cubicBezTo>
                  <a:cubicBezTo>
                    <a:pt x="7222" y="19577"/>
                    <a:pt x="9011" y="21600"/>
                    <a:pt x="10800" y="21600"/>
                  </a:cubicBezTo>
                  <a:cubicBezTo>
                    <a:pt x="16167" y="21600"/>
                    <a:pt x="21600" y="15676"/>
                    <a:pt x="21600" y="982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16" name="Google Shape;3112;p43">
              <a:extLst>
                <a:ext uri="{FF2B5EF4-FFF2-40B4-BE49-F238E27FC236}">
                  <a16:creationId xmlns:a16="http://schemas.microsoft.com/office/drawing/2014/main" id="{EEE6B92A-112C-A69F-7637-B12882BEAE21}"/>
                </a:ext>
              </a:extLst>
            </p:cNvPr>
            <p:cNvSpPr/>
            <p:nvPr/>
          </p:nvSpPr>
          <p:spPr>
            <a:xfrm>
              <a:off x="2933460" y="304448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871"/>
                    <a:pt x="0" y="11815"/>
                  </a:cubicBezTo>
                  <a:cubicBezTo>
                    <a:pt x="0" y="17686"/>
                    <a:pt x="3914" y="21600"/>
                    <a:pt x="9858" y="21600"/>
                  </a:cubicBezTo>
                  <a:cubicBezTo>
                    <a:pt x="17686" y="21600"/>
                    <a:pt x="21600" y="17686"/>
                    <a:pt x="21600" y="11815"/>
                  </a:cubicBezTo>
                  <a:cubicBezTo>
                    <a:pt x="21600" y="5871"/>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17" name="Google Shape;3113;p43">
              <a:extLst>
                <a:ext uri="{FF2B5EF4-FFF2-40B4-BE49-F238E27FC236}">
                  <a16:creationId xmlns:a16="http://schemas.microsoft.com/office/drawing/2014/main" id="{243D98D4-EDEC-FA38-94AC-8305D128E1B8}"/>
                </a:ext>
              </a:extLst>
            </p:cNvPr>
            <p:cNvSpPr/>
            <p:nvPr/>
          </p:nvSpPr>
          <p:spPr>
            <a:xfrm>
              <a:off x="2886840" y="304318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350" y="8576"/>
                    <a:pt x="10701" y="17153"/>
                    <a:pt x="21600" y="21600"/>
                  </a:cubicBezTo>
                  <a:cubicBezTo>
                    <a:pt x="16250" y="8576"/>
                    <a:pt x="10701" y="4288"/>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18" name="Google Shape;3114;p43">
              <a:extLst>
                <a:ext uri="{FF2B5EF4-FFF2-40B4-BE49-F238E27FC236}">
                  <a16:creationId xmlns:a16="http://schemas.microsoft.com/office/drawing/2014/main" id="{33C9768B-2D11-D585-8498-F8C7E6C8CDAC}"/>
                </a:ext>
              </a:extLst>
            </p:cNvPr>
            <p:cNvSpPr/>
            <p:nvPr/>
          </p:nvSpPr>
          <p:spPr>
            <a:xfrm>
              <a:off x="3253613" y="2605561"/>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19" name="Google Shape;3115;p43">
              <a:extLst>
                <a:ext uri="{FF2B5EF4-FFF2-40B4-BE49-F238E27FC236}">
                  <a16:creationId xmlns:a16="http://schemas.microsoft.com/office/drawing/2014/main" id="{E2963139-5CB3-2D0D-D833-9DD278D3A9F3}"/>
                </a:ext>
              </a:extLst>
            </p:cNvPr>
            <p:cNvSpPr/>
            <p:nvPr/>
          </p:nvSpPr>
          <p:spPr>
            <a:xfrm>
              <a:off x="3225406" y="2635773"/>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5729" y="0"/>
                  </a:moveTo>
                  <a:cubicBezTo>
                    <a:pt x="15729" y="1957"/>
                    <a:pt x="15729" y="1957"/>
                    <a:pt x="15729" y="3914"/>
                  </a:cubicBezTo>
                  <a:cubicBezTo>
                    <a:pt x="13409" y="6234"/>
                    <a:pt x="10438" y="7176"/>
                    <a:pt x="7176" y="7176"/>
                  </a:cubicBezTo>
                  <a:cubicBezTo>
                    <a:pt x="4856" y="7176"/>
                    <a:pt x="2464" y="6668"/>
                    <a:pt x="0" y="5871"/>
                  </a:cubicBezTo>
                  <a:cubicBezTo>
                    <a:pt x="0" y="7828"/>
                    <a:pt x="0" y="9785"/>
                    <a:pt x="0" y="9785"/>
                  </a:cubicBezTo>
                  <a:cubicBezTo>
                    <a:pt x="0" y="17686"/>
                    <a:pt x="3914" y="21600"/>
                    <a:pt x="11815" y="21600"/>
                  </a:cubicBezTo>
                  <a:cubicBezTo>
                    <a:pt x="17686" y="21600"/>
                    <a:pt x="21600" y="17686"/>
                    <a:pt x="21600" y="9785"/>
                  </a:cubicBezTo>
                  <a:cubicBezTo>
                    <a:pt x="21600" y="5871"/>
                    <a:pt x="19643" y="1957"/>
                    <a:pt x="1572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20" name="Google Shape;3116;p43">
              <a:extLst>
                <a:ext uri="{FF2B5EF4-FFF2-40B4-BE49-F238E27FC236}">
                  <a16:creationId xmlns:a16="http://schemas.microsoft.com/office/drawing/2014/main" id="{A0D71CE9-7BEA-6CCF-E6EB-A0C3C27C8DE4}"/>
                </a:ext>
              </a:extLst>
            </p:cNvPr>
            <p:cNvSpPr/>
            <p:nvPr/>
          </p:nvSpPr>
          <p:spPr>
            <a:xfrm>
              <a:off x="3253613" y="2663980"/>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21" name="Google Shape;3117;p43">
              <a:extLst>
                <a:ext uri="{FF2B5EF4-FFF2-40B4-BE49-F238E27FC236}">
                  <a16:creationId xmlns:a16="http://schemas.microsoft.com/office/drawing/2014/main" id="{AA017778-FA00-A298-6EB8-F516464FF8CC}"/>
                </a:ext>
              </a:extLst>
            </p:cNvPr>
            <p:cNvSpPr/>
            <p:nvPr/>
          </p:nvSpPr>
          <p:spPr>
            <a:xfrm>
              <a:off x="3225406" y="269411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73"/>
                    <a:pt x="0" y="11775"/>
                  </a:cubicBezTo>
                  <a:cubicBezTo>
                    <a:pt x="0" y="17699"/>
                    <a:pt x="3914" y="21600"/>
                    <a:pt x="11815" y="21600"/>
                  </a:cubicBezTo>
                  <a:cubicBezTo>
                    <a:pt x="17686" y="21600"/>
                    <a:pt x="21600" y="17699"/>
                    <a:pt x="21600" y="1177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22" name="Google Shape;3118;p43">
              <a:extLst>
                <a:ext uri="{FF2B5EF4-FFF2-40B4-BE49-F238E27FC236}">
                  <a16:creationId xmlns:a16="http://schemas.microsoft.com/office/drawing/2014/main" id="{8BD71821-CE13-6197-09B9-6DA3D9B95CCE}"/>
                </a:ext>
              </a:extLst>
            </p:cNvPr>
            <p:cNvSpPr/>
            <p:nvPr/>
          </p:nvSpPr>
          <p:spPr>
            <a:xfrm>
              <a:off x="3253613" y="2722325"/>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23" name="Google Shape;3119;p43">
              <a:extLst>
                <a:ext uri="{FF2B5EF4-FFF2-40B4-BE49-F238E27FC236}">
                  <a16:creationId xmlns:a16="http://schemas.microsoft.com/office/drawing/2014/main" id="{B7E2EA15-0740-AF49-90CF-EBD2F8844E39}"/>
                </a:ext>
              </a:extLst>
            </p:cNvPr>
            <p:cNvSpPr/>
            <p:nvPr/>
          </p:nvSpPr>
          <p:spPr>
            <a:xfrm>
              <a:off x="3225406" y="275253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3772" y="0"/>
                  </a:moveTo>
                  <a:cubicBezTo>
                    <a:pt x="13772" y="1957"/>
                    <a:pt x="13772" y="1957"/>
                    <a:pt x="13772" y="3914"/>
                  </a:cubicBezTo>
                  <a:lnTo>
                    <a:pt x="1957" y="3914"/>
                  </a:lnTo>
                  <a:cubicBezTo>
                    <a:pt x="1957" y="5871"/>
                    <a:pt x="0" y="7828"/>
                    <a:pt x="0" y="11815"/>
                  </a:cubicBezTo>
                  <a:cubicBezTo>
                    <a:pt x="0" y="17686"/>
                    <a:pt x="3914" y="21600"/>
                    <a:pt x="11815" y="21600"/>
                  </a:cubicBezTo>
                  <a:cubicBezTo>
                    <a:pt x="17686" y="21600"/>
                    <a:pt x="21600" y="17686"/>
                    <a:pt x="21600" y="11815"/>
                  </a:cubicBezTo>
                  <a:cubicBezTo>
                    <a:pt x="21600" y="5871"/>
                    <a:pt x="17686" y="1957"/>
                    <a:pt x="1377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24" name="Google Shape;3120;p43">
              <a:extLst>
                <a:ext uri="{FF2B5EF4-FFF2-40B4-BE49-F238E27FC236}">
                  <a16:creationId xmlns:a16="http://schemas.microsoft.com/office/drawing/2014/main" id="{B79B813D-945A-1349-CF22-10C4AFC3269D}"/>
                </a:ext>
              </a:extLst>
            </p:cNvPr>
            <p:cNvSpPr/>
            <p:nvPr/>
          </p:nvSpPr>
          <p:spPr>
            <a:xfrm>
              <a:off x="3253613" y="278074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25" name="Google Shape;3121;p43">
              <a:extLst>
                <a:ext uri="{FF2B5EF4-FFF2-40B4-BE49-F238E27FC236}">
                  <a16:creationId xmlns:a16="http://schemas.microsoft.com/office/drawing/2014/main" id="{DA3F195D-93C6-2755-9FA1-EFBDA944D355}"/>
                </a:ext>
              </a:extLst>
            </p:cNvPr>
            <p:cNvSpPr/>
            <p:nvPr/>
          </p:nvSpPr>
          <p:spPr>
            <a:xfrm>
              <a:off x="3227410" y="2810955"/>
              <a:ext cx="20117" cy="22121"/>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cubicBezTo>
                    <a:pt x="6456" y="0"/>
                    <a:pt x="4304" y="1957"/>
                    <a:pt x="2152" y="3914"/>
                  </a:cubicBezTo>
                  <a:cubicBezTo>
                    <a:pt x="0" y="3914"/>
                    <a:pt x="0" y="5871"/>
                    <a:pt x="0" y="9785"/>
                  </a:cubicBezTo>
                  <a:cubicBezTo>
                    <a:pt x="0" y="13699"/>
                    <a:pt x="2152" y="17686"/>
                    <a:pt x="4304" y="19643"/>
                  </a:cubicBezTo>
                  <a:cubicBezTo>
                    <a:pt x="6456" y="21600"/>
                    <a:pt x="8688" y="21600"/>
                    <a:pt x="10840" y="21600"/>
                  </a:cubicBezTo>
                  <a:cubicBezTo>
                    <a:pt x="17296" y="21600"/>
                    <a:pt x="21600" y="17686"/>
                    <a:pt x="21600" y="11742"/>
                  </a:cubicBezTo>
                  <a:cubicBezTo>
                    <a:pt x="21600" y="3914"/>
                    <a:pt x="17296" y="0"/>
                    <a:pt x="1084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26" name="Google Shape;3122;p43">
              <a:extLst>
                <a:ext uri="{FF2B5EF4-FFF2-40B4-BE49-F238E27FC236}">
                  <a16:creationId xmlns:a16="http://schemas.microsoft.com/office/drawing/2014/main" id="{FE93987A-9595-7534-E169-AADB9111E2BF}"/>
                </a:ext>
              </a:extLst>
            </p:cNvPr>
            <p:cNvSpPr/>
            <p:nvPr/>
          </p:nvSpPr>
          <p:spPr>
            <a:xfrm>
              <a:off x="3253613" y="2839088"/>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27" name="Google Shape;3123;p43">
              <a:extLst>
                <a:ext uri="{FF2B5EF4-FFF2-40B4-BE49-F238E27FC236}">
                  <a16:creationId xmlns:a16="http://schemas.microsoft.com/office/drawing/2014/main" id="{12C08806-DD7F-C657-1C9D-8FACA1ADDC40}"/>
                </a:ext>
              </a:extLst>
            </p:cNvPr>
            <p:cNvSpPr/>
            <p:nvPr/>
          </p:nvSpPr>
          <p:spPr>
            <a:xfrm>
              <a:off x="3225406" y="2869300"/>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01"/>
                    <a:pt x="0" y="11775"/>
                  </a:cubicBezTo>
                  <a:cubicBezTo>
                    <a:pt x="0" y="17627"/>
                    <a:pt x="3914" y="21600"/>
                    <a:pt x="11815" y="21600"/>
                  </a:cubicBezTo>
                  <a:cubicBezTo>
                    <a:pt x="17686" y="21600"/>
                    <a:pt x="21600" y="17627"/>
                    <a:pt x="21600" y="11775"/>
                  </a:cubicBezTo>
                  <a:cubicBezTo>
                    <a:pt x="21600" y="390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28" name="Google Shape;3124;p43">
              <a:extLst>
                <a:ext uri="{FF2B5EF4-FFF2-40B4-BE49-F238E27FC236}">
                  <a16:creationId xmlns:a16="http://schemas.microsoft.com/office/drawing/2014/main" id="{FF09F06A-6CF6-85CA-E9C8-ADDC63EAEC0D}"/>
                </a:ext>
              </a:extLst>
            </p:cNvPr>
            <p:cNvSpPr/>
            <p:nvPr/>
          </p:nvSpPr>
          <p:spPr>
            <a:xfrm>
              <a:off x="3195194" y="2663980"/>
              <a:ext cx="24199"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767"/>
                  </a:cubicBezTo>
                  <a:cubicBezTo>
                    <a:pt x="0" y="16217"/>
                    <a:pt x="5367"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29" name="Google Shape;3125;p43">
              <a:extLst>
                <a:ext uri="{FF2B5EF4-FFF2-40B4-BE49-F238E27FC236}">
                  <a16:creationId xmlns:a16="http://schemas.microsoft.com/office/drawing/2014/main" id="{B2F0C1C5-A3AC-92BF-C7BC-7F2A189D9B9C}"/>
                </a:ext>
              </a:extLst>
            </p:cNvPr>
            <p:cNvSpPr/>
            <p:nvPr/>
          </p:nvSpPr>
          <p:spPr>
            <a:xfrm>
              <a:off x="3171070" y="2645494"/>
              <a:ext cx="18113"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341" y="7288"/>
                    <a:pt x="4780" y="14444"/>
                    <a:pt x="0" y="18022"/>
                  </a:cubicBezTo>
                  <a:cubicBezTo>
                    <a:pt x="2390" y="21600"/>
                    <a:pt x="4780" y="21600"/>
                    <a:pt x="9561" y="21600"/>
                  </a:cubicBezTo>
                  <a:cubicBezTo>
                    <a:pt x="16731" y="21600"/>
                    <a:pt x="21600" y="14444"/>
                    <a:pt x="21600" y="3710"/>
                  </a:cubicBezTo>
                  <a:cubicBezTo>
                    <a:pt x="21600" y="0"/>
                    <a:pt x="21600" y="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30" name="Google Shape;3126;p43">
              <a:extLst>
                <a:ext uri="{FF2B5EF4-FFF2-40B4-BE49-F238E27FC236}">
                  <a16:creationId xmlns:a16="http://schemas.microsoft.com/office/drawing/2014/main" id="{1505BB45-F291-21B7-B16D-5DE198CB85DC}"/>
                </a:ext>
              </a:extLst>
            </p:cNvPr>
            <p:cNvSpPr/>
            <p:nvPr/>
          </p:nvSpPr>
          <p:spPr>
            <a:xfrm>
              <a:off x="3206993" y="2722325"/>
              <a:ext cx="12701" cy="181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578" y="7259"/>
                    <a:pt x="3578" y="12039"/>
                    <a:pt x="3578" y="21600"/>
                  </a:cubicBezTo>
                  <a:cubicBezTo>
                    <a:pt x="7156" y="19210"/>
                    <a:pt x="14312" y="16820"/>
                    <a:pt x="21600" y="14430"/>
                  </a:cubicBezTo>
                  <a:cubicBezTo>
                    <a:pt x="21600" y="7259"/>
                    <a:pt x="10734"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31" name="Google Shape;3127;p43">
              <a:extLst>
                <a:ext uri="{FF2B5EF4-FFF2-40B4-BE49-F238E27FC236}">
                  <a16:creationId xmlns:a16="http://schemas.microsoft.com/office/drawing/2014/main" id="{E8373D9A-6EC3-88A2-1546-C8A111BA1553}"/>
                </a:ext>
              </a:extLst>
            </p:cNvPr>
            <p:cNvSpPr/>
            <p:nvPr/>
          </p:nvSpPr>
          <p:spPr>
            <a:xfrm>
              <a:off x="3195194" y="2850887"/>
              <a:ext cx="24199" cy="12701"/>
            </a:xfrm>
            <a:custGeom>
              <a:avLst/>
              <a:gdLst/>
              <a:ahLst/>
              <a:cxnLst>
                <a:cxn ang="0">
                  <a:pos x="wd2" y="hd2"/>
                </a:cxn>
                <a:cxn ang="5400000">
                  <a:pos x="wd2" y="hd2"/>
                </a:cxn>
                <a:cxn ang="10800000">
                  <a:pos x="wd2" y="hd2"/>
                </a:cxn>
                <a:cxn ang="16200000">
                  <a:pos x="wd2" y="hd2"/>
                </a:cxn>
              </a:cxnLst>
              <a:rect l="0" t="0" r="r" b="b"/>
              <a:pathLst>
                <a:path w="21600" h="21600" extrusionOk="0">
                  <a:moveTo>
                    <a:pt x="9011" y="0"/>
                  </a:moveTo>
                  <a:cubicBezTo>
                    <a:pt x="7222" y="0"/>
                    <a:pt x="3578" y="3578"/>
                    <a:pt x="0" y="3578"/>
                  </a:cubicBezTo>
                  <a:cubicBezTo>
                    <a:pt x="1789" y="10734"/>
                    <a:pt x="5367" y="21600"/>
                    <a:pt x="10800" y="21600"/>
                  </a:cubicBezTo>
                  <a:cubicBezTo>
                    <a:pt x="16167" y="21600"/>
                    <a:pt x="21600" y="10734"/>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32" name="Google Shape;3128;p43">
              <a:extLst>
                <a:ext uri="{FF2B5EF4-FFF2-40B4-BE49-F238E27FC236}">
                  <a16:creationId xmlns:a16="http://schemas.microsoft.com/office/drawing/2014/main" id="{114C99DB-FADC-2DD2-B165-30941858505D}"/>
                </a:ext>
              </a:extLst>
            </p:cNvPr>
            <p:cNvSpPr/>
            <p:nvPr/>
          </p:nvSpPr>
          <p:spPr>
            <a:xfrm>
              <a:off x="3166987" y="2869300"/>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01"/>
                    <a:pt x="0" y="11775"/>
                  </a:cubicBezTo>
                  <a:cubicBezTo>
                    <a:pt x="0" y="17627"/>
                    <a:pt x="3973" y="21600"/>
                    <a:pt x="11775" y="21600"/>
                  </a:cubicBezTo>
                  <a:cubicBezTo>
                    <a:pt x="17627" y="21600"/>
                    <a:pt x="21600" y="17627"/>
                    <a:pt x="21600" y="1177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33" name="Google Shape;3129;p43">
              <a:extLst>
                <a:ext uri="{FF2B5EF4-FFF2-40B4-BE49-F238E27FC236}">
                  <a16:creationId xmlns:a16="http://schemas.microsoft.com/office/drawing/2014/main" id="{7CB59986-0D4C-94DD-C6E0-71122391DA34}"/>
                </a:ext>
              </a:extLst>
            </p:cNvPr>
            <p:cNvSpPr/>
            <p:nvPr/>
          </p:nvSpPr>
          <p:spPr>
            <a:xfrm>
              <a:off x="3136775" y="2605260"/>
              <a:ext cx="18188" cy="12701"/>
            </a:xfrm>
            <a:custGeom>
              <a:avLst/>
              <a:gdLst/>
              <a:ahLst/>
              <a:cxnLst>
                <a:cxn ang="0">
                  <a:pos x="wd2" y="hd2"/>
                </a:cxn>
                <a:cxn ang="5400000">
                  <a:pos x="wd2" y="hd2"/>
                </a:cxn>
                <a:cxn ang="10800000">
                  <a:pos x="wd2" y="hd2"/>
                </a:cxn>
                <a:cxn ang="16200000">
                  <a:pos x="wd2" y="hd2"/>
                </a:cxn>
              </a:cxnLst>
              <a:rect l="0" t="0" r="r" b="b"/>
              <a:pathLst>
                <a:path w="21600" h="21600" extrusionOk="0">
                  <a:moveTo>
                    <a:pt x="14371" y="0"/>
                  </a:moveTo>
                  <a:cubicBezTo>
                    <a:pt x="7229" y="0"/>
                    <a:pt x="0" y="10734"/>
                    <a:pt x="0" y="21600"/>
                  </a:cubicBezTo>
                  <a:cubicBezTo>
                    <a:pt x="7229" y="18022"/>
                    <a:pt x="11990" y="10734"/>
                    <a:pt x="14371" y="10734"/>
                  </a:cubicBezTo>
                  <a:cubicBezTo>
                    <a:pt x="16751" y="7156"/>
                    <a:pt x="19131" y="7156"/>
                    <a:pt x="21600" y="3578"/>
                  </a:cubicBezTo>
                  <a:cubicBezTo>
                    <a:pt x="19131" y="3578"/>
                    <a:pt x="16751" y="0"/>
                    <a:pt x="14371"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34" name="Google Shape;3130;p43">
              <a:extLst>
                <a:ext uri="{FF2B5EF4-FFF2-40B4-BE49-F238E27FC236}">
                  <a16:creationId xmlns:a16="http://schemas.microsoft.com/office/drawing/2014/main" id="{4752B401-6D48-04E4-10D2-F29F71B9DD06}"/>
                </a:ext>
              </a:extLst>
            </p:cNvPr>
            <p:cNvSpPr/>
            <p:nvPr/>
          </p:nvSpPr>
          <p:spPr>
            <a:xfrm>
              <a:off x="3166987" y="2577354"/>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01"/>
                    <a:pt x="0" y="9825"/>
                  </a:cubicBezTo>
                  <a:cubicBezTo>
                    <a:pt x="0" y="17627"/>
                    <a:pt x="3973" y="21600"/>
                    <a:pt x="11775" y="21600"/>
                  </a:cubicBezTo>
                  <a:cubicBezTo>
                    <a:pt x="17627" y="21600"/>
                    <a:pt x="21600" y="17627"/>
                    <a:pt x="21600" y="982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35" name="Google Shape;3131;p43">
              <a:extLst>
                <a:ext uri="{FF2B5EF4-FFF2-40B4-BE49-F238E27FC236}">
                  <a16:creationId xmlns:a16="http://schemas.microsoft.com/office/drawing/2014/main" id="{7CECD4A7-C513-7269-F207-B65579D8DBD2}"/>
                </a:ext>
              </a:extLst>
            </p:cNvPr>
            <p:cNvSpPr/>
            <p:nvPr/>
          </p:nvSpPr>
          <p:spPr>
            <a:xfrm>
              <a:off x="3136475" y="2728412"/>
              <a:ext cx="12701" cy="18113"/>
            </a:xfrm>
            <a:custGeom>
              <a:avLst/>
              <a:gdLst/>
              <a:ahLst/>
              <a:cxnLst>
                <a:cxn ang="0">
                  <a:pos x="wd2" y="hd2"/>
                </a:cxn>
                <a:cxn ang="5400000">
                  <a:pos x="wd2" y="hd2"/>
                </a:cxn>
                <a:cxn ang="10800000">
                  <a:pos x="wd2" y="hd2"/>
                </a:cxn>
                <a:cxn ang="16200000">
                  <a:pos x="wd2" y="hd2"/>
                </a:cxn>
              </a:cxnLst>
              <a:rect l="0" t="0" r="r" b="b"/>
              <a:pathLst>
                <a:path w="21600" h="21600" extrusionOk="0">
                  <a:moveTo>
                    <a:pt x="3710" y="0"/>
                  </a:moveTo>
                  <a:cubicBezTo>
                    <a:pt x="3710" y="2390"/>
                    <a:pt x="0" y="4780"/>
                    <a:pt x="0" y="7170"/>
                  </a:cubicBezTo>
                  <a:cubicBezTo>
                    <a:pt x="0" y="14341"/>
                    <a:pt x="10866" y="21600"/>
                    <a:pt x="21600" y="21600"/>
                  </a:cubicBezTo>
                  <a:cubicBezTo>
                    <a:pt x="14444" y="14341"/>
                    <a:pt x="10866" y="7170"/>
                    <a:pt x="371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36" name="Google Shape;3132;p43">
              <a:extLst>
                <a:ext uri="{FF2B5EF4-FFF2-40B4-BE49-F238E27FC236}">
                  <a16:creationId xmlns:a16="http://schemas.microsoft.com/office/drawing/2014/main" id="{98A4E4F0-6C9A-99DA-8116-0DAB590346FA}"/>
                </a:ext>
              </a:extLst>
            </p:cNvPr>
            <p:cNvSpPr/>
            <p:nvPr/>
          </p:nvSpPr>
          <p:spPr>
            <a:xfrm>
              <a:off x="3108642" y="269411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73"/>
                    <a:pt x="0" y="11775"/>
                  </a:cubicBezTo>
                  <a:cubicBezTo>
                    <a:pt x="0" y="17699"/>
                    <a:pt x="3914" y="21600"/>
                    <a:pt x="11742" y="21600"/>
                  </a:cubicBezTo>
                  <a:cubicBezTo>
                    <a:pt x="15729" y="21600"/>
                    <a:pt x="19643" y="19649"/>
                    <a:pt x="21600" y="15676"/>
                  </a:cubicBezTo>
                  <a:cubicBezTo>
                    <a:pt x="19643" y="9825"/>
                    <a:pt x="17686" y="5924"/>
                    <a:pt x="15729" y="2023"/>
                  </a:cubicBezTo>
                  <a:cubicBezTo>
                    <a:pt x="15729" y="0"/>
                    <a:pt x="13772"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37" name="Google Shape;3133;p43">
              <a:extLst>
                <a:ext uri="{FF2B5EF4-FFF2-40B4-BE49-F238E27FC236}">
                  <a16:creationId xmlns:a16="http://schemas.microsoft.com/office/drawing/2014/main" id="{3F79F3A2-FDA7-56D0-43B7-665AF1A3A68F}"/>
                </a:ext>
              </a:extLst>
            </p:cNvPr>
            <p:cNvSpPr/>
            <p:nvPr/>
          </p:nvSpPr>
          <p:spPr>
            <a:xfrm>
              <a:off x="3108642" y="2752536"/>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11815"/>
                  </a:cubicBezTo>
                  <a:cubicBezTo>
                    <a:pt x="0" y="17686"/>
                    <a:pt x="3914" y="21600"/>
                    <a:pt x="11742" y="21600"/>
                  </a:cubicBezTo>
                  <a:cubicBezTo>
                    <a:pt x="17686" y="21600"/>
                    <a:pt x="21600" y="17686"/>
                    <a:pt x="21600" y="1181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38" name="Google Shape;3134;p43">
              <a:extLst>
                <a:ext uri="{FF2B5EF4-FFF2-40B4-BE49-F238E27FC236}">
                  <a16:creationId xmlns:a16="http://schemas.microsoft.com/office/drawing/2014/main" id="{8D5B7609-9B11-2192-3493-89F77A8D7A00}"/>
                </a:ext>
              </a:extLst>
            </p:cNvPr>
            <p:cNvSpPr/>
            <p:nvPr/>
          </p:nvSpPr>
          <p:spPr>
            <a:xfrm>
              <a:off x="3108642" y="2810955"/>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11742"/>
                  </a:cubicBezTo>
                  <a:cubicBezTo>
                    <a:pt x="0" y="17686"/>
                    <a:pt x="3914" y="21600"/>
                    <a:pt x="11742" y="21600"/>
                  </a:cubicBezTo>
                  <a:cubicBezTo>
                    <a:pt x="17686" y="21600"/>
                    <a:pt x="21600" y="17686"/>
                    <a:pt x="21600" y="11742"/>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39" name="Google Shape;3135;p43">
              <a:extLst>
                <a:ext uri="{FF2B5EF4-FFF2-40B4-BE49-F238E27FC236}">
                  <a16:creationId xmlns:a16="http://schemas.microsoft.com/office/drawing/2014/main" id="{5D72086D-00EF-4BEF-2445-1DBDCD6DBDC0}"/>
                </a:ext>
              </a:extLst>
            </p:cNvPr>
            <p:cNvSpPr/>
            <p:nvPr/>
          </p:nvSpPr>
          <p:spPr>
            <a:xfrm>
              <a:off x="3136775" y="2839088"/>
              <a:ext cx="24199"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233" y="21600"/>
                    <a:pt x="21600" y="16167"/>
                    <a:pt x="21600" y="10800"/>
                  </a:cubicBezTo>
                  <a:cubicBezTo>
                    <a:pt x="21600" y="543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40" name="Google Shape;3136;p43">
              <a:extLst>
                <a:ext uri="{FF2B5EF4-FFF2-40B4-BE49-F238E27FC236}">
                  <a16:creationId xmlns:a16="http://schemas.microsoft.com/office/drawing/2014/main" id="{D731EED2-B599-3D62-EC6D-27A2B4A514C9}"/>
                </a:ext>
              </a:extLst>
            </p:cNvPr>
            <p:cNvSpPr/>
            <p:nvPr/>
          </p:nvSpPr>
          <p:spPr>
            <a:xfrm>
              <a:off x="3108642" y="2869300"/>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01"/>
                    <a:pt x="0" y="11775"/>
                  </a:cubicBezTo>
                  <a:cubicBezTo>
                    <a:pt x="0" y="17627"/>
                    <a:pt x="3914" y="21600"/>
                    <a:pt x="11742" y="21600"/>
                  </a:cubicBezTo>
                  <a:cubicBezTo>
                    <a:pt x="17686" y="21600"/>
                    <a:pt x="21600" y="17627"/>
                    <a:pt x="21600" y="1177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41" name="Google Shape;3137;p43">
              <a:extLst>
                <a:ext uri="{FF2B5EF4-FFF2-40B4-BE49-F238E27FC236}">
                  <a16:creationId xmlns:a16="http://schemas.microsoft.com/office/drawing/2014/main" id="{30C9CBAB-A77C-BA02-37A8-D236084DED8D}"/>
                </a:ext>
              </a:extLst>
            </p:cNvPr>
            <p:cNvSpPr/>
            <p:nvPr/>
          </p:nvSpPr>
          <p:spPr>
            <a:xfrm>
              <a:off x="3078430" y="2605561"/>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42" name="Google Shape;3138;p43">
              <a:extLst>
                <a:ext uri="{FF2B5EF4-FFF2-40B4-BE49-F238E27FC236}">
                  <a16:creationId xmlns:a16="http://schemas.microsoft.com/office/drawing/2014/main" id="{6D8CCE85-106A-9BFD-0782-888BC0995BD9}"/>
                </a:ext>
              </a:extLst>
            </p:cNvPr>
            <p:cNvSpPr/>
            <p:nvPr/>
          </p:nvSpPr>
          <p:spPr>
            <a:xfrm>
              <a:off x="3108642" y="2577354"/>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01"/>
                    <a:pt x="0" y="9825"/>
                  </a:cubicBezTo>
                  <a:cubicBezTo>
                    <a:pt x="0" y="17627"/>
                    <a:pt x="3914" y="21600"/>
                    <a:pt x="11742" y="21600"/>
                  </a:cubicBezTo>
                  <a:cubicBezTo>
                    <a:pt x="17686" y="21600"/>
                    <a:pt x="21600" y="17627"/>
                    <a:pt x="21600" y="982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43" name="Google Shape;3139;p43">
              <a:extLst>
                <a:ext uri="{FF2B5EF4-FFF2-40B4-BE49-F238E27FC236}">
                  <a16:creationId xmlns:a16="http://schemas.microsoft.com/office/drawing/2014/main" id="{5FE70C20-5118-E975-2185-550B019C3976}"/>
                </a:ext>
              </a:extLst>
            </p:cNvPr>
            <p:cNvSpPr/>
            <p:nvPr/>
          </p:nvSpPr>
          <p:spPr>
            <a:xfrm>
              <a:off x="3078430" y="2663980"/>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44" name="Google Shape;3140;p43">
              <a:extLst>
                <a:ext uri="{FF2B5EF4-FFF2-40B4-BE49-F238E27FC236}">
                  <a16:creationId xmlns:a16="http://schemas.microsoft.com/office/drawing/2014/main" id="{A07D2875-FE00-EFFF-3C0A-6CA04F0B346D}"/>
                </a:ext>
              </a:extLst>
            </p:cNvPr>
            <p:cNvSpPr/>
            <p:nvPr/>
          </p:nvSpPr>
          <p:spPr>
            <a:xfrm>
              <a:off x="3078430" y="2722325"/>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45" name="Google Shape;3141;p43">
              <a:extLst>
                <a:ext uri="{FF2B5EF4-FFF2-40B4-BE49-F238E27FC236}">
                  <a16:creationId xmlns:a16="http://schemas.microsoft.com/office/drawing/2014/main" id="{72B5C06B-96F5-F701-5673-D80F40CAEE64}"/>
                </a:ext>
              </a:extLst>
            </p:cNvPr>
            <p:cNvSpPr/>
            <p:nvPr/>
          </p:nvSpPr>
          <p:spPr>
            <a:xfrm>
              <a:off x="3078430" y="2780744"/>
              <a:ext cx="24125"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6946" name="Google Shape;3142;p43">
              <a:extLst>
                <a:ext uri="{FF2B5EF4-FFF2-40B4-BE49-F238E27FC236}">
                  <a16:creationId xmlns:a16="http://schemas.microsoft.com/office/drawing/2014/main" id="{7D7F77A5-EF18-469B-23DE-A86EBE8037D4}"/>
                </a:ext>
              </a:extLst>
            </p:cNvPr>
            <p:cNvSpPr/>
            <p:nvPr/>
          </p:nvSpPr>
          <p:spPr>
            <a:xfrm>
              <a:off x="3078430" y="2839088"/>
              <a:ext cx="24125"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grpSp>
          <p:nvGrpSpPr>
            <p:cNvPr id="7006" name="Google Shape;3203;p43">
              <a:extLst>
                <a:ext uri="{FF2B5EF4-FFF2-40B4-BE49-F238E27FC236}">
                  <a16:creationId xmlns:a16="http://schemas.microsoft.com/office/drawing/2014/main" id="{C58D3D6F-3B49-EDB1-9F8E-8CA9267026CB}"/>
                </a:ext>
              </a:extLst>
            </p:cNvPr>
            <p:cNvGrpSpPr/>
            <p:nvPr/>
          </p:nvGrpSpPr>
          <p:grpSpPr>
            <a:xfrm>
              <a:off x="2156975" y="2442178"/>
              <a:ext cx="12701" cy="12701"/>
              <a:chOff x="0" y="0"/>
              <a:chExt cx="12700" cy="12699"/>
            </a:xfrm>
          </p:grpSpPr>
          <p:sp>
            <p:nvSpPr>
              <p:cNvPr id="8921" name="Line">
                <a:extLst>
                  <a:ext uri="{FF2B5EF4-FFF2-40B4-BE49-F238E27FC236}">
                    <a16:creationId xmlns:a16="http://schemas.microsoft.com/office/drawing/2014/main" id="{E709E0A0-1C2C-21D9-4FAE-F4D3CE90B711}"/>
                  </a:ext>
                </a:extLst>
              </p:cNvPr>
              <p:cNvSpPr/>
              <p:nvPr/>
            </p:nvSpPr>
            <p:spPr>
              <a:xfrm>
                <a:off x="0"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76" y="16051"/>
                      <a:pt x="14488" y="10701"/>
                      <a:pt x="21600" y="0"/>
                    </a:cubicBezTo>
                  </a:path>
                </a:pathLst>
              </a:custGeom>
              <a:no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8922" name="Line">
                <a:extLst>
                  <a:ext uri="{FF2B5EF4-FFF2-40B4-BE49-F238E27FC236}">
                    <a16:creationId xmlns:a16="http://schemas.microsoft.com/office/drawing/2014/main" id="{7D04C75D-3172-0211-B0D3-86855BFAE10B}"/>
                  </a:ext>
                </a:extLst>
              </p:cNvPr>
              <p:cNvSpPr/>
              <p:nvPr/>
            </p:nvSpPr>
            <p:spPr>
              <a:xfrm>
                <a:off x="0" y="0"/>
                <a:ext cx="1270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88" y="10701"/>
                      <a:pt x="7376" y="16051"/>
                      <a:pt x="0" y="21600"/>
                    </a:cubicBezTo>
                  </a:path>
                </a:pathLst>
              </a:custGeom>
              <a:no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grpSp>
        <p:sp>
          <p:nvSpPr>
            <p:cNvPr id="7007" name="Google Shape;3204;p43">
              <a:extLst>
                <a:ext uri="{FF2B5EF4-FFF2-40B4-BE49-F238E27FC236}">
                  <a16:creationId xmlns:a16="http://schemas.microsoft.com/office/drawing/2014/main" id="{4DF2D159-FA26-D1A7-2A34-58D3D9030A26}"/>
                </a:ext>
              </a:extLst>
            </p:cNvPr>
            <p:cNvSpPr/>
            <p:nvPr/>
          </p:nvSpPr>
          <p:spPr>
            <a:xfrm>
              <a:off x="2319355" y="2430379"/>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01" y="1789"/>
                    <a:pt x="0" y="5433"/>
                    <a:pt x="0" y="10800"/>
                  </a:cubicBezTo>
                  <a:cubicBezTo>
                    <a:pt x="0" y="16167"/>
                    <a:pt x="3901" y="21600"/>
                    <a:pt x="11775" y="21600"/>
                  </a:cubicBezTo>
                  <a:cubicBezTo>
                    <a:pt x="15676" y="21600"/>
                    <a:pt x="21600" y="16167"/>
                    <a:pt x="21600" y="12589"/>
                  </a:cubicBezTo>
                  <a:cubicBezTo>
                    <a:pt x="19577" y="12589"/>
                    <a:pt x="18638" y="12125"/>
                    <a:pt x="17627" y="12125"/>
                  </a:cubicBezTo>
                  <a:cubicBezTo>
                    <a:pt x="17049" y="12125"/>
                    <a:pt x="16471" y="12324"/>
                    <a:pt x="15748" y="12788"/>
                  </a:cubicBezTo>
                  <a:cubicBezTo>
                    <a:pt x="13581" y="13318"/>
                    <a:pt x="12931" y="14775"/>
                    <a:pt x="9825" y="16167"/>
                  </a:cubicBezTo>
                  <a:lnTo>
                    <a:pt x="9825" y="12589"/>
                  </a:lnTo>
                  <a:cubicBezTo>
                    <a:pt x="11775" y="10800"/>
                    <a:pt x="13726" y="9011"/>
                    <a:pt x="13726" y="7222"/>
                  </a:cubicBezTo>
                  <a:cubicBezTo>
                    <a:pt x="13726" y="5433"/>
                    <a:pt x="11775" y="3578"/>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08" name="Google Shape;3205;p43">
              <a:extLst>
                <a:ext uri="{FF2B5EF4-FFF2-40B4-BE49-F238E27FC236}">
                  <a16:creationId xmlns:a16="http://schemas.microsoft.com/office/drawing/2014/main" id="{8A703075-5B64-8475-39AF-5928A8739B82}"/>
                </a:ext>
              </a:extLst>
            </p:cNvPr>
            <p:cNvSpPr/>
            <p:nvPr/>
          </p:nvSpPr>
          <p:spPr>
            <a:xfrm>
              <a:off x="2319355" y="2488798"/>
              <a:ext cx="22196" cy="16108"/>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8063"/>
                    <a:pt x="0" y="16225"/>
                  </a:cubicBezTo>
                  <a:cubicBezTo>
                    <a:pt x="0" y="18912"/>
                    <a:pt x="0" y="18912"/>
                    <a:pt x="0" y="21600"/>
                  </a:cubicBezTo>
                  <a:lnTo>
                    <a:pt x="9825" y="21600"/>
                  </a:lnTo>
                  <a:cubicBezTo>
                    <a:pt x="15676" y="21600"/>
                    <a:pt x="17627" y="18912"/>
                    <a:pt x="21600" y="13438"/>
                  </a:cubicBezTo>
                  <a:cubicBezTo>
                    <a:pt x="21600" y="5375"/>
                    <a:pt x="15676"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09" name="Google Shape;3206;p43">
              <a:extLst>
                <a:ext uri="{FF2B5EF4-FFF2-40B4-BE49-F238E27FC236}">
                  <a16:creationId xmlns:a16="http://schemas.microsoft.com/office/drawing/2014/main" id="{12CD4A9A-ED6F-2BE9-7C1E-E0AD5451355E}"/>
                </a:ext>
              </a:extLst>
            </p:cNvPr>
            <p:cNvSpPr/>
            <p:nvPr/>
          </p:nvSpPr>
          <p:spPr>
            <a:xfrm>
              <a:off x="2261011" y="2313615"/>
              <a:ext cx="22122"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871"/>
                    <a:pt x="0" y="11815"/>
                  </a:cubicBezTo>
                  <a:cubicBezTo>
                    <a:pt x="0" y="17686"/>
                    <a:pt x="3914" y="21600"/>
                    <a:pt x="11742" y="21600"/>
                  </a:cubicBezTo>
                  <a:cubicBezTo>
                    <a:pt x="17686" y="21600"/>
                    <a:pt x="21600" y="17686"/>
                    <a:pt x="21600" y="11815"/>
                  </a:cubicBezTo>
                  <a:cubicBezTo>
                    <a:pt x="21600" y="587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10" name="Google Shape;3207;p43">
              <a:extLst>
                <a:ext uri="{FF2B5EF4-FFF2-40B4-BE49-F238E27FC236}">
                  <a16:creationId xmlns:a16="http://schemas.microsoft.com/office/drawing/2014/main" id="{C5770C43-E4BB-6EA8-8AD6-1E79C1940B83}"/>
                </a:ext>
              </a:extLst>
            </p:cNvPr>
            <p:cNvSpPr/>
            <p:nvPr/>
          </p:nvSpPr>
          <p:spPr>
            <a:xfrm>
              <a:off x="2261011" y="2488798"/>
              <a:ext cx="22122"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9785" y="1957"/>
                    <a:pt x="7828" y="3914"/>
                    <a:pt x="3914" y="3914"/>
                  </a:cubicBezTo>
                  <a:cubicBezTo>
                    <a:pt x="1957" y="5871"/>
                    <a:pt x="0" y="7828"/>
                    <a:pt x="0" y="11815"/>
                  </a:cubicBezTo>
                  <a:cubicBezTo>
                    <a:pt x="0" y="13772"/>
                    <a:pt x="0" y="15729"/>
                    <a:pt x="1957" y="17686"/>
                  </a:cubicBezTo>
                  <a:lnTo>
                    <a:pt x="3914" y="17686"/>
                  </a:lnTo>
                  <a:cubicBezTo>
                    <a:pt x="7828" y="17686"/>
                    <a:pt x="9785" y="21600"/>
                    <a:pt x="13699" y="21600"/>
                  </a:cubicBezTo>
                  <a:lnTo>
                    <a:pt x="15729" y="21600"/>
                  </a:lnTo>
                  <a:cubicBezTo>
                    <a:pt x="19643" y="19643"/>
                    <a:pt x="21600" y="15729"/>
                    <a:pt x="21600" y="11815"/>
                  </a:cubicBezTo>
                  <a:cubicBezTo>
                    <a:pt x="21600" y="5871"/>
                    <a:pt x="17686" y="1957"/>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11" name="Google Shape;3208;p43">
              <a:extLst>
                <a:ext uri="{FF2B5EF4-FFF2-40B4-BE49-F238E27FC236}">
                  <a16:creationId xmlns:a16="http://schemas.microsoft.com/office/drawing/2014/main" id="{D2C2D0D7-A66C-73D1-A41F-00BD8C4EDE4C}"/>
                </a:ext>
              </a:extLst>
            </p:cNvPr>
            <p:cNvSpPr/>
            <p:nvPr/>
          </p:nvSpPr>
          <p:spPr>
            <a:xfrm>
              <a:off x="2212350" y="231331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600" y="14444"/>
                    <a:pt x="10800" y="18022"/>
                    <a:pt x="21600" y="21600"/>
                  </a:cubicBezTo>
                  <a:cubicBezTo>
                    <a:pt x="21600" y="10734"/>
                    <a:pt x="14400" y="0"/>
                    <a:pt x="3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12" name="Google Shape;3209;p43">
              <a:extLst>
                <a:ext uri="{FF2B5EF4-FFF2-40B4-BE49-F238E27FC236}">
                  <a16:creationId xmlns:a16="http://schemas.microsoft.com/office/drawing/2014/main" id="{4D3CE437-9210-284D-F3E5-2BFFB3DAD9A8}"/>
                </a:ext>
              </a:extLst>
            </p:cNvPr>
            <p:cNvSpPr/>
            <p:nvPr/>
          </p:nvSpPr>
          <p:spPr>
            <a:xfrm>
              <a:off x="2232804" y="2285408"/>
              <a:ext cx="22122" cy="22195"/>
            </a:xfrm>
            <a:custGeom>
              <a:avLst/>
              <a:gdLst/>
              <a:ahLst/>
              <a:cxnLst>
                <a:cxn ang="0">
                  <a:pos x="wd2" y="hd2"/>
                </a:cxn>
                <a:cxn ang="5400000">
                  <a:pos x="wd2" y="hd2"/>
                </a:cxn>
                <a:cxn ang="10800000">
                  <a:pos x="wd2" y="hd2"/>
                </a:cxn>
                <a:cxn ang="16200000">
                  <a:pos x="wd2" y="hd2"/>
                </a:cxn>
              </a:cxnLst>
              <a:rect l="0" t="0" r="r" b="b"/>
              <a:pathLst>
                <a:path w="21600" h="21600" extrusionOk="0">
                  <a:moveTo>
                    <a:pt x="5871" y="0"/>
                  </a:moveTo>
                  <a:cubicBezTo>
                    <a:pt x="3914" y="1951"/>
                    <a:pt x="3914" y="1951"/>
                    <a:pt x="3914" y="3973"/>
                  </a:cubicBezTo>
                  <a:cubicBezTo>
                    <a:pt x="3914" y="7874"/>
                    <a:pt x="1957" y="9825"/>
                    <a:pt x="1957" y="15676"/>
                  </a:cubicBezTo>
                  <a:lnTo>
                    <a:pt x="0" y="15676"/>
                  </a:lnTo>
                  <a:cubicBezTo>
                    <a:pt x="1957" y="19649"/>
                    <a:pt x="5871" y="21600"/>
                    <a:pt x="9785" y="21600"/>
                  </a:cubicBezTo>
                  <a:cubicBezTo>
                    <a:pt x="15729" y="21600"/>
                    <a:pt x="21600" y="15676"/>
                    <a:pt x="21600" y="982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13" name="Google Shape;3210;p43">
              <a:extLst>
                <a:ext uri="{FF2B5EF4-FFF2-40B4-BE49-F238E27FC236}">
                  <a16:creationId xmlns:a16="http://schemas.microsoft.com/office/drawing/2014/main" id="{B4065AE1-6473-38E9-45B0-666ACD9A3E18}"/>
                </a:ext>
              </a:extLst>
            </p:cNvPr>
            <p:cNvSpPr/>
            <p:nvPr/>
          </p:nvSpPr>
          <p:spPr>
            <a:xfrm>
              <a:off x="2238816" y="2462594"/>
              <a:ext cx="16109" cy="18114"/>
            </a:xfrm>
            <a:custGeom>
              <a:avLst/>
              <a:gdLst/>
              <a:ahLst/>
              <a:cxnLst>
                <a:cxn ang="0">
                  <a:pos x="wd2" y="hd2"/>
                </a:cxn>
                <a:cxn ang="5400000">
                  <a:pos x="wd2" y="hd2"/>
                </a:cxn>
                <a:cxn ang="10800000">
                  <a:pos x="wd2" y="hd2"/>
                </a:cxn>
                <a:cxn ang="16200000">
                  <a:pos x="wd2" y="hd2"/>
                </a:cxn>
              </a:cxnLst>
              <a:rect l="0" t="0" r="r" b="b"/>
              <a:pathLst>
                <a:path w="21600" h="21600" extrusionOk="0">
                  <a:moveTo>
                    <a:pt x="16225" y="0"/>
                  </a:moveTo>
                  <a:cubicBezTo>
                    <a:pt x="10850" y="7259"/>
                    <a:pt x="0" y="9649"/>
                    <a:pt x="0" y="19210"/>
                  </a:cubicBezTo>
                  <a:cubicBezTo>
                    <a:pt x="0" y="19210"/>
                    <a:pt x="0" y="21600"/>
                    <a:pt x="2688" y="21600"/>
                  </a:cubicBezTo>
                  <a:cubicBezTo>
                    <a:pt x="8162" y="21600"/>
                    <a:pt x="5375" y="19210"/>
                    <a:pt x="10850" y="19210"/>
                  </a:cubicBezTo>
                  <a:lnTo>
                    <a:pt x="16225" y="19210"/>
                  </a:lnTo>
                  <a:cubicBezTo>
                    <a:pt x="18912" y="16820"/>
                    <a:pt x="21600" y="14430"/>
                    <a:pt x="21600" y="9649"/>
                  </a:cubicBezTo>
                  <a:cubicBezTo>
                    <a:pt x="21600" y="7259"/>
                    <a:pt x="18912" y="2390"/>
                    <a:pt x="162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14" name="Google Shape;3211;p43">
              <a:extLst>
                <a:ext uri="{FF2B5EF4-FFF2-40B4-BE49-F238E27FC236}">
                  <a16:creationId xmlns:a16="http://schemas.microsoft.com/office/drawing/2014/main" id="{FDF80A8B-2ECF-DBAA-E0C0-94BA55D8A368}"/>
                </a:ext>
              </a:extLst>
            </p:cNvPr>
            <p:cNvSpPr/>
            <p:nvPr/>
          </p:nvSpPr>
          <p:spPr>
            <a:xfrm>
              <a:off x="2233505" y="251566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7153" y="0"/>
                  </a:moveTo>
                  <a:cubicBezTo>
                    <a:pt x="8576" y="0"/>
                    <a:pt x="4288" y="7200"/>
                    <a:pt x="0" y="14400"/>
                  </a:cubicBezTo>
                  <a:lnTo>
                    <a:pt x="0" y="21600"/>
                  </a:lnTo>
                  <a:lnTo>
                    <a:pt x="8576" y="21600"/>
                  </a:lnTo>
                  <a:cubicBezTo>
                    <a:pt x="12865" y="7200"/>
                    <a:pt x="17153" y="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15" name="Google Shape;3212;p43">
              <a:extLst>
                <a:ext uri="{FF2B5EF4-FFF2-40B4-BE49-F238E27FC236}">
                  <a16:creationId xmlns:a16="http://schemas.microsoft.com/office/drawing/2014/main" id="{F3EA60E3-F028-F933-573D-72AE3EA4835F}"/>
                </a:ext>
              </a:extLst>
            </p:cNvPr>
            <p:cNvSpPr/>
            <p:nvPr/>
          </p:nvSpPr>
          <p:spPr>
            <a:xfrm>
              <a:off x="2261011" y="2372034"/>
              <a:ext cx="22122"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383"/>
                    <a:pt x="0" y="10767"/>
                  </a:cubicBezTo>
                  <a:cubicBezTo>
                    <a:pt x="0" y="14422"/>
                    <a:pt x="1957" y="16217"/>
                    <a:pt x="3914" y="18011"/>
                  </a:cubicBezTo>
                  <a:lnTo>
                    <a:pt x="5871" y="18011"/>
                  </a:lnTo>
                  <a:cubicBezTo>
                    <a:pt x="5871" y="19806"/>
                    <a:pt x="5871" y="19806"/>
                    <a:pt x="5871" y="19806"/>
                  </a:cubicBezTo>
                  <a:cubicBezTo>
                    <a:pt x="7828" y="19806"/>
                    <a:pt x="7828"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16" name="Google Shape;3213;p43">
              <a:extLst>
                <a:ext uri="{FF2B5EF4-FFF2-40B4-BE49-F238E27FC236}">
                  <a16:creationId xmlns:a16="http://schemas.microsoft.com/office/drawing/2014/main" id="{B8D99EFC-49D1-A9B8-A7FC-AD21FF883A1E}"/>
                </a:ext>
              </a:extLst>
            </p:cNvPr>
            <p:cNvSpPr/>
            <p:nvPr/>
          </p:nvSpPr>
          <p:spPr>
            <a:xfrm>
              <a:off x="2230799" y="2343827"/>
              <a:ext cx="24126"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1815"/>
                    <a:pt x="1794" y="13772"/>
                    <a:pt x="1794" y="15729"/>
                  </a:cubicBezTo>
                  <a:cubicBezTo>
                    <a:pt x="1794" y="15729"/>
                    <a:pt x="1794" y="13772"/>
                    <a:pt x="1794" y="13772"/>
                  </a:cubicBezTo>
                  <a:cubicBezTo>
                    <a:pt x="3589" y="15729"/>
                    <a:pt x="7178" y="17686"/>
                    <a:pt x="12628" y="17686"/>
                  </a:cubicBezTo>
                  <a:cubicBezTo>
                    <a:pt x="10767" y="19643"/>
                    <a:pt x="10767" y="19643"/>
                    <a:pt x="10767" y="21600"/>
                  </a:cubicBezTo>
                  <a:cubicBezTo>
                    <a:pt x="16217" y="21600"/>
                    <a:pt x="21600" y="15729"/>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17" name="Google Shape;3214;p43">
              <a:extLst>
                <a:ext uri="{FF2B5EF4-FFF2-40B4-BE49-F238E27FC236}">
                  <a16:creationId xmlns:a16="http://schemas.microsoft.com/office/drawing/2014/main" id="{7B748A84-0066-FD64-5F48-EEC6F79BB8EB}"/>
                </a:ext>
              </a:extLst>
            </p:cNvPr>
            <p:cNvSpPr/>
            <p:nvPr/>
          </p:nvSpPr>
          <p:spPr>
            <a:xfrm>
              <a:off x="2202592" y="2430379"/>
              <a:ext cx="16109" cy="24199"/>
            </a:xfrm>
            <a:custGeom>
              <a:avLst/>
              <a:gdLst/>
              <a:ahLst/>
              <a:cxnLst>
                <a:cxn ang="0">
                  <a:pos x="wd2" y="hd2"/>
                </a:cxn>
                <a:cxn ang="5400000">
                  <a:pos x="wd2" y="hd2"/>
                </a:cxn>
                <a:cxn ang="10800000">
                  <a:pos x="wd2" y="hd2"/>
                </a:cxn>
                <a:cxn ang="16200000">
                  <a:pos x="wd2" y="hd2"/>
                </a:cxn>
              </a:cxnLst>
              <a:rect l="0" t="0" r="r" b="b"/>
              <a:pathLst>
                <a:path w="21600" h="21600" extrusionOk="0">
                  <a:moveTo>
                    <a:pt x="13537" y="0"/>
                  </a:moveTo>
                  <a:cubicBezTo>
                    <a:pt x="5375" y="0"/>
                    <a:pt x="0" y="5433"/>
                    <a:pt x="0" y="10800"/>
                  </a:cubicBezTo>
                  <a:cubicBezTo>
                    <a:pt x="0" y="16167"/>
                    <a:pt x="5375" y="21600"/>
                    <a:pt x="16225" y="21600"/>
                  </a:cubicBezTo>
                  <a:cubicBezTo>
                    <a:pt x="16225" y="21600"/>
                    <a:pt x="18912" y="19811"/>
                    <a:pt x="21600" y="19811"/>
                  </a:cubicBezTo>
                  <a:cubicBezTo>
                    <a:pt x="21600" y="16167"/>
                    <a:pt x="21600" y="14378"/>
                    <a:pt x="21600" y="10800"/>
                  </a:cubicBezTo>
                  <a:lnTo>
                    <a:pt x="21600" y="1789"/>
                  </a:lnTo>
                  <a:cubicBezTo>
                    <a:pt x="18912" y="0"/>
                    <a:pt x="16225" y="0"/>
                    <a:pt x="1353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18" name="Google Shape;3215;p43">
              <a:extLst>
                <a:ext uri="{FF2B5EF4-FFF2-40B4-BE49-F238E27FC236}">
                  <a16:creationId xmlns:a16="http://schemas.microsoft.com/office/drawing/2014/main" id="{04CDD750-C26A-9816-3D06-79A70015AE14}"/>
                </a:ext>
              </a:extLst>
            </p:cNvPr>
            <p:cNvSpPr/>
            <p:nvPr/>
          </p:nvSpPr>
          <p:spPr>
            <a:xfrm>
              <a:off x="2239518" y="240391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88" y="0"/>
                  </a:moveTo>
                  <a:cubicBezTo>
                    <a:pt x="0" y="5400"/>
                    <a:pt x="0" y="10800"/>
                    <a:pt x="0" y="21600"/>
                  </a:cubicBezTo>
                  <a:lnTo>
                    <a:pt x="21600" y="21600"/>
                  </a:lnTo>
                  <a:cubicBezTo>
                    <a:pt x="21600" y="10800"/>
                    <a:pt x="21600" y="540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22" name="Google Shape;3219;p43">
              <a:extLst>
                <a:ext uri="{FF2B5EF4-FFF2-40B4-BE49-F238E27FC236}">
                  <a16:creationId xmlns:a16="http://schemas.microsoft.com/office/drawing/2014/main" id="{B0BAC31B-C615-44F3-1AF2-3324B8951E27}"/>
                </a:ext>
              </a:extLst>
            </p:cNvPr>
            <p:cNvSpPr/>
            <p:nvPr/>
          </p:nvSpPr>
          <p:spPr>
            <a:xfrm>
              <a:off x="2583095" y="2810617"/>
              <a:ext cx="14104" cy="12701"/>
            </a:xfrm>
            <a:custGeom>
              <a:avLst/>
              <a:gdLst/>
              <a:ahLst/>
              <a:cxnLst>
                <a:cxn ang="0">
                  <a:pos x="wd2" y="hd2"/>
                </a:cxn>
                <a:cxn ang="5400000">
                  <a:pos x="wd2" y="hd2"/>
                </a:cxn>
                <a:cxn ang="10800000">
                  <a:pos x="wd2" y="hd2"/>
                </a:cxn>
                <a:cxn ang="16200000">
                  <a:pos x="wd2" y="hd2"/>
                </a:cxn>
              </a:cxnLst>
              <a:rect l="0" t="0" r="r" b="b"/>
              <a:pathLst>
                <a:path w="21600" h="21600" extrusionOk="0">
                  <a:moveTo>
                    <a:pt x="9322" y="0"/>
                  </a:moveTo>
                  <a:cubicBezTo>
                    <a:pt x="9322" y="7200"/>
                    <a:pt x="6253" y="10800"/>
                    <a:pt x="0" y="10800"/>
                  </a:cubicBezTo>
                  <a:cubicBezTo>
                    <a:pt x="0" y="14400"/>
                    <a:pt x="0" y="14400"/>
                    <a:pt x="0" y="14400"/>
                  </a:cubicBezTo>
                  <a:cubicBezTo>
                    <a:pt x="0" y="18000"/>
                    <a:pt x="3183" y="21600"/>
                    <a:pt x="9322" y="21600"/>
                  </a:cubicBezTo>
                  <a:cubicBezTo>
                    <a:pt x="15461" y="21600"/>
                    <a:pt x="18531" y="1080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23" name="Google Shape;3220;p43">
              <a:extLst>
                <a:ext uri="{FF2B5EF4-FFF2-40B4-BE49-F238E27FC236}">
                  <a16:creationId xmlns:a16="http://schemas.microsoft.com/office/drawing/2014/main" id="{052E9077-4C18-1AA6-3773-8A282C3ECABC}"/>
                </a:ext>
              </a:extLst>
            </p:cNvPr>
            <p:cNvSpPr/>
            <p:nvPr/>
          </p:nvSpPr>
          <p:spPr>
            <a:xfrm>
              <a:off x="2554962" y="2839088"/>
              <a:ext cx="20117" cy="16108"/>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cubicBezTo>
                    <a:pt x="6456" y="0"/>
                    <a:pt x="4304" y="2688"/>
                    <a:pt x="2152" y="5475"/>
                  </a:cubicBezTo>
                  <a:cubicBezTo>
                    <a:pt x="2152" y="5475"/>
                    <a:pt x="0" y="5475"/>
                    <a:pt x="0" y="8162"/>
                  </a:cubicBezTo>
                  <a:cubicBezTo>
                    <a:pt x="4304" y="10850"/>
                    <a:pt x="8608" y="16225"/>
                    <a:pt x="15144" y="16225"/>
                  </a:cubicBezTo>
                  <a:cubicBezTo>
                    <a:pt x="15144" y="21600"/>
                    <a:pt x="17296" y="21600"/>
                    <a:pt x="19448" y="21600"/>
                  </a:cubicBezTo>
                  <a:cubicBezTo>
                    <a:pt x="19448" y="21600"/>
                    <a:pt x="21600" y="18912"/>
                    <a:pt x="21600" y="18912"/>
                  </a:cubicBezTo>
                  <a:cubicBezTo>
                    <a:pt x="21600" y="18912"/>
                    <a:pt x="21600" y="16225"/>
                    <a:pt x="21600" y="16225"/>
                  </a:cubicBezTo>
                  <a:cubicBezTo>
                    <a:pt x="21600" y="8162"/>
                    <a:pt x="17296" y="0"/>
                    <a:pt x="1076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24" name="Google Shape;3221;p43">
              <a:extLst>
                <a:ext uri="{FF2B5EF4-FFF2-40B4-BE49-F238E27FC236}">
                  <a16:creationId xmlns:a16="http://schemas.microsoft.com/office/drawing/2014/main" id="{7C876248-B195-9F24-0761-99A5D8FFDE6B}"/>
                </a:ext>
              </a:extLst>
            </p:cNvPr>
            <p:cNvSpPr/>
            <p:nvPr/>
          </p:nvSpPr>
          <p:spPr>
            <a:xfrm>
              <a:off x="2494538" y="2843171"/>
              <a:ext cx="20117" cy="20117"/>
            </a:xfrm>
            <a:custGeom>
              <a:avLst/>
              <a:gdLst/>
              <a:ahLst/>
              <a:cxnLst>
                <a:cxn ang="0">
                  <a:pos x="wd2" y="hd2"/>
                </a:cxn>
                <a:cxn ang="5400000">
                  <a:pos x="wd2" y="hd2"/>
                </a:cxn>
                <a:cxn ang="10800000">
                  <a:pos x="wd2" y="hd2"/>
                </a:cxn>
                <a:cxn ang="16200000">
                  <a:pos x="wd2" y="hd2"/>
                </a:cxn>
              </a:cxnLst>
              <a:rect l="0" t="0" r="r" b="b"/>
              <a:pathLst>
                <a:path w="21600" h="21600" extrusionOk="0">
                  <a:moveTo>
                    <a:pt x="4304" y="0"/>
                  </a:moveTo>
                  <a:cubicBezTo>
                    <a:pt x="2152" y="2152"/>
                    <a:pt x="0" y="6456"/>
                    <a:pt x="0" y="8608"/>
                  </a:cubicBezTo>
                  <a:cubicBezTo>
                    <a:pt x="0" y="15064"/>
                    <a:pt x="4304" y="21600"/>
                    <a:pt x="10840" y="21600"/>
                  </a:cubicBezTo>
                  <a:cubicBezTo>
                    <a:pt x="12992" y="10760"/>
                    <a:pt x="21600" y="12912"/>
                    <a:pt x="21600" y="2152"/>
                  </a:cubicBezTo>
                  <a:cubicBezTo>
                    <a:pt x="17296" y="2152"/>
                    <a:pt x="15144" y="6456"/>
                    <a:pt x="10840" y="6456"/>
                  </a:cubicBezTo>
                  <a:cubicBezTo>
                    <a:pt x="6456" y="6456"/>
                    <a:pt x="6456" y="2152"/>
                    <a:pt x="4304"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25" name="Google Shape;3222;p43">
              <a:extLst>
                <a:ext uri="{FF2B5EF4-FFF2-40B4-BE49-F238E27FC236}">
                  <a16:creationId xmlns:a16="http://schemas.microsoft.com/office/drawing/2014/main" id="{2F9270A3-EE08-1B95-BC6D-98E3B95AF3AF}"/>
                </a:ext>
              </a:extLst>
            </p:cNvPr>
            <p:cNvSpPr/>
            <p:nvPr/>
          </p:nvSpPr>
          <p:spPr>
            <a:xfrm>
              <a:off x="2464327" y="2869300"/>
              <a:ext cx="24199"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01"/>
                    <a:pt x="0" y="11775"/>
                  </a:cubicBezTo>
                  <a:cubicBezTo>
                    <a:pt x="0" y="17627"/>
                    <a:pt x="5367" y="21600"/>
                    <a:pt x="10800" y="21600"/>
                  </a:cubicBezTo>
                  <a:cubicBezTo>
                    <a:pt x="16167" y="21600"/>
                    <a:pt x="21600" y="17627"/>
                    <a:pt x="21600" y="1177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26" name="Google Shape;3223;p43">
              <a:extLst>
                <a:ext uri="{FF2B5EF4-FFF2-40B4-BE49-F238E27FC236}">
                  <a16:creationId xmlns:a16="http://schemas.microsoft.com/office/drawing/2014/main" id="{ED596F78-4D56-0A4B-603A-A1ECC20F2C2F}"/>
                </a:ext>
              </a:extLst>
            </p:cNvPr>
            <p:cNvSpPr/>
            <p:nvPr/>
          </p:nvSpPr>
          <p:spPr>
            <a:xfrm>
              <a:off x="2470039" y="270491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8022" y="0"/>
                  </a:moveTo>
                  <a:cubicBezTo>
                    <a:pt x="14444" y="4288"/>
                    <a:pt x="10866" y="17312"/>
                    <a:pt x="3710" y="17312"/>
                  </a:cubicBezTo>
                  <a:lnTo>
                    <a:pt x="0" y="17312"/>
                  </a:lnTo>
                  <a:cubicBezTo>
                    <a:pt x="3710" y="21600"/>
                    <a:pt x="7288" y="21600"/>
                    <a:pt x="10866" y="21600"/>
                  </a:cubicBezTo>
                  <a:cubicBezTo>
                    <a:pt x="14444" y="21600"/>
                    <a:pt x="21600" y="21600"/>
                    <a:pt x="21600" y="17312"/>
                  </a:cubicBezTo>
                  <a:cubicBezTo>
                    <a:pt x="21600" y="17312"/>
                    <a:pt x="18022" y="8576"/>
                    <a:pt x="1802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27" name="Google Shape;3224;p43">
              <a:extLst>
                <a:ext uri="{FF2B5EF4-FFF2-40B4-BE49-F238E27FC236}">
                  <a16:creationId xmlns:a16="http://schemas.microsoft.com/office/drawing/2014/main" id="{D0EF811D-0FAA-8526-5C9C-4315F8EDF722}"/>
                </a:ext>
              </a:extLst>
            </p:cNvPr>
            <p:cNvSpPr/>
            <p:nvPr/>
          </p:nvSpPr>
          <p:spPr>
            <a:xfrm>
              <a:off x="2466331" y="2752536"/>
              <a:ext cx="20117" cy="22121"/>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cubicBezTo>
                    <a:pt x="4304" y="0"/>
                    <a:pt x="0" y="3914"/>
                    <a:pt x="0" y="9858"/>
                  </a:cubicBezTo>
                  <a:cubicBezTo>
                    <a:pt x="0" y="13772"/>
                    <a:pt x="2152" y="15729"/>
                    <a:pt x="2152" y="19643"/>
                  </a:cubicBezTo>
                  <a:cubicBezTo>
                    <a:pt x="4304" y="21600"/>
                    <a:pt x="8688" y="21600"/>
                    <a:pt x="10840" y="21600"/>
                  </a:cubicBezTo>
                  <a:cubicBezTo>
                    <a:pt x="17296" y="21600"/>
                    <a:pt x="21600" y="19643"/>
                    <a:pt x="21600" y="13772"/>
                  </a:cubicBezTo>
                  <a:cubicBezTo>
                    <a:pt x="21600" y="11815"/>
                    <a:pt x="21600" y="7828"/>
                    <a:pt x="19448" y="3914"/>
                  </a:cubicBezTo>
                  <a:cubicBezTo>
                    <a:pt x="17296" y="1957"/>
                    <a:pt x="15144" y="0"/>
                    <a:pt x="1084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28" name="Google Shape;3225;p43">
              <a:extLst>
                <a:ext uri="{FF2B5EF4-FFF2-40B4-BE49-F238E27FC236}">
                  <a16:creationId xmlns:a16="http://schemas.microsoft.com/office/drawing/2014/main" id="{9C3C2E66-CC01-4AAD-FC3E-19BB5683B628}"/>
                </a:ext>
              </a:extLst>
            </p:cNvPr>
            <p:cNvSpPr/>
            <p:nvPr/>
          </p:nvSpPr>
          <p:spPr>
            <a:xfrm>
              <a:off x="2372426" y="278241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0800"/>
                    <a:pt x="0" y="10800"/>
                    <a:pt x="0" y="21600"/>
                  </a:cubicBezTo>
                  <a:cubicBezTo>
                    <a:pt x="21600" y="21600"/>
                    <a:pt x="21600" y="10800"/>
                    <a:pt x="21600" y="10800"/>
                  </a:cubicBezTo>
                  <a:cubicBezTo>
                    <a:pt x="21600" y="0"/>
                    <a:pt x="21600" y="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29" name="Google Shape;3226;p43">
              <a:extLst>
                <a:ext uri="{FF2B5EF4-FFF2-40B4-BE49-F238E27FC236}">
                  <a16:creationId xmlns:a16="http://schemas.microsoft.com/office/drawing/2014/main" id="{43DB5E38-0AAD-B873-8183-70042165D0CE}"/>
                </a:ext>
              </a:extLst>
            </p:cNvPr>
            <p:cNvSpPr/>
            <p:nvPr/>
          </p:nvSpPr>
          <p:spPr>
            <a:xfrm>
              <a:off x="2530763" y="2343827"/>
              <a:ext cx="16109" cy="221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688" y="3914"/>
                    <a:pt x="5375" y="13772"/>
                    <a:pt x="8162" y="21600"/>
                  </a:cubicBezTo>
                  <a:cubicBezTo>
                    <a:pt x="16225" y="19643"/>
                    <a:pt x="21600" y="15729"/>
                    <a:pt x="21600" y="9785"/>
                  </a:cubicBezTo>
                  <a:cubicBezTo>
                    <a:pt x="21600" y="7828"/>
                    <a:pt x="18912" y="3914"/>
                    <a:pt x="16225" y="1957"/>
                  </a:cubicBezTo>
                  <a:cubicBezTo>
                    <a:pt x="13537" y="0"/>
                    <a:pt x="10850" y="0"/>
                    <a:pt x="53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30" name="Google Shape;3227;p43">
              <a:extLst>
                <a:ext uri="{FF2B5EF4-FFF2-40B4-BE49-F238E27FC236}">
                  <a16:creationId xmlns:a16="http://schemas.microsoft.com/office/drawing/2014/main" id="{F6DD34DC-CD35-921C-E4C9-B7FC9623051A}"/>
                </a:ext>
              </a:extLst>
            </p:cNvPr>
            <p:cNvSpPr/>
            <p:nvPr/>
          </p:nvSpPr>
          <p:spPr>
            <a:xfrm>
              <a:off x="2583095" y="2402172"/>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7874" y="2023"/>
                    <a:pt x="3973" y="3973"/>
                    <a:pt x="2023" y="3973"/>
                  </a:cubicBezTo>
                  <a:cubicBezTo>
                    <a:pt x="0" y="5924"/>
                    <a:pt x="0" y="7874"/>
                    <a:pt x="0" y="9825"/>
                  </a:cubicBezTo>
                  <a:cubicBezTo>
                    <a:pt x="0" y="17699"/>
                    <a:pt x="3973" y="21600"/>
                    <a:pt x="9825" y="21600"/>
                  </a:cubicBezTo>
                  <a:cubicBezTo>
                    <a:pt x="15676" y="21600"/>
                    <a:pt x="21600" y="17699"/>
                    <a:pt x="21600" y="9825"/>
                  </a:cubicBezTo>
                  <a:cubicBezTo>
                    <a:pt x="21600" y="5924"/>
                    <a:pt x="17699"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31" name="Google Shape;3228;p43">
              <a:extLst>
                <a:ext uri="{FF2B5EF4-FFF2-40B4-BE49-F238E27FC236}">
                  <a16:creationId xmlns:a16="http://schemas.microsoft.com/office/drawing/2014/main" id="{A4B81ADF-9D25-9C36-0CF6-1A2937C5D2EC}"/>
                </a:ext>
              </a:extLst>
            </p:cNvPr>
            <p:cNvSpPr/>
            <p:nvPr/>
          </p:nvSpPr>
          <p:spPr>
            <a:xfrm>
              <a:off x="2464327" y="2343827"/>
              <a:ext cx="24199"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785"/>
                  </a:cubicBezTo>
                  <a:cubicBezTo>
                    <a:pt x="0" y="15729"/>
                    <a:pt x="5367" y="21600"/>
                    <a:pt x="10800" y="21600"/>
                  </a:cubicBezTo>
                  <a:cubicBezTo>
                    <a:pt x="16167" y="21600"/>
                    <a:pt x="21600" y="15729"/>
                    <a:pt x="21600" y="9785"/>
                  </a:cubicBezTo>
                  <a:cubicBezTo>
                    <a:pt x="21600" y="7828"/>
                    <a:pt x="19745" y="3914"/>
                    <a:pt x="17956" y="1957"/>
                  </a:cubicBezTo>
                  <a:cubicBezTo>
                    <a:pt x="16167" y="0"/>
                    <a:pt x="14378"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32" name="Google Shape;3229;p43">
              <a:extLst>
                <a:ext uri="{FF2B5EF4-FFF2-40B4-BE49-F238E27FC236}">
                  <a16:creationId xmlns:a16="http://schemas.microsoft.com/office/drawing/2014/main" id="{5117837F-5099-DA18-BE18-EF9247A7A7FF}"/>
                </a:ext>
              </a:extLst>
            </p:cNvPr>
            <p:cNvSpPr/>
            <p:nvPr/>
          </p:nvSpPr>
          <p:spPr>
            <a:xfrm>
              <a:off x="2505298" y="238479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cubicBezTo>
                    <a:pt x="7200" y="7200"/>
                    <a:pt x="7200" y="7200"/>
                    <a:pt x="0" y="14400"/>
                  </a:cubicBezTo>
                  <a:cubicBezTo>
                    <a:pt x="0" y="14400"/>
                    <a:pt x="7200" y="21600"/>
                    <a:pt x="7200" y="21600"/>
                  </a:cubicBezTo>
                  <a:cubicBezTo>
                    <a:pt x="14400" y="21600"/>
                    <a:pt x="14400" y="14400"/>
                    <a:pt x="21600" y="14400"/>
                  </a:cubicBezTo>
                  <a:lnTo>
                    <a:pt x="14400" y="14400"/>
                  </a:lnTo>
                  <a:lnTo>
                    <a:pt x="144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33" name="Google Shape;3230;p43">
              <a:extLst>
                <a:ext uri="{FF2B5EF4-FFF2-40B4-BE49-F238E27FC236}">
                  <a16:creationId xmlns:a16="http://schemas.microsoft.com/office/drawing/2014/main" id="{17642E0C-3605-2F0E-CBAE-249E61C7A0F9}"/>
                </a:ext>
              </a:extLst>
            </p:cNvPr>
            <p:cNvSpPr/>
            <p:nvPr/>
          </p:nvSpPr>
          <p:spPr>
            <a:xfrm>
              <a:off x="2507303" y="237069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200"/>
                    <a:pt x="7200" y="14400"/>
                    <a:pt x="21600" y="21600"/>
                  </a:cubicBezTo>
                  <a:cubicBezTo>
                    <a:pt x="21600" y="14400"/>
                    <a:pt x="14400" y="7200"/>
                    <a:pt x="14400" y="7200"/>
                  </a:cubicBezTo>
                  <a:cubicBezTo>
                    <a:pt x="7200" y="0"/>
                    <a:pt x="0"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34" name="Google Shape;3231;p43">
              <a:extLst>
                <a:ext uri="{FF2B5EF4-FFF2-40B4-BE49-F238E27FC236}">
                  <a16:creationId xmlns:a16="http://schemas.microsoft.com/office/drawing/2014/main" id="{A9D156A2-4547-AA2F-F056-778F11C4FE3C}"/>
                </a:ext>
              </a:extLst>
            </p:cNvPr>
            <p:cNvSpPr/>
            <p:nvPr/>
          </p:nvSpPr>
          <p:spPr>
            <a:xfrm>
              <a:off x="2494238" y="2374039"/>
              <a:ext cx="12701" cy="18113"/>
            </a:xfrm>
            <a:custGeom>
              <a:avLst/>
              <a:gdLst/>
              <a:ahLst/>
              <a:cxnLst>
                <a:cxn ang="0">
                  <a:pos x="wd2" y="hd2"/>
                </a:cxn>
                <a:cxn ang="5400000">
                  <a:pos x="wd2" y="hd2"/>
                </a:cxn>
                <a:cxn ang="10800000">
                  <a:pos x="wd2" y="hd2"/>
                </a:cxn>
                <a:cxn ang="16200000">
                  <a:pos x="wd2" y="hd2"/>
                </a:cxn>
              </a:cxnLst>
              <a:rect l="0" t="0" r="r" b="b"/>
              <a:pathLst>
                <a:path w="21600" h="21600" extrusionOk="0">
                  <a:moveTo>
                    <a:pt x="14312" y="0"/>
                  </a:moveTo>
                  <a:cubicBezTo>
                    <a:pt x="7156" y="0"/>
                    <a:pt x="0" y="4780"/>
                    <a:pt x="0" y="11951"/>
                  </a:cubicBezTo>
                  <a:cubicBezTo>
                    <a:pt x="3578" y="14341"/>
                    <a:pt x="10734" y="14341"/>
                    <a:pt x="18022" y="14341"/>
                  </a:cubicBezTo>
                  <a:lnTo>
                    <a:pt x="18022" y="21600"/>
                  </a:lnTo>
                  <a:cubicBezTo>
                    <a:pt x="18022" y="16820"/>
                    <a:pt x="21600" y="19210"/>
                    <a:pt x="21600" y="11951"/>
                  </a:cubicBezTo>
                  <a:cubicBezTo>
                    <a:pt x="21600" y="4780"/>
                    <a:pt x="14312" y="4780"/>
                    <a:pt x="1431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35" name="Google Shape;3232;p43">
              <a:extLst>
                <a:ext uri="{FF2B5EF4-FFF2-40B4-BE49-F238E27FC236}">
                  <a16:creationId xmlns:a16="http://schemas.microsoft.com/office/drawing/2014/main" id="{F9E9C56E-D2F7-54EB-AC95-55E3A5BF4B5E}"/>
                </a:ext>
              </a:extLst>
            </p:cNvPr>
            <p:cNvSpPr/>
            <p:nvPr/>
          </p:nvSpPr>
          <p:spPr>
            <a:xfrm>
              <a:off x="2468335" y="2402172"/>
              <a:ext cx="20191" cy="22195"/>
            </a:xfrm>
            <a:custGeom>
              <a:avLst/>
              <a:gdLst/>
              <a:ahLst/>
              <a:cxnLst>
                <a:cxn ang="0">
                  <a:pos x="wd2" y="hd2"/>
                </a:cxn>
                <a:cxn ang="5400000">
                  <a:pos x="wd2" y="hd2"/>
                </a:cxn>
                <a:cxn ang="10800000">
                  <a:pos x="wd2" y="hd2"/>
                </a:cxn>
                <a:cxn ang="16200000">
                  <a:pos x="wd2" y="hd2"/>
                </a:cxn>
              </a:cxnLst>
              <a:rect l="0" t="0" r="r" b="b"/>
              <a:pathLst>
                <a:path w="21600" h="21600" extrusionOk="0">
                  <a:moveTo>
                    <a:pt x="4368" y="0"/>
                  </a:moveTo>
                  <a:cubicBezTo>
                    <a:pt x="6512" y="3973"/>
                    <a:pt x="6512" y="7874"/>
                    <a:pt x="6512" y="9825"/>
                  </a:cubicBezTo>
                  <a:cubicBezTo>
                    <a:pt x="6512" y="13726"/>
                    <a:pt x="4368" y="15676"/>
                    <a:pt x="0" y="19649"/>
                  </a:cubicBezTo>
                  <a:cubicBezTo>
                    <a:pt x="2144" y="19649"/>
                    <a:pt x="6512" y="21600"/>
                    <a:pt x="8656" y="21600"/>
                  </a:cubicBezTo>
                  <a:cubicBezTo>
                    <a:pt x="15088" y="21600"/>
                    <a:pt x="21600" y="15676"/>
                    <a:pt x="21600" y="9825"/>
                  </a:cubicBezTo>
                  <a:cubicBezTo>
                    <a:pt x="21600" y="7874"/>
                    <a:pt x="19376" y="3973"/>
                    <a:pt x="17232" y="2023"/>
                  </a:cubicBezTo>
                  <a:cubicBezTo>
                    <a:pt x="15088" y="0"/>
                    <a:pt x="12944" y="0"/>
                    <a:pt x="8656"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36" name="Google Shape;3234;p43">
              <a:extLst>
                <a:ext uri="{FF2B5EF4-FFF2-40B4-BE49-F238E27FC236}">
                  <a16:creationId xmlns:a16="http://schemas.microsoft.com/office/drawing/2014/main" id="{21026E70-BD56-8619-5243-E9DFD14D3073}"/>
                </a:ext>
              </a:extLst>
            </p:cNvPr>
            <p:cNvSpPr/>
            <p:nvPr/>
          </p:nvSpPr>
          <p:spPr>
            <a:xfrm>
              <a:off x="2695587" y="228210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7112"/>
                    <a:pt x="10800" y="14488"/>
                    <a:pt x="0" y="21600"/>
                  </a:cubicBezTo>
                  <a:cubicBezTo>
                    <a:pt x="10800" y="14488"/>
                    <a:pt x="21600" y="7112"/>
                    <a:pt x="21600" y="7112"/>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37" name="Google Shape;3235;p43">
              <a:extLst>
                <a:ext uri="{FF2B5EF4-FFF2-40B4-BE49-F238E27FC236}">
                  <a16:creationId xmlns:a16="http://schemas.microsoft.com/office/drawing/2014/main" id="{F5DE6359-F030-D56C-6242-07F7384C653E}"/>
                </a:ext>
              </a:extLst>
            </p:cNvPr>
            <p:cNvSpPr/>
            <p:nvPr/>
          </p:nvSpPr>
          <p:spPr>
            <a:xfrm>
              <a:off x="2903248" y="2839088"/>
              <a:ext cx="24199" cy="1610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8162"/>
                    <a:pt x="0" y="16225"/>
                  </a:cubicBezTo>
                  <a:cubicBezTo>
                    <a:pt x="0" y="16225"/>
                    <a:pt x="0" y="16225"/>
                    <a:pt x="0" y="18912"/>
                  </a:cubicBezTo>
                  <a:cubicBezTo>
                    <a:pt x="1789" y="16225"/>
                    <a:pt x="1789" y="16225"/>
                    <a:pt x="3578" y="13537"/>
                  </a:cubicBezTo>
                  <a:cubicBezTo>
                    <a:pt x="5367" y="18912"/>
                    <a:pt x="9011" y="21600"/>
                    <a:pt x="14378" y="21600"/>
                  </a:cubicBezTo>
                  <a:cubicBezTo>
                    <a:pt x="16167" y="21600"/>
                    <a:pt x="17956" y="18912"/>
                    <a:pt x="21600" y="16225"/>
                  </a:cubicBezTo>
                  <a:cubicBezTo>
                    <a:pt x="21600" y="8162"/>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38" name="Google Shape;3236;p43">
              <a:extLst>
                <a:ext uri="{FF2B5EF4-FFF2-40B4-BE49-F238E27FC236}">
                  <a16:creationId xmlns:a16="http://schemas.microsoft.com/office/drawing/2014/main" id="{1A1BEF3B-86FD-01CC-6550-58747D2B90A7}"/>
                </a:ext>
              </a:extLst>
            </p:cNvPr>
            <p:cNvSpPr/>
            <p:nvPr/>
          </p:nvSpPr>
          <p:spPr>
            <a:xfrm>
              <a:off x="2877046" y="2880097"/>
              <a:ext cx="2019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088" y="4288"/>
                    <a:pt x="6512" y="8576"/>
                    <a:pt x="0" y="12865"/>
                  </a:cubicBezTo>
                  <a:cubicBezTo>
                    <a:pt x="2224" y="21600"/>
                    <a:pt x="6512" y="21600"/>
                    <a:pt x="8656" y="21600"/>
                  </a:cubicBezTo>
                  <a:cubicBezTo>
                    <a:pt x="12944" y="21600"/>
                    <a:pt x="17232" y="17153"/>
                    <a:pt x="19456" y="12865"/>
                  </a:cubicBezTo>
                  <a:cubicBezTo>
                    <a:pt x="19456" y="8576"/>
                    <a:pt x="19456" y="8576"/>
                    <a:pt x="19456" y="8576"/>
                  </a:cubicBezTo>
                  <a:lnTo>
                    <a:pt x="21600" y="8576"/>
                  </a:lnTo>
                  <a:cubicBezTo>
                    <a:pt x="21600" y="4288"/>
                    <a:pt x="21600" y="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39" name="Google Shape;3237;p43">
              <a:extLst>
                <a:ext uri="{FF2B5EF4-FFF2-40B4-BE49-F238E27FC236}">
                  <a16:creationId xmlns:a16="http://schemas.microsoft.com/office/drawing/2014/main" id="{29B3FA7A-7293-DC3A-0207-41E94FFFD1DF}"/>
                </a:ext>
              </a:extLst>
            </p:cNvPr>
            <p:cNvSpPr/>
            <p:nvPr/>
          </p:nvSpPr>
          <p:spPr>
            <a:xfrm>
              <a:off x="2915048" y="2905523"/>
              <a:ext cx="12701" cy="16109"/>
            </a:xfrm>
            <a:custGeom>
              <a:avLst/>
              <a:gdLst/>
              <a:ahLst/>
              <a:cxnLst>
                <a:cxn ang="0">
                  <a:pos x="wd2" y="hd2"/>
                </a:cxn>
                <a:cxn ang="5400000">
                  <a:pos x="wd2" y="hd2"/>
                </a:cxn>
                <a:cxn ang="10800000">
                  <a:pos x="wd2" y="hd2"/>
                </a:cxn>
                <a:cxn ang="16200000">
                  <a:pos x="wd2" y="hd2"/>
                </a:cxn>
              </a:cxnLst>
              <a:rect l="0" t="0" r="r" b="b"/>
              <a:pathLst>
                <a:path w="21600" h="21600" extrusionOk="0">
                  <a:moveTo>
                    <a:pt x="17890" y="0"/>
                  </a:moveTo>
                  <a:cubicBezTo>
                    <a:pt x="14312" y="8162"/>
                    <a:pt x="7156" y="13537"/>
                    <a:pt x="0" y="21600"/>
                  </a:cubicBezTo>
                  <a:cubicBezTo>
                    <a:pt x="10734" y="18912"/>
                    <a:pt x="21600" y="13537"/>
                    <a:pt x="21600" y="5475"/>
                  </a:cubicBezTo>
                  <a:cubicBezTo>
                    <a:pt x="21600" y="2787"/>
                    <a:pt x="17890" y="2787"/>
                    <a:pt x="1789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40" name="Google Shape;3238;p43">
              <a:extLst>
                <a:ext uri="{FF2B5EF4-FFF2-40B4-BE49-F238E27FC236}">
                  <a16:creationId xmlns:a16="http://schemas.microsoft.com/office/drawing/2014/main" id="{0B41CDB5-73A5-0227-C51E-617AE743CA61}"/>
                </a:ext>
              </a:extLst>
            </p:cNvPr>
            <p:cNvSpPr/>
            <p:nvPr/>
          </p:nvSpPr>
          <p:spPr>
            <a:xfrm>
              <a:off x="2844903" y="2839088"/>
              <a:ext cx="24125"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1794" y="5924"/>
                    <a:pt x="0" y="11775"/>
                  </a:cubicBezTo>
                  <a:cubicBezTo>
                    <a:pt x="1794" y="11775"/>
                    <a:pt x="1794" y="9825"/>
                    <a:pt x="1794" y="9825"/>
                  </a:cubicBezTo>
                  <a:cubicBezTo>
                    <a:pt x="8972" y="9825"/>
                    <a:pt x="12561" y="15676"/>
                    <a:pt x="16217" y="21600"/>
                  </a:cubicBezTo>
                  <a:cubicBezTo>
                    <a:pt x="19806" y="19649"/>
                    <a:pt x="21600" y="15676"/>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41" name="Google Shape;3239;p43">
              <a:extLst>
                <a:ext uri="{FF2B5EF4-FFF2-40B4-BE49-F238E27FC236}">
                  <a16:creationId xmlns:a16="http://schemas.microsoft.com/office/drawing/2014/main" id="{74A2E78F-B9F8-46AF-0855-E9636C210E34}"/>
                </a:ext>
              </a:extLst>
            </p:cNvPr>
            <p:cNvSpPr/>
            <p:nvPr/>
          </p:nvSpPr>
          <p:spPr>
            <a:xfrm>
              <a:off x="2875041" y="2810955"/>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11742"/>
                  </a:cubicBezTo>
                  <a:cubicBezTo>
                    <a:pt x="0" y="17686"/>
                    <a:pt x="3973" y="21600"/>
                    <a:pt x="9825" y="21600"/>
                  </a:cubicBezTo>
                  <a:cubicBezTo>
                    <a:pt x="17627" y="21600"/>
                    <a:pt x="21600" y="17686"/>
                    <a:pt x="21600" y="11742"/>
                  </a:cubicBezTo>
                  <a:cubicBezTo>
                    <a:pt x="21600" y="3914"/>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7042" name="Google Shape;3240;p43">
              <a:extLst>
                <a:ext uri="{FF2B5EF4-FFF2-40B4-BE49-F238E27FC236}">
                  <a16:creationId xmlns:a16="http://schemas.microsoft.com/office/drawing/2014/main" id="{414B37C1-0962-E0F1-FD83-7F632E0526D7}"/>
                </a:ext>
              </a:extLst>
            </p:cNvPr>
            <p:cNvSpPr/>
            <p:nvPr/>
          </p:nvSpPr>
          <p:spPr>
            <a:xfrm>
              <a:off x="3166987" y="3394773"/>
              <a:ext cx="20191" cy="24199"/>
            </a:xfrm>
            <a:custGeom>
              <a:avLst/>
              <a:gdLst/>
              <a:ahLst/>
              <a:cxnLst>
                <a:cxn ang="0">
                  <a:pos x="wd2" y="hd2"/>
                </a:cxn>
                <a:cxn ang="5400000">
                  <a:pos x="wd2" y="hd2"/>
                </a:cxn>
                <a:cxn ang="10800000">
                  <a:pos x="wd2" y="hd2"/>
                </a:cxn>
                <a:cxn ang="16200000">
                  <a:pos x="wd2" y="hd2"/>
                </a:cxn>
              </a:cxnLst>
              <a:rect l="0" t="0" r="r" b="b"/>
              <a:pathLst>
                <a:path w="21600" h="21600" extrusionOk="0">
                  <a:moveTo>
                    <a:pt x="12944" y="0"/>
                  </a:moveTo>
                  <a:cubicBezTo>
                    <a:pt x="10800" y="1855"/>
                    <a:pt x="6512" y="1855"/>
                    <a:pt x="4368" y="1855"/>
                  </a:cubicBezTo>
                  <a:cubicBezTo>
                    <a:pt x="2144" y="3644"/>
                    <a:pt x="0" y="7222"/>
                    <a:pt x="0" y="10800"/>
                  </a:cubicBezTo>
                  <a:cubicBezTo>
                    <a:pt x="0" y="16233"/>
                    <a:pt x="4368" y="21600"/>
                    <a:pt x="12944" y="21600"/>
                  </a:cubicBezTo>
                  <a:cubicBezTo>
                    <a:pt x="15088" y="21600"/>
                    <a:pt x="17232" y="19811"/>
                    <a:pt x="19376" y="18022"/>
                  </a:cubicBezTo>
                  <a:cubicBezTo>
                    <a:pt x="21600" y="14378"/>
                    <a:pt x="21600" y="12589"/>
                    <a:pt x="21600" y="9011"/>
                  </a:cubicBezTo>
                  <a:cubicBezTo>
                    <a:pt x="21600" y="5433"/>
                    <a:pt x="19376" y="3644"/>
                    <a:pt x="19376" y="1855"/>
                  </a:cubicBezTo>
                  <a:cubicBezTo>
                    <a:pt x="17232" y="1855"/>
                    <a:pt x="15088" y="0"/>
                    <a:pt x="12944"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grpSp>
      <p:sp>
        <p:nvSpPr>
          <p:cNvPr id="8942" name="Google Shape;189;p36">
            <a:extLst>
              <a:ext uri="{FF2B5EF4-FFF2-40B4-BE49-F238E27FC236}">
                <a16:creationId xmlns:a16="http://schemas.microsoft.com/office/drawing/2014/main" id="{CC8DE7C0-4FC6-69BE-CB01-A9A8B4525740}"/>
              </a:ext>
            </a:extLst>
          </p:cNvPr>
          <p:cNvSpPr txBox="1">
            <a:spLocks noGrp="1"/>
          </p:cNvSpPr>
          <p:nvPr>
            <p:ph type="title"/>
          </p:nvPr>
        </p:nvSpPr>
        <p:spPr>
          <a:xfrm>
            <a:off x="4091552" y="1350970"/>
            <a:ext cx="2887015" cy="1637498"/>
          </a:xfrm>
          <a:prstGeom prst="rect">
            <a:avLst/>
          </a:prstGeom>
        </p:spPr>
        <p:txBody>
          <a:bodyPr lIns="91424" tIns="91424" rIns="91424" bIns="91424" anchor="t">
            <a:noAutofit/>
          </a:bodyPr>
          <a:lstStyle>
            <a:lvl1pPr defTabSz="425195">
              <a:lnSpc>
                <a:spcPct val="100000"/>
              </a:lnSpc>
              <a:defRPr sz="1488">
                <a:latin typeface="Antonio Regular"/>
                <a:ea typeface="Antonio Regular"/>
                <a:cs typeface="Antonio Regular"/>
                <a:sym typeface="Antonio Regular"/>
              </a:defRPr>
            </a:lvl1pPr>
          </a:lstStyle>
          <a:p>
            <a:pPr algn="ctr"/>
            <a:r>
              <a:rPr lang="en-US" sz="4400" b="1" dirty="0">
                <a:solidFill>
                  <a:schemeClr val="bg1"/>
                </a:solidFill>
                <a:latin typeface="Big Shoulders Display SemiBold" pitchFamily="2" charset="77"/>
              </a:rPr>
              <a:t>João </a:t>
            </a:r>
            <a:br>
              <a:rPr lang="en-US" sz="4400" b="1" dirty="0">
                <a:solidFill>
                  <a:schemeClr val="bg1"/>
                </a:solidFill>
                <a:latin typeface="Big Shoulders Display SemiBold" pitchFamily="2" charset="77"/>
              </a:rPr>
            </a:br>
            <a:r>
              <a:rPr lang="en-US" sz="4400" b="1" dirty="0">
                <a:solidFill>
                  <a:schemeClr val="bg1"/>
                </a:solidFill>
                <a:latin typeface="Big Shoulders Display SemiBold" pitchFamily="2" charset="77"/>
              </a:rPr>
              <a:t>Nunes </a:t>
            </a:r>
          </a:p>
        </p:txBody>
      </p:sp>
      <p:grpSp>
        <p:nvGrpSpPr>
          <p:cNvPr id="8943" name="Google Shape;5109;p43">
            <a:extLst>
              <a:ext uri="{FF2B5EF4-FFF2-40B4-BE49-F238E27FC236}">
                <a16:creationId xmlns:a16="http://schemas.microsoft.com/office/drawing/2014/main" id="{8AAA2CD9-358A-03AC-5322-249942A4A97C}"/>
              </a:ext>
            </a:extLst>
          </p:cNvPr>
          <p:cNvGrpSpPr/>
          <p:nvPr/>
        </p:nvGrpSpPr>
        <p:grpSpPr>
          <a:xfrm flipH="1">
            <a:off x="1979450" y="1771062"/>
            <a:ext cx="783590" cy="1120211"/>
            <a:chOff x="150625" y="-192229"/>
            <a:chExt cx="941701" cy="543104"/>
          </a:xfrm>
        </p:grpSpPr>
        <p:sp>
          <p:nvSpPr>
            <p:cNvPr id="8944" name="Google Shape;5110;p43">
              <a:extLst>
                <a:ext uri="{FF2B5EF4-FFF2-40B4-BE49-F238E27FC236}">
                  <a16:creationId xmlns:a16="http://schemas.microsoft.com/office/drawing/2014/main" id="{D5CA55E5-A3EA-B563-C6DF-810F18E8AFEE}"/>
                </a:ext>
              </a:extLst>
            </p:cNvPr>
            <p:cNvSpPr/>
            <p:nvPr/>
          </p:nvSpPr>
          <p:spPr>
            <a:xfrm flipV="1">
              <a:off x="150625" y="-192229"/>
              <a:ext cx="941701" cy="5431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032"/>
                  </a:lnTo>
                  <a:lnTo>
                    <a:pt x="18000" y="16032"/>
                  </a:lnTo>
                  <a:lnTo>
                    <a:pt x="12144" y="21600"/>
                  </a:lnTo>
                  <a:lnTo>
                    <a:pt x="12600" y="16032"/>
                  </a:lnTo>
                  <a:lnTo>
                    <a:pt x="0" y="16032"/>
                  </a:lnTo>
                  <a:lnTo>
                    <a:pt x="0" y="9352"/>
                  </a:lnTo>
                  <a:close/>
                </a:path>
              </a:pathLst>
            </a:custGeom>
            <a:solidFill>
              <a:srgbClr val="C0F9EA"/>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sz="1100">
                <a:latin typeface="Schibsted Grotesk Medium" pitchFamily="2" charset="77"/>
                <a:cs typeface="Schibsted Grotesk Medium" pitchFamily="2" charset="77"/>
              </a:endParaRPr>
            </a:p>
          </p:txBody>
        </p:sp>
        <p:sp>
          <p:nvSpPr>
            <p:cNvPr id="8945" name="Google Shape;5111;p43">
              <a:extLst>
                <a:ext uri="{FF2B5EF4-FFF2-40B4-BE49-F238E27FC236}">
                  <a16:creationId xmlns:a16="http://schemas.microsoft.com/office/drawing/2014/main" id="{011E13F3-9FE8-93CA-F114-3827FCE7EBCD}"/>
                </a:ext>
              </a:extLst>
            </p:cNvPr>
            <p:cNvSpPr txBox="1"/>
            <p:nvPr/>
          </p:nvSpPr>
          <p:spPr>
            <a:xfrm>
              <a:off x="184519" y="-45484"/>
              <a:ext cx="859055" cy="3619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t">
              <a:spAutoFit/>
            </a:bodyPr>
            <a:lstStyle>
              <a:lvl1pPr algn="ctr" defTabSz="914400">
                <a:defRPr sz="900">
                  <a:solidFill>
                    <a:srgbClr val="E4FBF6"/>
                  </a:solidFill>
                  <a:latin typeface="Roboto Regular"/>
                  <a:ea typeface="Roboto Regular"/>
                  <a:cs typeface="Roboto Regular"/>
                  <a:sym typeface="Roboto Regular"/>
                </a:defRPr>
              </a:lvl1pPr>
            </a:lstStyle>
            <a:p>
              <a:r>
                <a:rPr lang="en-US" sz="1050">
                  <a:solidFill>
                    <a:srgbClr val="2F2766"/>
                  </a:solidFill>
                  <a:latin typeface="Schibsted Grotesk Medium" pitchFamily="2" charset="77"/>
                  <a:cs typeface="Schibsted Grotesk Medium" pitchFamily="2" charset="77"/>
                </a:rPr>
                <a:t>Madeira and the Canary Islands</a:t>
              </a:r>
              <a:endParaRPr sz="1050">
                <a:solidFill>
                  <a:srgbClr val="2F2766"/>
                </a:solidFill>
                <a:latin typeface="Schibsted Grotesk Medium" pitchFamily="2" charset="77"/>
                <a:cs typeface="Schibsted Grotesk Medium" pitchFamily="2" charset="77"/>
              </a:endParaRPr>
            </a:p>
          </p:txBody>
        </p:sp>
      </p:grpSp>
      <p:sp>
        <p:nvSpPr>
          <p:cNvPr id="4" name="Google Shape;44;p8">
            <a:extLst>
              <a:ext uri="{FF2B5EF4-FFF2-40B4-BE49-F238E27FC236}">
                <a16:creationId xmlns:a16="http://schemas.microsoft.com/office/drawing/2014/main" id="{DCA2D9CC-B056-451A-32D3-D564ABB481EB}"/>
              </a:ext>
            </a:extLst>
          </p:cNvPr>
          <p:cNvSpPr/>
          <p:nvPr/>
        </p:nvSpPr>
        <p:spPr>
          <a:xfrm>
            <a:off x="7685103" y="4478594"/>
            <a:ext cx="1" cy="666495"/>
          </a:xfrm>
          <a:prstGeom prst="line">
            <a:avLst/>
          </a:prstGeom>
          <a:ln w="19050">
            <a:solidFill>
              <a:srgbClr val="FFFFFF"/>
            </a:solidFill>
          </a:ln>
        </p:spPr>
        <p:txBody>
          <a:bodyPr lIns="45719" rIns="45719"/>
          <a:lstStyle/>
          <a:p>
            <a:endParaRPr/>
          </a:p>
        </p:txBody>
      </p:sp>
      <p:pic>
        <p:nvPicPr>
          <p:cNvPr id="5" name="Picture 4">
            <a:extLst>
              <a:ext uri="{FF2B5EF4-FFF2-40B4-BE49-F238E27FC236}">
                <a16:creationId xmlns:a16="http://schemas.microsoft.com/office/drawing/2014/main" id="{F7B31965-5CA7-36BA-CBDA-D288BFE24E9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57782" y="4404164"/>
            <a:ext cx="961140" cy="425283"/>
          </a:xfrm>
          <a:prstGeom prst="rect">
            <a:avLst/>
          </a:prstGeom>
          <a:ln w="12700">
            <a:miter lim="400000"/>
          </a:ln>
        </p:spPr>
      </p:pic>
      <p:sp>
        <p:nvSpPr>
          <p:cNvPr id="6" name="TextBox 5">
            <a:extLst>
              <a:ext uri="{FF2B5EF4-FFF2-40B4-BE49-F238E27FC236}">
                <a16:creationId xmlns:a16="http://schemas.microsoft.com/office/drawing/2014/main" id="{4EC20A66-3678-531F-357C-340008142393}"/>
              </a:ext>
            </a:extLst>
          </p:cNvPr>
          <p:cNvSpPr txBox="1"/>
          <p:nvPr/>
        </p:nvSpPr>
        <p:spPr>
          <a:xfrm>
            <a:off x="325078" y="4694796"/>
            <a:ext cx="1536500" cy="2693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GB" sz="1150" dirty="0">
                <a:solidFill>
                  <a:schemeClr val="bg1"/>
                </a:solidFill>
                <a:latin typeface="Schibsted Grotesk Medium"/>
                <a:cs typeface="Schibsted Grotesk Medium"/>
                <a:sym typeface="Roboto Regular"/>
              </a:rPr>
              <a:t>© Ricardo Lourenço</a:t>
            </a:r>
            <a:endParaRPr kumimoji="0" lang="en-GB" b="0" i="0" u="none" strike="noStrike" cap="none" spc="0" normalizeH="0" baseline="0" dirty="0">
              <a:ln>
                <a:noFill/>
              </a:ln>
              <a:solidFill>
                <a:schemeClr val="bg1"/>
              </a:solidFill>
              <a:effectLst/>
              <a:uFillTx/>
              <a:latin typeface="+mn-lt"/>
              <a:ea typeface="+mn-ea"/>
              <a:cs typeface="+mn-cs"/>
              <a:sym typeface="Calibri"/>
            </a:endParaRPr>
          </a:p>
        </p:txBody>
      </p:sp>
    </p:spTree>
    <p:extLst>
      <p:ext uri="{BB962C8B-B14F-4D97-AF65-F5344CB8AC3E}">
        <p14:creationId xmlns:p14="http://schemas.microsoft.com/office/powerpoint/2010/main" val="172393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13C39-61C3-CB30-00B4-F3314BE096AA}"/>
            </a:ext>
          </a:extLst>
        </p:cNvPr>
        <p:cNvGrpSpPr/>
        <p:nvPr/>
      </p:nvGrpSpPr>
      <p:grpSpPr>
        <a:xfrm>
          <a:off x="0" y="0"/>
          <a:ext cx="0" cy="0"/>
          <a:chOff x="0" y="0"/>
          <a:chExt cx="0" cy="0"/>
        </a:xfrm>
      </p:grpSpPr>
      <p:sp>
        <p:nvSpPr>
          <p:cNvPr id="67" name="Rectangle 32">
            <a:extLst>
              <a:ext uri="{FF2B5EF4-FFF2-40B4-BE49-F238E27FC236}">
                <a16:creationId xmlns:a16="http://schemas.microsoft.com/office/drawing/2014/main" id="{A04C041B-6C4C-19B7-BC2D-8426F8CE7120}"/>
              </a:ext>
            </a:extLst>
          </p:cNvPr>
          <p:cNvSpPr>
            <a:spLocks noGrp="1" noRot="1" noMove="1" noResize="1" noEditPoints="1" noAdjustHandles="1" noChangeArrowheads="1" noChangeShapeType="1"/>
          </p:cNvSpPr>
          <p:nvPr/>
        </p:nvSpPr>
        <p:spPr>
          <a:xfrm>
            <a:off x="0" y="1876489"/>
            <a:ext cx="9195156" cy="2532282"/>
          </a:xfrm>
          <a:prstGeom prst="rect">
            <a:avLst/>
          </a:prstGeom>
          <a:solidFill>
            <a:srgbClr val="E4FBF6"/>
          </a:solidFill>
          <a:ln w="12700">
            <a:miter lim="400000"/>
          </a:ln>
        </p:spPr>
        <p:txBody>
          <a:bodyPr lIns="45719" rIns="45719" anchor="ctr"/>
          <a:lstStyle/>
          <a:p>
            <a:pPr algn="ctr">
              <a:defRPr>
                <a:solidFill>
                  <a:srgbClr val="FFFFFF"/>
                </a:solidFill>
              </a:defRPr>
            </a:pPr>
            <a:endParaRPr/>
          </a:p>
        </p:txBody>
      </p:sp>
      <p:sp>
        <p:nvSpPr>
          <p:cNvPr id="70" name="Google Shape;208;p38">
            <a:extLst>
              <a:ext uri="{FF2B5EF4-FFF2-40B4-BE49-F238E27FC236}">
                <a16:creationId xmlns:a16="http://schemas.microsoft.com/office/drawing/2014/main" id="{6E675AB4-0246-F75B-4DCD-31E1A2FA397F}"/>
              </a:ext>
            </a:extLst>
          </p:cNvPr>
          <p:cNvSpPr txBox="1"/>
          <p:nvPr/>
        </p:nvSpPr>
        <p:spPr>
          <a:xfrm>
            <a:off x="308481" y="2443344"/>
            <a:ext cx="2301848" cy="1692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nchor="t">
            <a:spAutoFit/>
          </a:bodyPr>
          <a:lstStyle>
            <a:lvl1pPr algn="ctr" defTabSz="914400">
              <a:defRPr sz="1600">
                <a:solidFill>
                  <a:srgbClr val="193441"/>
                </a:solidFill>
                <a:latin typeface="Roboto Regular"/>
                <a:ea typeface="Roboto Regular"/>
                <a:cs typeface="Roboto Regular"/>
                <a:sym typeface="Roboto Regular"/>
              </a:defRPr>
            </a:lvl1pPr>
          </a:lstStyle>
          <a:p>
            <a:r>
              <a:rPr lang="en-US" sz="1400">
                <a:solidFill>
                  <a:schemeClr val="bg2">
                    <a:lumMod val="50000"/>
                  </a:schemeClr>
                </a:solidFill>
                <a:latin typeface="Schibsted Grotesk Medium" pitchFamily="2" charset="77"/>
                <a:cs typeface="Schibsted Grotesk Medium" pitchFamily="2" charset="77"/>
              </a:rPr>
              <a:t>A poorly understood seabird faces mounting threats from invasive predators, habitat loss, and human disturbance, with insufficient data to guide protection.</a:t>
            </a:r>
            <a:endParaRPr lang="pt-PT">
              <a:solidFill>
                <a:schemeClr val="bg2">
                  <a:lumMod val="50000"/>
                </a:schemeClr>
              </a:solidFill>
              <a:latin typeface="Schibsted Grotesk Medium" pitchFamily="2" charset="77"/>
              <a:cs typeface="Schibsted Grotesk Medium" pitchFamily="2" charset="77"/>
            </a:endParaRPr>
          </a:p>
        </p:txBody>
      </p:sp>
      <p:sp>
        <p:nvSpPr>
          <p:cNvPr id="72" name="Google Shape;210;p38">
            <a:extLst>
              <a:ext uri="{FF2B5EF4-FFF2-40B4-BE49-F238E27FC236}">
                <a16:creationId xmlns:a16="http://schemas.microsoft.com/office/drawing/2014/main" id="{035A9ABB-D236-31D5-2E0D-0AE00C02611E}"/>
              </a:ext>
            </a:extLst>
          </p:cNvPr>
          <p:cNvSpPr txBox="1"/>
          <p:nvPr/>
        </p:nvSpPr>
        <p:spPr>
          <a:xfrm>
            <a:off x="3158387" y="2443344"/>
            <a:ext cx="2577628" cy="1692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nchor="t">
            <a:spAutoFit/>
          </a:bodyPr>
          <a:lstStyle>
            <a:lvl1pPr algn="ctr" defTabSz="914400">
              <a:defRPr sz="1600">
                <a:solidFill>
                  <a:srgbClr val="193441"/>
                </a:solidFill>
                <a:latin typeface="Roboto Regular"/>
                <a:ea typeface="Roboto Regular"/>
                <a:cs typeface="Roboto Regular"/>
                <a:sym typeface="Roboto Regular"/>
              </a:defRPr>
            </a:lvl1pPr>
          </a:lstStyle>
          <a:p>
            <a:r>
              <a:rPr lang="en-US" sz="1400">
                <a:solidFill>
                  <a:schemeClr val="bg2">
                    <a:lumMod val="50000"/>
                  </a:schemeClr>
                </a:solidFill>
                <a:latin typeface="Schibsted Grotesk Medium" pitchFamily="2" charset="77"/>
                <a:cs typeface="Schibsted Grotesk Medium" pitchFamily="2" charset="77"/>
              </a:rPr>
              <a:t>GPS tracking, acoustic monitoring, nest prospecting, predator control, and cross-island stakeholder collaboration generate the data needed for conservation.</a:t>
            </a:r>
          </a:p>
        </p:txBody>
      </p:sp>
      <p:sp>
        <p:nvSpPr>
          <p:cNvPr id="74" name="Google Shape;212;p38">
            <a:extLst>
              <a:ext uri="{FF2B5EF4-FFF2-40B4-BE49-F238E27FC236}">
                <a16:creationId xmlns:a16="http://schemas.microsoft.com/office/drawing/2014/main" id="{1F90A41A-7FF3-D8EE-3B19-817F359D4FC8}"/>
              </a:ext>
            </a:extLst>
          </p:cNvPr>
          <p:cNvSpPr txBox="1"/>
          <p:nvPr/>
        </p:nvSpPr>
        <p:spPr>
          <a:xfrm>
            <a:off x="6170785" y="2443344"/>
            <a:ext cx="2570700" cy="1477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nchor="t">
            <a:spAutoFit/>
          </a:bodyPr>
          <a:lstStyle>
            <a:lvl1pPr algn="ctr" defTabSz="914400">
              <a:defRPr sz="1600">
                <a:solidFill>
                  <a:srgbClr val="193441"/>
                </a:solidFill>
                <a:latin typeface="Roboto Regular"/>
                <a:ea typeface="Roboto Regular"/>
                <a:cs typeface="Roboto Regular"/>
                <a:sym typeface="Roboto Regular"/>
              </a:defRPr>
            </a:lvl1pPr>
          </a:lstStyle>
          <a:p>
            <a:r>
              <a:rPr lang="en-US" sz="1400">
                <a:solidFill>
                  <a:schemeClr val="bg2">
                    <a:lumMod val="50000"/>
                  </a:schemeClr>
                </a:solidFill>
                <a:latin typeface="Schibsted Grotesk Medium" pitchFamily="2" charset="77"/>
                <a:cs typeface="Schibsted Grotesk Medium" pitchFamily="2" charset="77"/>
              </a:rPr>
              <a:t>First GPS data collected, active nests identified, and a transnational conservation network established to secure the species' long-term survival.</a:t>
            </a:r>
          </a:p>
        </p:txBody>
      </p:sp>
      <p:sp>
        <p:nvSpPr>
          <p:cNvPr id="75" name="Google Shape;43;p8">
            <a:extLst>
              <a:ext uri="{FF2B5EF4-FFF2-40B4-BE49-F238E27FC236}">
                <a16:creationId xmlns:a16="http://schemas.microsoft.com/office/drawing/2014/main" id="{45E1A30B-8FE6-7BBC-A888-115B462417CF}"/>
              </a:ext>
            </a:extLst>
          </p:cNvPr>
          <p:cNvSpPr/>
          <p:nvPr/>
        </p:nvSpPr>
        <p:spPr>
          <a:xfrm>
            <a:off x="2953303" y="2443344"/>
            <a:ext cx="1" cy="1391101"/>
          </a:xfrm>
          <a:prstGeom prst="line">
            <a:avLst/>
          </a:prstGeom>
          <a:ln w="19050">
            <a:solidFill>
              <a:srgbClr val="50548C"/>
            </a:solidFill>
          </a:ln>
        </p:spPr>
        <p:txBody>
          <a:bodyPr lIns="45719" rIns="45719"/>
          <a:lstStyle/>
          <a:p>
            <a:endParaRPr/>
          </a:p>
        </p:txBody>
      </p:sp>
      <p:sp>
        <p:nvSpPr>
          <p:cNvPr id="76" name="Google Shape;44;p8">
            <a:extLst>
              <a:ext uri="{FF2B5EF4-FFF2-40B4-BE49-F238E27FC236}">
                <a16:creationId xmlns:a16="http://schemas.microsoft.com/office/drawing/2014/main" id="{6EB2D534-AE57-E269-629B-B5AEE92748FE}"/>
              </a:ext>
            </a:extLst>
          </p:cNvPr>
          <p:cNvSpPr/>
          <p:nvPr/>
        </p:nvSpPr>
        <p:spPr>
          <a:xfrm>
            <a:off x="5944925" y="2443344"/>
            <a:ext cx="1" cy="1391101"/>
          </a:xfrm>
          <a:prstGeom prst="line">
            <a:avLst/>
          </a:prstGeom>
          <a:ln w="19050">
            <a:solidFill>
              <a:srgbClr val="50548C"/>
            </a:solidFill>
          </a:ln>
        </p:spPr>
        <p:txBody>
          <a:bodyPr lIns="45719" rIns="45719"/>
          <a:lstStyle/>
          <a:p>
            <a:endParaRPr/>
          </a:p>
        </p:txBody>
      </p:sp>
      <p:pic>
        <p:nvPicPr>
          <p:cNvPr id="77" name="Picture 1">
            <a:extLst>
              <a:ext uri="{FF2B5EF4-FFF2-40B4-BE49-F238E27FC236}">
                <a16:creationId xmlns:a16="http://schemas.microsoft.com/office/drawing/2014/main" id="{2397ADAB-E508-60FA-1449-7CFAA8B592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33982" y="4489644"/>
            <a:ext cx="961139" cy="425283"/>
          </a:xfrm>
          <a:prstGeom prst="rect">
            <a:avLst/>
          </a:prstGeom>
          <a:ln w="12700">
            <a:miter lim="400000"/>
          </a:ln>
        </p:spPr>
      </p:pic>
      <p:sp>
        <p:nvSpPr>
          <p:cNvPr id="78" name="Google Shape;44;p8">
            <a:extLst>
              <a:ext uri="{FF2B5EF4-FFF2-40B4-BE49-F238E27FC236}">
                <a16:creationId xmlns:a16="http://schemas.microsoft.com/office/drawing/2014/main" id="{D92B7134-120A-59F8-12C6-73E5D2A91E81}"/>
              </a:ext>
            </a:extLst>
          </p:cNvPr>
          <p:cNvSpPr/>
          <p:nvPr/>
        </p:nvSpPr>
        <p:spPr>
          <a:xfrm>
            <a:off x="7685103" y="4545522"/>
            <a:ext cx="1" cy="599567"/>
          </a:xfrm>
          <a:prstGeom prst="line">
            <a:avLst/>
          </a:prstGeom>
          <a:ln w="19050">
            <a:solidFill>
              <a:srgbClr val="193441"/>
            </a:solidFill>
          </a:ln>
        </p:spPr>
        <p:txBody>
          <a:bodyPr lIns="45719" rIns="45719"/>
          <a:lstStyle/>
          <a:p>
            <a:endParaRPr/>
          </a:p>
        </p:txBody>
      </p:sp>
      <p:sp>
        <p:nvSpPr>
          <p:cNvPr id="3" name="Google Shape;206;p38">
            <a:extLst>
              <a:ext uri="{FF2B5EF4-FFF2-40B4-BE49-F238E27FC236}">
                <a16:creationId xmlns:a16="http://schemas.microsoft.com/office/drawing/2014/main" id="{2C91BF6D-A349-8B4A-EBA8-D7A9A77B0C1A}"/>
              </a:ext>
            </a:extLst>
          </p:cNvPr>
          <p:cNvSpPr txBox="1"/>
          <p:nvPr/>
        </p:nvSpPr>
        <p:spPr>
          <a:xfrm>
            <a:off x="430041" y="1108074"/>
            <a:ext cx="8283918" cy="5847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spAutoFit/>
          </a:bodyPr>
          <a:lstStyle>
            <a:lvl1pPr algn="ctr" defTabSz="914400">
              <a:defRPr sz="2400">
                <a:solidFill>
                  <a:srgbClr val="193441"/>
                </a:solidFill>
                <a:latin typeface="Antonio Regular"/>
                <a:ea typeface="Antonio Regular"/>
                <a:cs typeface="Antonio Regular"/>
                <a:sym typeface="Antonio Regular"/>
              </a:defRPr>
            </a:lvl1pPr>
          </a:lstStyle>
          <a:p>
            <a:r>
              <a:rPr lang="en-US" sz="2600" b="1">
                <a:latin typeface="Big Shoulders Display SemiBold" pitchFamily="2" charset="77"/>
              </a:rPr>
              <a:t>Madeira and the Canary Islands: Holistic interventions for species</a:t>
            </a:r>
            <a:endParaRPr sz="2600" b="1">
              <a:latin typeface="Big Shoulders Display SemiBold" pitchFamily="2" charset="77"/>
              <a:ea typeface="Roboto Medium"/>
              <a:cs typeface="Roboto Medium"/>
              <a:sym typeface="Roboto Medium"/>
            </a:endParaRPr>
          </a:p>
        </p:txBody>
      </p:sp>
      <p:pic>
        <p:nvPicPr>
          <p:cNvPr id="2" name="Imagem 2">
            <a:extLst>
              <a:ext uri="{FF2B5EF4-FFF2-40B4-BE49-F238E27FC236}">
                <a16:creationId xmlns:a16="http://schemas.microsoft.com/office/drawing/2014/main" id="{2A4D2650-BA78-E010-4F9F-367163D76E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1875" y="258829"/>
            <a:ext cx="894473" cy="894473"/>
          </a:xfrm>
          <a:prstGeom prst="rect">
            <a:avLst/>
          </a:prstGeom>
        </p:spPr>
      </p:pic>
      <p:pic>
        <p:nvPicPr>
          <p:cNvPr id="4" name="Imagem 4">
            <a:extLst>
              <a:ext uri="{FF2B5EF4-FFF2-40B4-BE49-F238E27FC236}">
                <a16:creationId xmlns:a16="http://schemas.microsoft.com/office/drawing/2014/main" id="{3E35E85A-1088-B685-F2BE-8ADF46B02B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7654" y="242030"/>
            <a:ext cx="894473" cy="894473"/>
          </a:xfrm>
          <a:prstGeom prst="rect">
            <a:avLst/>
          </a:prstGeom>
        </p:spPr>
      </p:pic>
      <p:sp>
        <p:nvSpPr>
          <p:cNvPr id="5" name="Google Shape;207;p38">
            <a:extLst>
              <a:ext uri="{FF2B5EF4-FFF2-40B4-BE49-F238E27FC236}">
                <a16:creationId xmlns:a16="http://schemas.microsoft.com/office/drawing/2014/main" id="{7299CC5A-78B5-9783-8AC6-09BD744145EF}"/>
              </a:ext>
            </a:extLst>
          </p:cNvPr>
          <p:cNvSpPr txBox="1"/>
          <p:nvPr/>
        </p:nvSpPr>
        <p:spPr>
          <a:xfrm>
            <a:off x="280254" y="1908451"/>
            <a:ext cx="2358302" cy="5539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chor="b">
            <a:spAutoFit/>
          </a:bodyPr>
          <a:lstStyle>
            <a:lvl1pPr algn="ctr" defTabSz="914400">
              <a:defRPr>
                <a:solidFill>
                  <a:srgbClr val="193441"/>
                </a:solidFill>
                <a:latin typeface="Antonio Regular"/>
                <a:ea typeface="Antonio Regular"/>
                <a:cs typeface="Antonio Regular"/>
                <a:sym typeface="Antonio Regular"/>
              </a:defRPr>
            </a:lvl1pPr>
          </a:lstStyle>
          <a:p>
            <a:r>
              <a:rPr lang="en-US" sz="2400">
                <a:latin typeface="Big Shoulders Display Light" pitchFamily="2" charset="77"/>
              </a:rPr>
              <a:t>Issue</a:t>
            </a:r>
            <a:endParaRPr sz="2400">
              <a:latin typeface="Big Shoulders Display Light" pitchFamily="2" charset="77"/>
            </a:endParaRPr>
          </a:p>
        </p:txBody>
      </p:sp>
      <p:sp>
        <p:nvSpPr>
          <p:cNvPr id="6" name="Google Shape;209;p38">
            <a:extLst>
              <a:ext uri="{FF2B5EF4-FFF2-40B4-BE49-F238E27FC236}">
                <a16:creationId xmlns:a16="http://schemas.microsoft.com/office/drawing/2014/main" id="{C335B3E5-26DF-64BD-8BE2-2AC1530DC874}"/>
              </a:ext>
            </a:extLst>
          </p:cNvPr>
          <p:cNvSpPr txBox="1"/>
          <p:nvPr/>
        </p:nvSpPr>
        <p:spPr>
          <a:xfrm>
            <a:off x="3268051" y="1908451"/>
            <a:ext cx="2358301" cy="5539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chor="b">
            <a:spAutoFit/>
          </a:bodyPr>
          <a:lstStyle>
            <a:lvl1pPr algn="ctr" defTabSz="914400">
              <a:defRPr>
                <a:solidFill>
                  <a:srgbClr val="193441"/>
                </a:solidFill>
                <a:latin typeface="Antonio Regular"/>
                <a:ea typeface="Antonio Regular"/>
                <a:cs typeface="Antonio Regular"/>
                <a:sym typeface="Antonio Regular"/>
              </a:defRPr>
            </a:lvl1pPr>
          </a:lstStyle>
          <a:p>
            <a:r>
              <a:rPr lang="en-US" sz="2400">
                <a:latin typeface="Big Shoulders Display Light" pitchFamily="2" charset="77"/>
              </a:rPr>
              <a:t>Action</a:t>
            </a:r>
            <a:endParaRPr sz="2400">
              <a:latin typeface="Big Shoulders Display Light" pitchFamily="2" charset="77"/>
            </a:endParaRPr>
          </a:p>
        </p:txBody>
      </p:sp>
      <p:sp>
        <p:nvSpPr>
          <p:cNvPr id="7" name="Google Shape;211;p38">
            <a:extLst>
              <a:ext uri="{FF2B5EF4-FFF2-40B4-BE49-F238E27FC236}">
                <a16:creationId xmlns:a16="http://schemas.microsoft.com/office/drawing/2014/main" id="{5047A200-5F91-88CF-664D-D66259360935}"/>
              </a:ext>
            </a:extLst>
          </p:cNvPr>
          <p:cNvSpPr txBox="1"/>
          <p:nvPr/>
        </p:nvSpPr>
        <p:spPr>
          <a:xfrm>
            <a:off x="6276985" y="1916618"/>
            <a:ext cx="2358301" cy="5539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chor="b">
            <a:spAutoFit/>
          </a:bodyPr>
          <a:lstStyle>
            <a:lvl1pPr algn="ctr" defTabSz="914400">
              <a:defRPr>
                <a:solidFill>
                  <a:srgbClr val="193441"/>
                </a:solidFill>
                <a:latin typeface="Antonio Regular"/>
                <a:ea typeface="Antonio Regular"/>
                <a:cs typeface="Antonio Regular"/>
                <a:sym typeface="Antonio Regular"/>
              </a:defRPr>
            </a:lvl1pPr>
          </a:lstStyle>
          <a:p>
            <a:r>
              <a:rPr lang="en-US" sz="2400">
                <a:latin typeface="Big Shoulders Display Light" pitchFamily="2" charset="77"/>
              </a:rPr>
              <a:t>Impact</a:t>
            </a:r>
            <a:endParaRPr sz="2400">
              <a:latin typeface="Big Shoulders Display Light" pitchFamily="2" charset="77"/>
            </a:endParaRPr>
          </a:p>
        </p:txBody>
      </p:sp>
    </p:spTree>
    <p:extLst>
      <p:ext uri="{BB962C8B-B14F-4D97-AF65-F5344CB8AC3E}">
        <p14:creationId xmlns:p14="http://schemas.microsoft.com/office/powerpoint/2010/main" val="160559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66EFD-29D4-3ADE-9DF8-CB0966181DE6}"/>
            </a:ext>
          </a:extLst>
        </p:cNvPr>
        <p:cNvGrpSpPr/>
        <p:nvPr/>
      </p:nvGrpSpPr>
      <p:grpSpPr>
        <a:xfrm>
          <a:off x="0" y="0"/>
          <a:ext cx="0" cy="0"/>
          <a:chOff x="0" y="0"/>
          <a:chExt cx="0" cy="0"/>
        </a:xfrm>
      </p:grpSpPr>
      <p:pic>
        <p:nvPicPr>
          <p:cNvPr id="2" name="Presentation images">
            <a:hlinkClick r:id="" action="ppaction://media"/>
            <a:extLst>
              <a:ext uri="{FF2B5EF4-FFF2-40B4-BE49-F238E27FC236}">
                <a16:creationId xmlns:a16="http://schemas.microsoft.com/office/drawing/2014/main" id="{68002D3F-3774-3618-98BE-74958D4069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763"/>
            <a:ext cx="9156700" cy="5143500"/>
          </a:xfrm>
          <a:prstGeom prst="rect">
            <a:avLst/>
          </a:prstGeom>
        </p:spPr>
      </p:pic>
      <p:pic>
        <p:nvPicPr>
          <p:cNvPr id="77" name="Picture 1">
            <a:extLst>
              <a:ext uri="{FF2B5EF4-FFF2-40B4-BE49-F238E27FC236}">
                <a16:creationId xmlns:a16="http://schemas.microsoft.com/office/drawing/2014/main" id="{F43AD0D0-F995-DE72-469F-4A1E46791B4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933982" y="4489644"/>
            <a:ext cx="961139" cy="425283"/>
          </a:xfrm>
          <a:prstGeom prst="rect">
            <a:avLst/>
          </a:prstGeom>
          <a:ln w="12700">
            <a:miter lim="400000"/>
          </a:ln>
        </p:spPr>
      </p:pic>
      <p:sp>
        <p:nvSpPr>
          <p:cNvPr id="78" name="Google Shape;44;p8">
            <a:extLst>
              <a:ext uri="{FF2B5EF4-FFF2-40B4-BE49-F238E27FC236}">
                <a16:creationId xmlns:a16="http://schemas.microsoft.com/office/drawing/2014/main" id="{09D4C35D-719B-D5C9-4DF0-3891D30F2D2F}"/>
              </a:ext>
            </a:extLst>
          </p:cNvPr>
          <p:cNvSpPr/>
          <p:nvPr/>
        </p:nvSpPr>
        <p:spPr>
          <a:xfrm>
            <a:off x="7685103" y="4545522"/>
            <a:ext cx="1" cy="599567"/>
          </a:xfrm>
          <a:prstGeom prst="line">
            <a:avLst/>
          </a:prstGeom>
          <a:ln w="19050">
            <a:solidFill>
              <a:srgbClr val="193441"/>
            </a:solidFill>
          </a:ln>
        </p:spPr>
        <p:txBody>
          <a:bodyPr lIns="45719" rIns="45719"/>
          <a:lstStyle/>
          <a:p>
            <a:endParaRPr/>
          </a:p>
        </p:txBody>
      </p:sp>
      <p:sp>
        <p:nvSpPr>
          <p:cNvPr id="7" name="Google Shape;208;p38">
            <a:extLst>
              <a:ext uri="{FF2B5EF4-FFF2-40B4-BE49-F238E27FC236}">
                <a16:creationId xmlns:a16="http://schemas.microsoft.com/office/drawing/2014/main" id="{6E20415B-2601-5C42-A541-12B7703E7B72}"/>
              </a:ext>
            </a:extLst>
          </p:cNvPr>
          <p:cNvSpPr txBox="1"/>
          <p:nvPr/>
        </p:nvSpPr>
        <p:spPr>
          <a:xfrm>
            <a:off x="268070" y="4332969"/>
            <a:ext cx="7168154" cy="71554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nchor="t">
            <a:spAutoFit/>
          </a:bodyPr>
          <a:lstStyle>
            <a:lvl1pPr algn="ctr" defTabSz="914400">
              <a:defRPr sz="1600">
                <a:solidFill>
                  <a:srgbClr val="193441"/>
                </a:solidFill>
                <a:latin typeface="Roboto Regular"/>
                <a:ea typeface="Roboto Regular"/>
                <a:cs typeface="Roboto Regular"/>
                <a:sym typeface="Roboto Regular"/>
              </a:defRPr>
            </a:lvl1pPr>
          </a:lstStyle>
          <a:p>
            <a:pPr algn="l"/>
            <a:r>
              <a:rPr lang="en-US" sz="1150" dirty="0">
                <a:solidFill>
                  <a:schemeClr val="tx1"/>
                </a:solidFill>
                <a:latin typeface="Schibsted Grotesk Medium"/>
                <a:cs typeface="Schibsted Grotesk Medium"/>
              </a:rPr>
              <a:t>On Madeira and the Canary Islands, successful scientific monitoring and management efforts for species-specific preservation requires institutional cooperation. </a:t>
            </a:r>
            <a:r>
              <a:rPr lang="en-US" sz="1150" b="1" dirty="0">
                <a:solidFill>
                  <a:schemeClr val="tx1"/>
                </a:solidFill>
                <a:latin typeface="Schibsted Grotesk" pitchFamily="2" charset="77"/>
                <a:cs typeface="Schibsted Grotesk" pitchFamily="2" charset="77"/>
              </a:rPr>
              <a:t>BESTLIFE2030 brings together stakeholders from all groups to collect ecological data and improve species outcomes.  </a:t>
            </a:r>
            <a:endParaRPr sz="1150" b="1" dirty="0">
              <a:solidFill>
                <a:schemeClr val="tx1"/>
              </a:solidFill>
              <a:latin typeface="Schibsted Grotesk" pitchFamily="2" charset="77"/>
              <a:cs typeface="Schibsted Grotesk" pitchFamily="2" charset="77"/>
            </a:endParaRPr>
          </a:p>
        </p:txBody>
      </p:sp>
      <p:sp>
        <p:nvSpPr>
          <p:cNvPr id="3" name="TextBox 2">
            <a:extLst>
              <a:ext uri="{FF2B5EF4-FFF2-40B4-BE49-F238E27FC236}">
                <a16:creationId xmlns:a16="http://schemas.microsoft.com/office/drawing/2014/main" id="{DF9BCE2A-FBF3-5D8A-B706-5AE35B9AF2E8}"/>
              </a:ext>
            </a:extLst>
          </p:cNvPr>
          <p:cNvSpPr txBox="1"/>
          <p:nvPr/>
        </p:nvSpPr>
        <p:spPr>
          <a:xfrm>
            <a:off x="2023718" y="3863893"/>
            <a:ext cx="91455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GB" sz="1150" dirty="0">
                <a:solidFill>
                  <a:schemeClr val="bg1"/>
                </a:solidFill>
                <a:latin typeface="Schibsted Grotesk Medium"/>
                <a:cs typeface="Schibsted Grotesk Medium"/>
                <a:sym typeface="Roboto Regular"/>
              </a:rPr>
              <a:t>© Rene Pop</a:t>
            </a:r>
            <a:r>
              <a:rPr lang="en-GB" b="1" dirty="0">
                <a:solidFill>
                  <a:schemeClr val="bg1"/>
                </a:solidFill>
              </a:rPr>
              <a:t> </a:t>
            </a:r>
            <a:endParaRPr kumimoji="0" lang="en-GB" sz="1800" b="0" i="0" u="none" strike="noStrike" cap="none" spc="0" normalizeH="0" baseline="0" dirty="0">
              <a:ln>
                <a:noFill/>
              </a:ln>
              <a:solidFill>
                <a:schemeClr val="bg1"/>
              </a:solidFill>
              <a:effectLst/>
              <a:uFillTx/>
              <a:latin typeface="+mn-lt"/>
              <a:ea typeface="+mn-ea"/>
              <a:cs typeface="+mn-cs"/>
              <a:sym typeface="Calibri"/>
            </a:endParaRPr>
          </a:p>
        </p:txBody>
      </p:sp>
    </p:spTree>
    <p:extLst>
      <p:ext uri="{BB962C8B-B14F-4D97-AF65-F5344CB8AC3E}">
        <p14:creationId xmlns:p14="http://schemas.microsoft.com/office/powerpoint/2010/main" val="92399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91C14-2976-99CD-7255-455923BD7DD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C9D07F7-CCA7-4403-107B-1E2945B058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501" y="244786"/>
            <a:ext cx="8597449" cy="4638639"/>
          </a:xfrm>
          <a:prstGeom prst="rect">
            <a:avLst/>
          </a:prstGeom>
        </p:spPr>
      </p:pic>
      <p:sp>
        <p:nvSpPr>
          <p:cNvPr id="48" name="Google Shape;235;p40">
            <a:extLst>
              <a:ext uri="{FF2B5EF4-FFF2-40B4-BE49-F238E27FC236}">
                <a16:creationId xmlns:a16="http://schemas.microsoft.com/office/drawing/2014/main" id="{B9BE61F3-0EAE-E256-318A-43688FBC2A2C}"/>
              </a:ext>
            </a:extLst>
          </p:cNvPr>
          <p:cNvSpPr/>
          <p:nvPr/>
        </p:nvSpPr>
        <p:spPr>
          <a:xfrm>
            <a:off x="477849" y="-1"/>
            <a:ext cx="3677463" cy="2002422"/>
          </a:xfrm>
          <a:prstGeom prst="rect">
            <a:avLst/>
          </a:prstGeom>
          <a:solidFill>
            <a:srgbClr val="C0F9EA"/>
          </a:solidFill>
          <a:ln w="12700">
            <a:miter lim="400000"/>
          </a:ln>
        </p:spPr>
        <p:txBody>
          <a:bodyPr lIns="45719" rIns="45719" anchor="ctr"/>
          <a:lstStyle/>
          <a:p>
            <a:pPr>
              <a:defRPr sz="1400">
                <a:solidFill>
                  <a:srgbClr val="000000"/>
                </a:solidFill>
                <a:latin typeface="Arial"/>
                <a:ea typeface="Arial"/>
                <a:cs typeface="Arial"/>
                <a:sym typeface="Arial"/>
              </a:defRPr>
            </a:pPr>
            <a:endParaRPr/>
          </a:p>
        </p:txBody>
      </p:sp>
      <p:sp>
        <p:nvSpPr>
          <p:cNvPr id="49" name="Google Shape;236;p40">
            <a:extLst>
              <a:ext uri="{FF2B5EF4-FFF2-40B4-BE49-F238E27FC236}">
                <a16:creationId xmlns:a16="http://schemas.microsoft.com/office/drawing/2014/main" id="{EEFCE679-63AA-10F5-3C3A-C8C0FD0DDCF3}"/>
              </a:ext>
            </a:extLst>
          </p:cNvPr>
          <p:cNvSpPr txBox="1"/>
          <p:nvPr/>
        </p:nvSpPr>
        <p:spPr>
          <a:xfrm>
            <a:off x="702365" y="902499"/>
            <a:ext cx="3452947" cy="6832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chor="b">
            <a:spAutoFit/>
          </a:bodyPr>
          <a:lstStyle>
            <a:lvl1pPr defTabSz="685800">
              <a:lnSpc>
                <a:spcPct val="90000"/>
              </a:lnSpc>
              <a:defRPr sz="3600">
                <a:solidFill>
                  <a:srgbClr val="193441"/>
                </a:solidFill>
                <a:latin typeface="Antonio Regular"/>
                <a:ea typeface="Antonio Regular"/>
                <a:cs typeface="Antonio Regular"/>
                <a:sym typeface="Antonio Regular"/>
              </a:defRPr>
            </a:lvl1pPr>
          </a:lstStyle>
          <a:p>
            <a:r>
              <a:rPr lang="en-US">
                <a:latin typeface="Big Shoulders Display Medium" pitchFamily="2" charset="77"/>
              </a:rPr>
              <a:t>3. Closing</a:t>
            </a:r>
            <a:endParaRPr>
              <a:latin typeface="Big Shoulders Display Medium" pitchFamily="2" charset="77"/>
            </a:endParaRPr>
          </a:p>
        </p:txBody>
      </p:sp>
      <p:sp>
        <p:nvSpPr>
          <p:cNvPr id="50" name="Google Shape;44;p8">
            <a:extLst>
              <a:ext uri="{FF2B5EF4-FFF2-40B4-BE49-F238E27FC236}">
                <a16:creationId xmlns:a16="http://schemas.microsoft.com/office/drawing/2014/main" id="{B4536C74-9B3B-A24E-F722-9A52120F0AD0}"/>
              </a:ext>
            </a:extLst>
          </p:cNvPr>
          <p:cNvSpPr/>
          <p:nvPr/>
        </p:nvSpPr>
        <p:spPr>
          <a:xfrm>
            <a:off x="7685103" y="4478594"/>
            <a:ext cx="1" cy="666495"/>
          </a:xfrm>
          <a:prstGeom prst="line">
            <a:avLst/>
          </a:prstGeom>
          <a:ln w="19050">
            <a:solidFill>
              <a:srgbClr val="FFFFFF"/>
            </a:solidFill>
          </a:ln>
        </p:spPr>
        <p:txBody>
          <a:bodyPr lIns="45719" rIns="45719"/>
          <a:lstStyle/>
          <a:p>
            <a:endParaRPr/>
          </a:p>
        </p:txBody>
      </p:sp>
      <p:pic>
        <p:nvPicPr>
          <p:cNvPr id="51" name="Picture 4">
            <a:extLst>
              <a:ext uri="{FF2B5EF4-FFF2-40B4-BE49-F238E27FC236}">
                <a16:creationId xmlns:a16="http://schemas.microsoft.com/office/drawing/2014/main" id="{909D8B6A-0622-D493-DFB5-A5ADD0E4FF7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57782" y="4404164"/>
            <a:ext cx="961140" cy="425283"/>
          </a:xfrm>
          <a:prstGeom prst="rect">
            <a:avLst/>
          </a:prstGeom>
          <a:ln w="12700">
            <a:miter lim="400000"/>
          </a:ln>
        </p:spPr>
      </p:pic>
    </p:spTree>
    <p:extLst>
      <p:ext uri="{BB962C8B-B14F-4D97-AF65-F5344CB8AC3E}">
        <p14:creationId xmlns:p14="http://schemas.microsoft.com/office/powerpoint/2010/main" val="232079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72855-4381-4597-EBD4-42FB1AA8FA48}"/>
            </a:ext>
          </a:extLst>
        </p:cNvPr>
        <p:cNvGrpSpPr/>
        <p:nvPr/>
      </p:nvGrpSpPr>
      <p:grpSpPr>
        <a:xfrm>
          <a:off x="0" y="0"/>
          <a:ext cx="0" cy="0"/>
          <a:chOff x="0" y="0"/>
          <a:chExt cx="0" cy="0"/>
        </a:xfrm>
      </p:grpSpPr>
      <p:sp>
        <p:nvSpPr>
          <p:cNvPr id="80" name="Rectangle 1">
            <a:extLst>
              <a:ext uri="{FF2B5EF4-FFF2-40B4-BE49-F238E27FC236}">
                <a16:creationId xmlns:a16="http://schemas.microsoft.com/office/drawing/2014/main" id="{E8DF6694-FF63-ACC4-CE4F-1A859095AF86}"/>
              </a:ext>
            </a:extLst>
          </p:cNvPr>
          <p:cNvSpPr/>
          <p:nvPr/>
        </p:nvSpPr>
        <p:spPr>
          <a:xfrm>
            <a:off x="0" y="0"/>
            <a:ext cx="9144000" cy="5145088"/>
          </a:xfrm>
          <a:prstGeom prst="rect">
            <a:avLst/>
          </a:prstGeom>
          <a:solidFill>
            <a:srgbClr val="50548C"/>
          </a:solidFill>
          <a:ln w="12700">
            <a:miter lim="400000"/>
          </a:ln>
        </p:spPr>
        <p:txBody>
          <a:bodyPr lIns="45719" rIns="45719" anchor="ctr"/>
          <a:lstStyle/>
          <a:p>
            <a:pPr algn="ctr">
              <a:defRPr>
                <a:solidFill>
                  <a:srgbClr val="FFFFFF"/>
                </a:solidFill>
              </a:defRPr>
            </a:pPr>
            <a:endParaRPr/>
          </a:p>
        </p:txBody>
      </p:sp>
      <p:sp>
        <p:nvSpPr>
          <p:cNvPr id="81" name="Google Shape;247;p42">
            <a:extLst>
              <a:ext uri="{FF2B5EF4-FFF2-40B4-BE49-F238E27FC236}">
                <a16:creationId xmlns:a16="http://schemas.microsoft.com/office/drawing/2014/main" id="{4316B1B2-45FE-3529-6D5E-81ABCFF2F396}"/>
              </a:ext>
            </a:extLst>
          </p:cNvPr>
          <p:cNvSpPr txBox="1"/>
          <p:nvPr/>
        </p:nvSpPr>
        <p:spPr>
          <a:xfrm>
            <a:off x="930148" y="637450"/>
            <a:ext cx="7283702" cy="20312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b">
            <a:spAutoFit/>
          </a:bodyPr>
          <a:lstStyle>
            <a:lvl1pPr algn="ctr" defTabSz="685800">
              <a:defRPr sz="7200">
                <a:solidFill>
                  <a:srgbClr val="E4FBF6"/>
                </a:solidFill>
                <a:latin typeface="Antonio Regular"/>
                <a:ea typeface="Antonio Regular"/>
                <a:cs typeface="Antonio Regular"/>
                <a:sym typeface="Antonio Regular"/>
              </a:defRPr>
            </a:lvl1pPr>
          </a:lstStyle>
          <a:p>
            <a:r>
              <a:rPr lang="en-US" sz="4000" b="1">
                <a:solidFill>
                  <a:schemeClr val="bg1">
                    <a:lumMod val="95000"/>
                  </a:schemeClr>
                </a:solidFill>
                <a:latin typeface="Big Shoulders Display SemiBold"/>
              </a:rPr>
              <a:t>Global biodiversity faces significant pressures, but local actors continue to deliver meaningful results on the ground.</a:t>
            </a:r>
            <a:endParaRPr sz="4000" b="1">
              <a:solidFill>
                <a:schemeClr val="bg1">
                  <a:lumMod val="95000"/>
                </a:schemeClr>
              </a:solidFill>
              <a:latin typeface="Big Shoulders Display SemiBold"/>
            </a:endParaRPr>
          </a:p>
        </p:txBody>
      </p:sp>
      <p:sp>
        <p:nvSpPr>
          <p:cNvPr id="82" name="Google Shape;248;p42">
            <a:extLst>
              <a:ext uri="{FF2B5EF4-FFF2-40B4-BE49-F238E27FC236}">
                <a16:creationId xmlns:a16="http://schemas.microsoft.com/office/drawing/2014/main" id="{AE6073F9-E541-1554-73EC-9BA34A64DE56}"/>
              </a:ext>
            </a:extLst>
          </p:cNvPr>
          <p:cNvSpPr txBox="1">
            <a:spLocks noGrp="1"/>
          </p:cNvSpPr>
          <p:nvPr>
            <p:ph type="title"/>
          </p:nvPr>
        </p:nvSpPr>
        <p:spPr>
          <a:xfrm>
            <a:off x="528702" y="2774650"/>
            <a:ext cx="8086595" cy="1664964"/>
          </a:xfrm>
          <a:prstGeom prst="rect">
            <a:avLst/>
          </a:prstGeom>
        </p:spPr>
        <p:txBody>
          <a:bodyPr lIns="91424" tIns="91424" rIns="91424" bIns="91424" anchor="t">
            <a:noAutofit/>
          </a:bodyPr>
          <a:lstStyle>
            <a:lvl1pPr algn="ctr" defTabSz="541781">
              <a:defRPr sz="1896">
                <a:solidFill>
                  <a:srgbClr val="E4FBF6"/>
                </a:solidFill>
                <a:latin typeface="Roboto Regular"/>
                <a:ea typeface="Roboto Regular"/>
                <a:cs typeface="Roboto Regular"/>
                <a:sym typeface="Roboto Regular"/>
              </a:defRPr>
            </a:lvl1pPr>
          </a:lstStyle>
          <a:p>
            <a:r>
              <a:rPr lang="en-US" sz="2400">
                <a:solidFill>
                  <a:schemeClr val="bg1">
                    <a:lumMod val="95000"/>
                  </a:schemeClr>
                </a:solidFill>
                <a:latin typeface="Schibsted Grotesk Medium"/>
                <a:cs typeface="Schibsted Grotesk Medium"/>
              </a:rPr>
              <a:t>Flexible, long-term </a:t>
            </a:r>
            <a:r>
              <a:rPr lang="en-US" sz="2400" err="1">
                <a:solidFill>
                  <a:schemeClr val="bg1">
                    <a:lumMod val="95000"/>
                  </a:schemeClr>
                </a:solidFill>
                <a:latin typeface="Schibsted Grotesk Medium"/>
                <a:cs typeface="Schibsted Grotesk Medium"/>
              </a:rPr>
              <a:t>programmes</a:t>
            </a:r>
            <a:r>
              <a:rPr lang="en-US" sz="2400">
                <a:solidFill>
                  <a:schemeClr val="bg1">
                    <a:lumMod val="95000"/>
                  </a:schemeClr>
                </a:solidFill>
                <a:latin typeface="Schibsted Grotesk Medium"/>
                <a:cs typeface="Schibsted Grotesk Medium"/>
              </a:rPr>
              <a:t> are needed more than ever to </a:t>
            </a:r>
            <a:r>
              <a:rPr lang="en-US" sz="2400" i="1">
                <a:solidFill>
                  <a:schemeClr val="bg1">
                    <a:lumMod val="95000"/>
                  </a:schemeClr>
                </a:solidFill>
                <a:latin typeface="Schibsted Grotesk Medium"/>
                <a:cs typeface="Schibsted Grotesk Medium"/>
              </a:rPr>
              <a:t>support</a:t>
            </a:r>
            <a:r>
              <a:rPr lang="en-US" sz="2400">
                <a:solidFill>
                  <a:schemeClr val="bg1">
                    <a:lumMod val="95000"/>
                  </a:schemeClr>
                </a:solidFill>
                <a:latin typeface="Schibsted Grotesk Medium"/>
                <a:cs typeface="Schibsted Grotesk Medium"/>
              </a:rPr>
              <a:t> our work’s sustainability and help meet biodiversity commitments and targets, such as </a:t>
            </a:r>
            <a:r>
              <a:rPr lang="en-GB" sz="2400">
                <a:solidFill>
                  <a:schemeClr val="bg1">
                    <a:lumMod val="95000"/>
                  </a:schemeClr>
                </a:solidFill>
                <a:latin typeface="Schibsted Grotesk Medium"/>
                <a:cs typeface="Schibsted Grotesk Medium"/>
              </a:rPr>
              <a:t>the EU Biodiversity Strategy for 2030 and</a:t>
            </a:r>
            <a:r>
              <a:rPr lang="en-US" sz="2400">
                <a:solidFill>
                  <a:schemeClr val="bg1">
                    <a:lumMod val="95000"/>
                  </a:schemeClr>
                </a:solidFill>
                <a:latin typeface="Schibsted Grotesk Medium"/>
                <a:cs typeface="Schibsted Grotesk Medium"/>
              </a:rPr>
              <a:t> the Kunming-Montreal Global Biodiversity Framework.</a:t>
            </a:r>
            <a:endParaRPr sz="2400">
              <a:solidFill>
                <a:schemeClr val="bg1">
                  <a:lumMod val="95000"/>
                </a:schemeClr>
              </a:solidFill>
              <a:latin typeface="Schibsted Grotesk Medium"/>
              <a:cs typeface="Schibsted Grotesk Medium"/>
            </a:endParaRPr>
          </a:p>
        </p:txBody>
      </p:sp>
      <p:sp>
        <p:nvSpPr>
          <p:cNvPr id="83" name="Google Shape;44;p8">
            <a:extLst>
              <a:ext uri="{FF2B5EF4-FFF2-40B4-BE49-F238E27FC236}">
                <a16:creationId xmlns:a16="http://schemas.microsoft.com/office/drawing/2014/main" id="{B661EEAE-DFB7-148C-4330-162A971B9177}"/>
              </a:ext>
            </a:extLst>
          </p:cNvPr>
          <p:cNvSpPr/>
          <p:nvPr/>
        </p:nvSpPr>
        <p:spPr>
          <a:xfrm>
            <a:off x="7685103" y="4545522"/>
            <a:ext cx="1" cy="599567"/>
          </a:xfrm>
          <a:prstGeom prst="line">
            <a:avLst/>
          </a:prstGeom>
          <a:ln w="19050">
            <a:solidFill>
              <a:srgbClr val="E4FBF6"/>
            </a:solidFill>
          </a:ln>
        </p:spPr>
        <p:txBody>
          <a:bodyPr lIns="45719" rIns="45719"/>
          <a:lstStyle/>
          <a:p>
            <a:endParaRPr/>
          </a:p>
        </p:txBody>
      </p:sp>
      <p:pic>
        <p:nvPicPr>
          <p:cNvPr id="84" name="Picture 12">
            <a:extLst>
              <a:ext uri="{FF2B5EF4-FFF2-40B4-BE49-F238E27FC236}">
                <a16:creationId xmlns:a16="http://schemas.microsoft.com/office/drawing/2014/main" id="{7B842E11-9E0C-282E-CB85-2991486735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33982" y="4489644"/>
            <a:ext cx="961137" cy="425282"/>
          </a:xfrm>
          <a:prstGeom prst="rect">
            <a:avLst/>
          </a:prstGeom>
          <a:ln w="12700">
            <a:miter lim="400000"/>
          </a:ln>
        </p:spPr>
      </p:pic>
    </p:spTree>
    <p:extLst>
      <p:ext uri="{BB962C8B-B14F-4D97-AF65-F5344CB8AC3E}">
        <p14:creationId xmlns:p14="http://schemas.microsoft.com/office/powerpoint/2010/main" val="271326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C7603-F04D-894F-AEA7-D07CBC67BBFA}"/>
              </a:ext>
            </a:extLst>
          </p:cNvPr>
          <p:cNvPicPr>
            <a:picLocks noChangeAspect="1"/>
          </p:cNvPicPr>
          <p:nvPr/>
        </p:nvPicPr>
        <p:blipFill>
          <a:blip r:embed="rId3" cstate="print">
            <a:extLst>
              <a:ext uri="{28A0092B-C50C-407E-A947-70E740481C1C}">
                <a14:useLocalDpi xmlns:a14="http://schemas.microsoft.com/office/drawing/2010/main" val="0"/>
              </a:ext>
            </a:extLst>
          </a:blip>
          <a:srcRect l="26437" t="7971" r="6565" b="11238"/>
          <a:stretch>
            <a:fillRect/>
          </a:stretch>
        </p:blipFill>
        <p:spPr>
          <a:xfrm>
            <a:off x="270501" y="260071"/>
            <a:ext cx="8625450" cy="4623353"/>
          </a:xfrm>
          <a:prstGeom prst="rect">
            <a:avLst/>
          </a:prstGeom>
        </p:spPr>
      </p:pic>
      <p:sp>
        <p:nvSpPr>
          <p:cNvPr id="48" name="Google Shape;235;p40"/>
          <p:cNvSpPr/>
          <p:nvPr/>
        </p:nvSpPr>
        <p:spPr>
          <a:xfrm>
            <a:off x="477849" y="-1"/>
            <a:ext cx="3677463" cy="2002422"/>
          </a:xfrm>
          <a:prstGeom prst="rect">
            <a:avLst/>
          </a:prstGeom>
          <a:solidFill>
            <a:srgbClr val="C0F9EA"/>
          </a:solidFill>
          <a:ln w="12700">
            <a:miter lim="400000"/>
          </a:ln>
        </p:spPr>
        <p:txBody>
          <a:bodyPr lIns="45719" rIns="45719" anchor="ctr"/>
          <a:lstStyle/>
          <a:p>
            <a:pPr>
              <a:defRPr sz="1400">
                <a:solidFill>
                  <a:srgbClr val="000000"/>
                </a:solidFill>
                <a:latin typeface="Arial"/>
                <a:ea typeface="Arial"/>
                <a:cs typeface="Arial"/>
                <a:sym typeface="Arial"/>
              </a:defRPr>
            </a:pPr>
            <a:endParaRPr/>
          </a:p>
        </p:txBody>
      </p:sp>
      <p:sp>
        <p:nvSpPr>
          <p:cNvPr id="49" name="Google Shape;236;p40"/>
          <p:cNvSpPr txBox="1"/>
          <p:nvPr/>
        </p:nvSpPr>
        <p:spPr>
          <a:xfrm>
            <a:off x="702365" y="902499"/>
            <a:ext cx="3452947" cy="683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b">
            <a:spAutoFit/>
          </a:bodyPr>
          <a:lstStyle>
            <a:lvl1pPr defTabSz="685800">
              <a:lnSpc>
                <a:spcPct val="90000"/>
              </a:lnSpc>
              <a:defRPr sz="3600">
                <a:solidFill>
                  <a:srgbClr val="193441"/>
                </a:solidFill>
                <a:latin typeface="Antonio Regular"/>
                <a:ea typeface="Antonio Regular"/>
                <a:cs typeface="Antonio Regular"/>
                <a:sym typeface="Antonio Regular"/>
              </a:defRPr>
            </a:lvl1pPr>
          </a:lstStyle>
          <a:p>
            <a:r>
              <a:rPr>
                <a:latin typeface="Big Shoulders Display Medium" pitchFamily="2" charset="77"/>
              </a:rPr>
              <a:t>1. </a:t>
            </a:r>
            <a:r>
              <a:rPr lang="en-US">
                <a:latin typeface="Big Shoulders Display Medium" pitchFamily="2" charset="77"/>
              </a:rPr>
              <a:t>Context</a:t>
            </a:r>
            <a:endParaRPr>
              <a:latin typeface="Big Shoulders Display Medium" pitchFamily="2" charset="77"/>
            </a:endParaRPr>
          </a:p>
        </p:txBody>
      </p:sp>
      <p:sp>
        <p:nvSpPr>
          <p:cNvPr id="50" name="Google Shape;44;p8"/>
          <p:cNvSpPr/>
          <p:nvPr/>
        </p:nvSpPr>
        <p:spPr>
          <a:xfrm>
            <a:off x="7685103" y="4478594"/>
            <a:ext cx="1" cy="666495"/>
          </a:xfrm>
          <a:prstGeom prst="line">
            <a:avLst/>
          </a:prstGeom>
          <a:ln w="19050">
            <a:solidFill>
              <a:srgbClr val="FFFFFF"/>
            </a:solidFill>
          </a:ln>
        </p:spPr>
        <p:txBody>
          <a:bodyPr lIns="45719" rIns="45719"/>
          <a:lstStyle/>
          <a:p>
            <a:endParaRPr/>
          </a:p>
        </p:txBody>
      </p:sp>
      <p:pic>
        <p:nvPicPr>
          <p:cNvPr id="51" name="Pictur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57782" y="4404164"/>
            <a:ext cx="961140" cy="425283"/>
          </a:xfrm>
          <a:prstGeom prst="rect">
            <a:avLst/>
          </a:prstGeom>
          <a:ln w="12700">
            <a:miter lim="400000"/>
          </a:ln>
        </p:spPr>
      </p:pic>
      <p:sp>
        <p:nvSpPr>
          <p:cNvPr id="4" name="TextBox 3">
            <a:extLst>
              <a:ext uri="{FF2B5EF4-FFF2-40B4-BE49-F238E27FC236}">
                <a16:creationId xmlns:a16="http://schemas.microsoft.com/office/drawing/2014/main" id="{699BEBD7-12B5-2C3F-E20C-D12E3D2C28C2}"/>
              </a:ext>
            </a:extLst>
          </p:cNvPr>
          <p:cNvSpPr txBox="1"/>
          <p:nvPr/>
        </p:nvSpPr>
        <p:spPr>
          <a:xfrm>
            <a:off x="477849" y="4482154"/>
            <a:ext cx="1536500" cy="2693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GB" sz="1150" dirty="0">
                <a:solidFill>
                  <a:schemeClr val="bg1"/>
                </a:solidFill>
                <a:latin typeface="Schibsted Grotesk Medium"/>
                <a:cs typeface="Schibsted Grotesk Medium"/>
                <a:sym typeface="Roboto Regular"/>
              </a:rPr>
              <a:t>© Ricardo Lourenço</a:t>
            </a:r>
            <a:endParaRPr kumimoji="0" lang="en-GB" sz="1800" b="0" i="0" u="none" strike="noStrike" cap="none" spc="0" normalizeH="0" baseline="0" dirty="0">
              <a:ln>
                <a:noFill/>
              </a:ln>
              <a:solidFill>
                <a:schemeClr val="bg1"/>
              </a:solidFill>
              <a:effectLst/>
              <a:uFillTx/>
              <a:latin typeface="+mn-lt"/>
              <a:ea typeface="+mn-ea"/>
              <a:cs typeface="+mn-cs"/>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 name="Rectangle 1"/>
          <p:cNvSpPr/>
          <p:nvPr/>
        </p:nvSpPr>
        <p:spPr>
          <a:xfrm>
            <a:off x="5330283" y="0"/>
            <a:ext cx="3813717" cy="3944336"/>
          </a:xfrm>
          <a:prstGeom prst="rect">
            <a:avLst/>
          </a:prstGeom>
          <a:solidFill>
            <a:srgbClr val="E4FBF6"/>
          </a:solidFill>
          <a:ln w="12700">
            <a:miter lim="400000"/>
          </a:ln>
        </p:spPr>
        <p:txBody>
          <a:bodyPr lIns="45719" rIns="45719" anchor="ctr"/>
          <a:lstStyle/>
          <a:p>
            <a:pPr algn="ctr">
              <a:defRPr>
                <a:solidFill>
                  <a:srgbClr val="FFFFFF"/>
                </a:solidFill>
              </a:defRPr>
            </a:pPr>
            <a:endParaRPr/>
          </a:p>
        </p:txBody>
      </p:sp>
      <p:sp>
        <p:nvSpPr>
          <p:cNvPr id="5039" name="Google Shape;10;p2"/>
          <p:cNvSpPr>
            <a:spLocks noGrp="1" noRot="1" noMove="1" noResize="1" noEditPoints="1" noAdjustHandles="1" noChangeArrowheads="1" noChangeShapeType="1"/>
          </p:cNvSpPr>
          <p:nvPr/>
        </p:nvSpPr>
        <p:spPr>
          <a:xfrm>
            <a:off x="-7651" y="0"/>
            <a:ext cx="5337935" cy="3946358"/>
          </a:xfrm>
          <a:prstGeom prst="rect">
            <a:avLst/>
          </a:prstGeom>
          <a:solidFill>
            <a:srgbClr val="C0F9EA"/>
          </a:solidFill>
          <a:ln w="12700">
            <a:miter lim="400000"/>
          </a:ln>
        </p:spPr>
        <p:txBody>
          <a:bodyPr lIns="45719" rIns="45719" anchor="ctr"/>
          <a:lstStyle/>
          <a:p>
            <a:pPr>
              <a:defRPr sz="1400">
                <a:solidFill>
                  <a:srgbClr val="000000"/>
                </a:solidFill>
                <a:latin typeface="Arial"/>
                <a:ea typeface="Arial"/>
                <a:cs typeface="Arial"/>
                <a:sym typeface="Arial"/>
              </a:defRPr>
            </a:pPr>
            <a:endParaRPr/>
          </a:p>
        </p:txBody>
      </p:sp>
      <p:sp>
        <p:nvSpPr>
          <p:cNvPr id="5040" name="Google Shape;208;p38"/>
          <p:cNvSpPr txBox="1"/>
          <p:nvPr/>
        </p:nvSpPr>
        <p:spPr>
          <a:xfrm>
            <a:off x="200372" y="542119"/>
            <a:ext cx="3230290" cy="272379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nchor="t">
            <a:spAutoFit/>
          </a:bodyPr>
          <a:lstStyle/>
          <a:p>
            <a:pPr defTabSz="914400">
              <a:defRPr sz="1200">
                <a:solidFill>
                  <a:srgbClr val="193441"/>
                </a:solidFill>
                <a:latin typeface="Roboto Regular"/>
                <a:ea typeface="Roboto Regular"/>
                <a:cs typeface="Roboto Regular"/>
                <a:sym typeface="Roboto Regular"/>
              </a:defRPr>
            </a:pPr>
            <a:r>
              <a:rPr lang="en-US" sz="1100" b="1">
                <a:latin typeface="Schibsted Grotesk Medium"/>
                <a:cs typeface="Schibsted Grotesk Medium"/>
              </a:rPr>
              <a:t>Sabrine Brismeur</a:t>
            </a:r>
          </a:p>
          <a:p>
            <a:pPr defTabSz="914400">
              <a:defRPr sz="1200">
                <a:solidFill>
                  <a:srgbClr val="193441"/>
                </a:solidFill>
                <a:latin typeface="Roboto Regular"/>
                <a:ea typeface="Roboto Regular"/>
                <a:cs typeface="Roboto Regular"/>
                <a:sym typeface="Roboto Regular"/>
              </a:defRPr>
            </a:pPr>
            <a:r>
              <a:rPr lang="en-US" sz="1100">
                <a:latin typeface="Schibsted Grotesk Medium" panose="020B0604020202020204" charset="0"/>
                <a:cs typeface="Schibsted Grotesk Medium" panose="020B0604020202020204" charset="0"/>
              </a:rPr>
              <a:t>Nature Foundation Sint Maarten</a:t>
            </a:r>
          </a:p>
          <a:p>
            <a:pPr defTabSz="914400">
              <a:defRPr sz="1200">
                <a:solidFill>
                  <a:srgbClr val="193441"/>
                </a:solidFill>
                <a:latin typeface="Roboto Regular"/>
                <a:ea typeface="Roboto Regular"/>
                <a:cs typeface="Roboto Regular"/>
                <a:sym typeface="Roboto Regular"/>
              </a:defRPr>
            </a:pPr>
            <a:r>
              <a:rPr lang="en-US" sz="1100">
                <a:latin typeface="Schibsted Grotesk Medium"/>
                <a:cs typeface="Schibsted Grotesk Medium"/>
                <a:hlinkClick r:id="rId3"/>
              </a:rPr>
              <a:t>sabrine@naturefoundationsxm.org</a:t>
            </a:r>
            <a:endParaRPr lang="en-US" sz="1100">
              <a:latin typeface="Schibsted Grotesk Medium"/>
              <a:cs typeface="Schibsted Grotesk Medium"/>
            </a:endParaRPr>
          </a:p>
          <a:p>
            <a:pPr defTabSz="914400">
              <a:defRPr sz="1200">
                <a:solidFill>
                  <a:srgbClr val="193441"/>
                </a:solidFill>
                <a:latin typeface="Roboto Regular"/>
                <a:ea typeface="Roboto Regular"/>
                <a:cs typeface="Roboto Regular"/>
                <a:sym typeface="Roboto Regular"/>
              </a:defRPr>
            </a:pPr>
            <a:endParaRPr lang="en-US" sz="1100">
              <a:latin typeface="Schibsted Grotesk Medium"/>
              <a:cs typeface="Schibsted Grotesk Medium"/>
            </a:endParaRPr>
          </a:p>
          <a:p>
            <a:pPr defTabSz="914400">
              <a:defRPr sz="1200">
                <a:solidFill>
                  <a:srgbClr val="193441"/>
                </a:solidFill>
                <a:latin typeface="Roboto Regular"/>
                <a:ea typeface="Roboto Regular"/>
                <a:cs typeface="Roboto Regular"/>
                <a:sym typeface="Roboto Regular"/>
              </a:defRPr>
            </a:pPr>
            <a:r>
              <a:rPr lang="en-US" sz="1100" b="1">
                <a:latin typeface="Schibsted Grotesk Medium"/>
                <a:cs typeface="Schibsted Grotesk Medium"/>
              </a:rPr>
              <a:t>João Nunes</a:t>
            </a:r>
          </a:p>
          <a:p>
            <a:pPr defTabSz="914400">
              <a:defRPr sz="1200">
                <a:solidFill>
                  <a:srgbClr val="193441"/>
                </a:solidFill>
                <a:latin typeface="Roboto Regular"/>
                <a:ea typeface="Roboto Regular"/>
                <a:cs typeface="Roboto Regular"/>
                <a:sym typeface="Roboto Regular"/>
              </a:defRPr>
            </a:pPr>
            <a:r>
              <a:rPr lang="en-US" sz="1100">
                <a:latin typeface="Schibsted Grotesk Medium"/>
                <a:cs typeface="Schibsted Grotesk Medium"/>
              </a:rPr>
              <a:t>Funchal City Council</a:t>
            </a:r>
          </a:p>
          <a:p>
            <a:pPr defTabSz="914400">
              <a:defRPr sz="1200">
                <a:solidFill>
                  <a:srgbClr val="193441"/>
                </a:solidFill>
                <a:latin typeface="Roboto Regular"/>
                <a:ea typeface="Roboto Regular"/>
                <a:cs typeface="Roboto Regular"/>
                <a:sym typeface="Roboto Regular"/>
              </a:defRPr>
            </a:pPr>
            <a:r>
              <a:rPr lang="en-US" sz="1100">
                <a:latin typeface="Schibsted Grotesk Medium"/>
                <a:cs typeface="Schibsted Grotesk Medium"/>
                <a:hlinkClick r:id="rId4"/>
              </a:rPr>
              <a:t>miguel.nunes@funchal.pt</a:t>
            </a:r>
            <a:endParaRPr lang="en-US" sz="1100">
              <a:latin typeface="Schibsted Grotesk Medium"/>
              <a:cs typeface="Schibsted Grotesk Medium"/>
            </a:endParaRPr>
          </a:p>
          <a:p>
            <a:pPr defTabSz="914400">
              <a:defRPr sz="1200">
                <a:solidFill>
                  <a:srgbClr val="193441"/>
                </a:solidFill>
                <a:latin typeface="Roboto Regular"/>
                <a:ea typeface="Roboto Regular"/>
                <a:cs typeface="Roboto Regular"/>
                <a:sym typeface="Roboto Regular"/>
              </a:defRPr>
            </a:pPr>
            <a:endParaRPr lang="en-US" sz="1100">
              <a:latin typeface="Schibsted Grotesk Medium"/>
              <a:cs typeface="Schibsted Grotesk Medium"/>
            </a:endParaRPr>
          </a:p>
          <a:p>
            <a:pPr defTabSz="914400">
              <a:defRPr sz="1200">
                <a:solidFill>
                  <a:srgbClr val="193441"/>
                </a:solidFill>
                <a:latin typeface="Roboto Regular"/>
                <a:ea typeface="Roboto Regular"/>
                <a:cs typeface="Roboto Regular"/>
                <a:sym typeface="Roboto Regular"/>
              </a:defRPr>
            </a:pPr>
            <a:r>
              <a:rPr lang="en-US" sz="1100" b="1">
                <a:latin typeface="Schibsted Grotesk Medium" panose="020B0604020202020204" charset="0"/>
                <a:cs typeface="Schibsted Grotesk Medium" panose="020B0604020202020204" charset="0"/>
              </a:rPr>
              <a:t>Laëtitia Faivre</a:t>
            </a:r>
          </a:p>
          <a:p>
            <a:pPr defTabSz="914400">
              <a:defRPr sz="1200">
                <a:solidFill>
                  <a:srgbClr val="193441"/>
                </a:solidFill>
                <a:latin typeface="Roboto Regular"/>
                <a:ea typeface="Roboto Regular"/>
                <a:cs typeface="Roboto Regular"/>
                <a:sym typeface="Roboto Regular"/>
              </a:defRPr>
            </a:pPr>
            <a:r>
              <a:rPr lang="en-US" sz="1100">
                <a:latin typeface="Schibsted Grotesk Medium" panose="020B0604020202020204" charset="0"/>
                <a:cs typeface="Schibsted Grotesk Medium" panose="020B0604020202020204" charset="0"/>
              </a:rPr>
              <a:t>OCEA Consult’</a:t>
            </a:r>
          </a:p>
          <a:p>
            <a:pPr defTabSz="914400">
              <a:defRPr sz="1200">
                <a:solidFill>
                  <a:srgbClr val="193441"/>
                </a:solidFill>
                <a:latin typeface="Roboto Regular"/>
                <a:ea typeface="Roboto Regular"/>
                <a:cs typeface="Roboto Regular"/>
                <a:sym typeface="Roboto Regular"/>
              </a:defRPr>
            </a:pPr>
            <a:r>
              <a:rPr lang="en-US" sz="1100">
                <a:latin typeface="Schibsted Grotesk Medium" panose="020B0604020202020204" charset="0"/>
                <a:cs typeface="Schibsted Grotesk Medium" panose="020B0604020202020204" charset="0"/>
                <a:hlinkClick r:id="rId5"/>
              </a:rPr>
              <a:t>laetitia.faivre@ocea.re</a:t>
            </a:r>
            <a:endParaRPr lang="en-US" sz="1100">
              <a:latin typeface="Schibsted Grotesk Medium" panose="020B0604020202020204" charset="0"/>
              <a:cs typeface="Schibsted Grotesk Medium" panose="020B0604020202020204" charset="0"/>
            </a:endParaRPr>
          </a:p>
          <a:p>
            <a:pPr defTabSz="914400">
              <a:defRPr sz="1200">
                <a:solidFill>
                  <a:srgbClr val="193441"/>
                </a:solidFill>
                <a:latin typeface="Roboto Regular"/>
                <a:ea typeface="Roboto Regular"/>
                <a:cs typeface="Roboto Regular"/>
                <a:sym typeface="Roboto Regular"/>
              </a:defRPr>
            </a:pPr>
            <a:endParaRPr lang="en-US" sz="1100">
              <a:latin typeface="Schibsted Grotesk Medium" panose="020B0604020202020204" charset="0"/>
              <a:cs typeface="Schibsted Grotesk Medium" panose="020B0604020202020204" charset="0"/>
            </a:endParaRPr>
          </a:p>
          <a:p>
            <a:pPr defTabSz="914400">
              <a:defRPr sz="1200">
                <a:solidFill>
                  <a:srgbClr val="193441"/>
                </a:solidFill>
                <a:latin typeface="Roboto Regular"/>
                <a:ea typeface="Roboto Regular"/>
                <a:cs typeface="Roboto Regular"/>
                <a:sym typeface="Roboto Regular"/>
              </a:defRPr>
            </a:pPr>
            <a:r>
              <a:rPr lang="en-US" sz="1100" b="1">
                <a:solidFill>
                  <a:srgbClr val="193441"/>
                </a:solidFill>
                <a:latin typeface="Schibsted Grotesk Medium" panose="020B0604020202020204" charset="0"/>
                <a:cs typeface="Schibsted Grotesk Medium" panose="020B0604020202020204" charset="0"/>
              </a:rPr>
              <a:t>IUCN BESTLIFE2030 team:</a:t>
            </a:r>
          </a:p>
          <a:p>
            <a:pPr defTabSz="914400">
              <a:defRPr sz="1200">
                <a:solidFill>
                  <a:srgbClr val="193441"/>
                </a:solidFill>
                <a:latin typeface="Roboto Regular"/>
                <a:ea typeface="Roboto Regular"/>
                <a:cs typeface="Roboto Regular"/>
                <a:sym typeface="Roboto Regular"/>
              </a:defRPr>
            </a:pPr>
            <a:r>
              <a:rPr lang="en-US" sz="1100">
                <a:solidFill>
                  <a:srgbClr val="193441"/>
                </a:solidFill>
                <a:latin typeface="Schibsted Grotesk Medium" panose="020B0604020202020204" charset="0"/>
                <a:cs typeface="Schibsted Grotesk Medium" panose="020B0604020202020204" charset="0"/>
              </a:rPr>
              <a:t>Admin/comms: </a:t>
            </a:r>
            <a:r>
              <a:rPr lang="en-US" sz="1100">
                <a:solidFill>
                  <a:srgbClr val="193441"/>
                </a:solidFill>
                <a:latin typeface="Schibsted Grotesk Medium" panose="020B0604020202020204" charset="0"/>
                <a:cs typeface="Schibsted Grotesk Medium" panose="020B0604020202020204" charset="0"/>
                <a:hlinkClick r:id="rId6"/>
              </a:rPr>
              <a:t>bestlife2030@iucn.org</a:t>
            </a:r>
            <a:endParaRPr lang="en-US" sz="1100">
              <a:solidFill>
                <a:srgbClr val="193441"/>
              </a:solidFill>
              <a:latin typeface="Schibsted Grotesk Medium" panose="020B0604020202020204" charset="0"/>
              <a:cs typeface="Schibsted Grotesk Medium" panose="020B0604020202020204" charset="0"/>
            </a:endParaRPr>
          </a:p>
          <a:p>
            <a:pPr defTabSz="914400">
              <a:defRPr sz="1200">
                <a:solidFill>
                  <a:srgbClr val="193441"/>
                </a:solidFill>
                <a:latin typeface="Roboto Regular"/>
                <a:ea typeface="Roboto Regular"/>
                <a:cs typeface="Roboto Regular"/>
                <a:sym typeface="Roboto Regular"/>
              </a:defRPr>
            </a:pPr>
            <a:r>
              <a:rPr lang="en-US" sz="1100">
                <a:solidFill>
                  <a:srgbClr val="193441"/>
                </a:solidFill>
                <a:latin typeface="Schibsted Grotesk Medium" panose="020B0604020202020204" charset="0"/>
                <a:cs typeface="Schibsted Grotesk Medium" panose="020B0604020202020204" charset="0"/>
              </a:rPr>
              <a:t>Finance: </a:t>
            </a:r>
            <a:r>
              <a:rPr lang="en-US" sz="1100">
                <a:solidFill>
                  <a:srgbClr val="193441"/>
                </a:solidFill>
                <a:latin typeface="Schibsted Grotesk Medium" panose="020B0604020202020204" charset="0"/>
                <a:cs typeface="Schibsted Grotesk Medium" panose="020B0604020202020204" charset="0"/>
                <a:hlinkClick r:id="rId7"/>
              </a:rPr>
              <a:t>financebestlife2030@iucn.org</a:t>
            </a:r>
            <a:endParaRPr lang="en-US" sz="1100">
              <a:solidFill>
                <a:srgbClr val="193441"/>
              </a:solidFill>
              <a:latin typeface="Schibsted Grotesk Medium" panose="020B0604020202020204" charset="0"/>
              <a:cs typeface="Schibsted Grotesk Medium" panose="020B0604020202020204" charset="0"/>
            </a:endParaRPr>
          </a:p>
        </p:txBody>
      </p:sp>
      <p:grpSp>
        <p:nvGrpSpPr>
          <p:cNvPr id="5043" name="Google Shape;8974;p68"/>
          <p:cNvGrpSpPr/>
          <p:nvPr/>
        </p:nvGrpSpPr>
        <p:grpSpPr>
          <a:xfrm>
            <a:off x="290366" y="164365"/>
            <a:ext cx="270305" cy="307563"/>
            <a:chOff x="15" y="15"/>
            <a:chExt cx="270303" cy="307561"/>
          </a:xfrm>
        </p:grpSpPr>
        <p:sp>
          <p:nvSpPr>
            <p:cNvPr id="5041" name="Google Shape;8975;p68"/>
            <p:cNvSpPr/>
            <p:nvPr/>
          </p:nvSpPr>
          <p:spPr>
            <a:xfrm>
              <a:off x="15" y="15"/>
              <a:ext cx="270305" cy="307563"/>
            </a:xfrm>
            <a:custGeom>
              <a:avLst/>
              <a:gdLst/>
              <a:ahLst/>
              <a:cxnLst>
                <a:cxn ang="0">
                  <a:pos x="wd2" y="hd2"/>
                </a:cxn>
                <a:cxn ang="5400000">
                  <a:pos x="wd2" y="hd2"/>
                </a:cxn>
                <a:cxn ang="10800000">
                  <a:pos x="wd2" y="hd2"/>
                </a:cxn>
                <a:cxn ang="16200000">
                  <a:pos x="wd2" y="hd2"/>
                </a:cxn>
              </a:cxnLst>
              <a:rect l="0" t="0" r="r" b="b"/>
              <a:pathLst>
                <a:path w="21600" h="21600" extrusionOk="0">
                  <a:moveTo>
                    <a:pt x="10797" y="1266"/>
                  </a:moveTo>
                  <a:cubicBezTo>
                    <a:pt x="14372" y="1266"/>
                    <a:pt x="17280" y="3842"/>
                    <a:pt x="17280" y="7004"/>
                  </a:cubicBezTo>
                  <a:cubicBezTo>
                    <a:pt x="17280" y="8178"/>
                    <a:pt x="16865" y="9323"/>
                    <a:pt x="16093" y="10281"/>
                  </a:cubicBezTo>
                  <a:cubicBezTo>
                    <a:pt x="16055" y="10329"/>
                    <a:pt x="16028" y="10362"/>
                    <a:pt x="16017" y="10376"/>
                  </a:cubicBezTo>
                  <a:lnTo>
                    <a:pt x="10797" y="17574"/>
                  </a:lnTo>
                  <a:lnTo>
                    <a:pt x="5579" y="10379"/>
                  </a:lnTo>
                  <a:cubicBezTo>
                    <a:pt x="5572" y="10366"/>
                    <a:pt x="5560" y="10356"/>
                    <a:pt x="5553" y="10346"/>
                  </a:cubicBezTo>
                  <a:cubicBezTo>
                    <a:pt x="5403" y="10160"/>
                    <a:pt x="5264" y="9970"/>
                    <a:pt x="5138" y="9771"/>
                  </a:cubicBezTo>
                  <a:cubicBezTo>
                    <a:pt x="4600" y="8924"/>
                    <a:pt x="4320" y="7973"/>
                    <a:pt x="4320" y="7004"/>
                  </a:cubicBezTo>
                  <a:cubicBezTo>
                    <a:pt x="4320" y="6900"/>
                    <a:pt x="4320" y="6795"/>
                    <a:pt x="4328" y="6694"/>
                  </a:cubicBezTo>
                  <a:cubicBezTo>
                    <a:pt x="4516" y="3649"/>
                    <a:pt x="7357" y="1266"/>
                    <a:pt x="10797" y="1266"/>
                  </a:cubicBezTo>
                  <a:close/>
                  <a:moveTo>
                    <a:pt x="14051" y="15445"/>
                  </a:moveTo>
                  <a:cubicBezTo>
                    <a:pt x="18259" y="15907"/>
                    <a:pt x="20160" y="17088"/>
                    <a:pt x="20160" y="17804"/>
                  </a:cubicBezTo>
                  <a:cubicBezTo>
                    <a:pt x="20160" y="18222"/>
                    <a:pt x="19507" y="18874"/>
                    <a:pt x="17683" y="19444"/>
                  </a:cubicBezTo>
                  <a:cubicBezTo>
                    <a:pt x="15859" y="20017"/>
                    <a:pt x="13410" y="20335"/>
                    <a:pt x="10797" y="20335"/>
                  </a:cubicBezTo>
                  <a:cubicBezTo>
                    <a:pt x="8186" y="20335"/>
                    <a:pt x="5741" y="20017"/>
                    <a:pt x="3912" y="19444"/>
                  </a:cubicBezTo>
                  <a:cubicBezTo>
                    <a:pt x="2084" y="18871"/>
                    <a:pt x="1440" y="18222"/>
                    <a:pt x="1440" y="17804"/>
                  </a:cubicBezTo>
                  <a:cubicBezTo>
                    <a:pt x="1440" y="17088"/>
                    <a:pt x="3337" y="15907"/>
                    <a:pt x="7546" y="15445"/>
                  </a:cubicBezTo>
                  <a:lnTo>
                    <a:pt x="10191" y="19093"/>
                  </a:lnTo>
                  <a:cubicBezTo>
                    <a:pt x="10333" y="19289"/>
                    <a:pt x="10566" y="19387"/>
                    <a:pt x="10797" y="19387"/>
                  </a:cubicBezTo>
                  <a:cubicBezTo>
                    <a:pt x="11030" y="19387"/>
                    <a:pt x="11263" y="19289"/>
                    <a:pt x="11404" y="19093"/>
                  </a:cubicBezTo>
                  <a:lnTo>
                    <a:pt x="14051" y="15445"/>
                  </a:lnTo>
                  <a:close/>
                  <a:moveTo>
                    <a:pt x="10801" y="0"/>
                  </a:moveTo>
                  <a:cubicBezTo>
                    <a:pt x="8834" y="0"/>
                    <a:pt x="6865" y="645"/>
                    <a:pt x="5341" y="1941"/>
                  </a:cubicBezTo>
                  <a:cubicBezTo>
                    <a:pt x="3878" y="3170"/>
                    <a:pt x="2999" y="4848"/>
                    <a:pt x="2891" y="6626"/>
                  </a:cubicBezTo>
                  <a:cubicBezTo>
                    <a:pt x="2883" y="6751"/>
                    <a:pt x="2879" y="6880"/>
                    <a:pt x="2879" y="7004"/>
                  </a:cubicBezTo>
                  <a:cubicBezTo>
                    <a:pt x="2879" y="8188"/>
                    <a:pt x="3221" y="9356"/>
                    <a:pt x="3878" y="10389"/>
                  </a:cubicBezTo>
                  <a:cubicBezTo>
                    <a:pt x="4028" y="10625"/>
                    <a:pt x="4197" y="10855"/>
                    <a:pt x="4374" y="11074"/>
                  </a:cubicBezTo>
                  <a:lnTo>
                    <a:pt x="6697" y="14273"/>
                  </a:lnTo>
                  <a:cubicBezTo>
                    <a:pt x="5026" y="14497"/>
                    <a:pt x="3571" y="14858"/>
                    <a:pt x="2442" y="15326"/>
                  </a:cubicBezTo>
                  <a:cubicBezTo>
                    <a:pt x="422" y="16167"/>
                    <a:pt x="0" y="17136"/>
                    <a:pt x="0" y="17804"/>
                  </a:cubicBezTo>
                  <a:cubicBezTo>
                    <a:pt x="0" y="18607"/>
                    <a:pt x="595" y="19748"/>
                    <a:pt x="3429" y="20639"/>
                  </a:cubicBezTo>
                  <a:cubicBezTo>
                    <a:pt x="5406" y="21260"/>
                    <a:pt x="8025" y="21600"/>
                    <a:pt x="10797" y="21600"/>
                  </a:cubicBezTo>
                  <a:cubicBezTo>
                    <a:pt x="13570" y="21600"/>
                    <a:pt x="16190" y="21260"/>
                    <a:pt x="18167" y="20639"/>
                  </a:cubicBezTo>
                  <a:cubicBezTo>
                    <a:pt x="21001" y="19748"/>
                    <a:pt x="21600" y="18607"/>
                    <a:pt x="21600" y="17804"/>
                  </a:cubicBezTo>
                  <a:cubicBezTo>
                    <a:pt x="21600" y="17136"/>
                    <a:pt x="21174" y="16167"/>
                    <a:pt x="19154" y="15326"/>
                  </a:cubicBezTo>
                  <a:cubicBezTo>
                    <a:pt x="18025" y="14858"/>
                    <a:pt x="16570" y="14497"/>
                    <a:pt x="14899" y="14270"/>
                  </a:cubicBezTo>
                  <a:lnTo>
                    <a:pt x="17230" y="11061"/>
                  </a:lnTo>
                  <a:lnTo>
                    <a:pt x="17245" y="11041"/>
                  </a:lnTo>
                  <a:cubicBezTo>
                    <a:pt x="17253" y="11034"/>
                    <a:pt x="17257" y="11027"/>
                    <a:pt x="17264" y="11021"/>
                  </a:cubicBezTo>
                  <a:cubicBezTo>
                    <a:pt x="19491" y="8250"/>
                    <a:pt x="19128" y="4466"/>
                    <a:pt x="16401" y="2063"/>
                  </a:cubicBezTo>
                  <a:cubicBezTo>
                    <a:pt x="14865" y="690"/>
                    <a:pt x="12834" y="0"/>
                    <a:pt x="10801" y="0"/>
                  </a:cubicBezTo>
                  <a:close/>
                </a:path>
              </a:pathLst>
            </a:custGeom>
            <a:solidFill>
              <a:srgbClr val="193441"/>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5042" name="Google Shape;8976;p68"/>
            <p:cNvSpPr/>
            <p:nvPr/>
          </p:nvSpPr>
          <p:spPr>
            <a:xfrm>
              <a:off x="90099" y="54700"/>
              <a:ext cx="90125" cy="90129"/>
            </a:xfrm>
            <a:custGeom>
              <a:avLst/>
              <a:gdLst/>
              <a:ahLst/>
              <a:cxnLst>
                <a:cxn ang="0">
                  <a:pos x="wd2" y="hd2"/>
                </a:cxn>
                <a:cxn ang="5400000">
                  <a:pos x="wd2" y="hd2"/>
                </a:cxn>
                <a:cxn ang="10800000">
                  <a:pos x="wd2" y="hd2"/>
                </a:cxn>
                <a:cxn ang="16200000">
                  <a:pos x="wd2" y="hd2"/>
                </a:cxn>
              </a:cxnLst>
              <a:rect l="0" t="0" r="r" b="b"/>
              <a:pathLst>
                <a:path w="20784" h="21600" extrusionOk="0">
                  <a:moveTo>
                    <a:pt x="10390" y="4314"/>
                  </a:moveTo>
                  <a:cubicBezTo>
                    <a:pt x="12008" y="4314"/>
                    <a:pt x="13605" y="4970"/>
                    <a:pt x="14798" y="6213"/>
                  </a:cubicBezTo>
                  <a:cubicBezTo>
                    <a:pt x="16581" y="8067"/>
                    <a:pt x="17114" y="10851"/>
                    <a:pt x="16148" y="13274"/>
                  </a:cubicBezTo>
                  <a:cubicBezTo>
                    <a:pt x="15187" y="15692"/>
                    <a:pt x="12915" y="17278"/>
                    <a:pt x="10386" y="17278"/>
                  </a:cubicBezTo>
                  <a:cubicBezTo>
                    <a:pt x="6939" y="17267"/>
                    <a:pt x="4157" y="14376"/>
                    <a:pt x="4157" y="10794"/>
                  </a:cubicBezTo>
                  <a:cubicBezTo>
                    <a:pt x="4157" y="8170"/>
                    <a:pt x="5677" y="5809"/>
                    <a:pt x="8004" y="4806"/>
                  </a:cubicBezTo>
                  <a:cubicBezTo>
                    <a:pt x="8775" y="4474"/>
                    <a:pt x="9586" y="4314"/>
                    <a:pt x="10390" y="4314"/>
                  </a:cubicBezTo>
                  <a:close/>
                  <a:moveTo>
                    <a:pt x="10386" y="0"/>
                  </a:moveTo>
                  <a:cubicBezTo>
                    <a:pt x="7681" y="0"/>
                    <a:pt x="5027" y="1095"/>
                    <a:pt x="3038" y="3158"/>
                  </a:cubicBezTo>
                  <a:cubicBezTo>
                    <a:pt x="69" y="6248"/>
                    <a:pt x="-816" y="10890"/>
                    <a:pt x="792" y="14929"/>
                  </a:cubicBezTo>
                  <a:cubicBezTo>
                    <a:pt x="2396" y="18961"/>
                    <a:pt x="6187" y="21600"/>
                    <a:pt x="10386" y="21600"/>
                  </a:cubicBezTo>
                  <a:cubicBezTo>
                    <a:pt x="16126" y="21589"/>
                    <a:pt x="20773" y="16760"/>
                    <a:pt x="20784" y="10794"/>
                  </a:cubicBezTo>
                  <a:cubicBezTo>
                    <a:pt x="20784" y="6431"/>
                    <a:pt x="18244" y="2491"/>
                    <a:pt x="14365" y="824"/>
                  </a:cubicBezTo>
                  <a:cubicBezTo>
                    <a:pt x="13076" y="267"/>
                    <a:pt x="11726" y="0"/>
                    <a:pt x="10386" y="0"/>
                  </a:cubicBezTo>
                  <a:close/>
                </a:path>
              </a:pathLst>
            </a:custGeom>
            <a:solidFill>
              <a:srgbClr val="193441"/>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grpSp>
      <p:pic>
        <p:nvPicPr>
          <p:cNvPr id="5045" name="Picture 6"/>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92241" y="4240529"/>
            <a:ext cx="8471959" cy="684944"/>
          </a:xfrm>
          <a:prstGeom prst="rect">
            <a:avLst/>
          </a:prstGeom>
          <a:ln w="12700">
            <a:miter lim="400000"/>
          </a:ln>
        </p:spPr>
      </p:pic>
      <p:pic>
        <p:nvPicPr>
          <p:cNvPr id="2" name="Picture 1" descr="A qr code with text&#10;&#10;Description automatically generated">
            <a:extLst>
              <a:ext uri="{FF2B5EF4-FFF2-40B4-BE49-F238E27FC236}">
                <a16:creationId xmlns:a16="http://schemas.microsoft.com/office/drawing/2014/main" id="{6C03E9E2-63BF-9F54-8206-54AA5A17EB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61141" y="386784"/>
            <a:ext cx="2952000" cy="2952000"/>
          </a:xfrm>
          <a:prstGeom prst="rect">
            <a:avLst/>
          </a:prstGeom>
        </p:spPr>
      </p:pic>
      <p:sp>
        <p:nvSpPr>
          <p:cNvPr id="3" name="TextBox 2">
            <a:extLst>
              <a:ext uri="{FF2B5EF4-FFF2-40B4-BE49-F238E27FC236}">
                <a16:creationId xmlns:a16="http://schemas.microsoft.com/office/drawing/2014/main" id="{DB91303A-98C3-30AC-7969-748702B307EE}"/>
              </a:ext>
            </a:extLst>
          </p:cNvPr>
          <p:cNvSpPr txBox="1"/>
          <p:nvPr/>
        </p:nvSpPr>
        <p:spPr>
          <a:xfrm>
            <a:off x="6121142" y="3434022"/>
            <a:ext cx="223200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b="1" kern="0">
                <a:solidFill>
                  <a:srgbClr val="1F2248"/>
                </a:solidFill>
                <a:latin typeface="Big Shoulders Display"/>
                <a:ea typeface="Calibri"/>
                <a:cs typeface="Calibri"/>
                <a:sym typeface="Calibri"/>
              </a:rPr>
              <a:t>SIGN UP </a:t>
            </a:r>
            <a:r>
              <a:rPr lang="en-GB" b="1">
                <a:solidFill>
                  <a:srgbClr val="1F2248"/>
                </a:solidFill>
                <a:latin typeface="Big Shoulders Display"/>
                <a:ea typeface="Calibri"/>
                <a:cs typeface="Calibri"/>
              </a:rPr>
              <a:t>TO OUR</a:t>
            </a:r>
            <a:r>
              <a:rPr lang="en-GB" b="1" kern="0">
                <a:solidFill>
                  <a:srgbClr val="1F2248"/>
                </a:solidFill>
                <a:latin typeface="Big Shoulders Display"/>
                <a:ea typeface="Calibri"/>
                <a:cs typeface="Calibri"/>
                <a:sym typeface="Calibri"/>
              </a:rPr>
              <a:t> NEWSLETTER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142345-CE66-F60B-8B51-E35E8BD43679}"/>
              </a:ext>
            </a:extLst>
          </p:cNvPr>
          <p:cNvPicPr>
            <a:picLocks noChangeAspect="1"/>
          </p:cNvPicPr>
          <p:nvPr/>
        </p:nvPicPr>
        <p:blipFill>
          <a:blip r:embed="rId3" cstate="print">
            <a:extLst>
              <a:ext uri="{28A0092B-C50C-407E-A947-70E740481C1C}">
                <a14:useLocalDpi xmlns:a14="http://schemas.microsoft.com/office/drawing/2010/main" val="0"/>
              </a:ext>
            </a:extLst>
          </a:blip>
          <a:srcRect l="15615" r="22660"/>
          <a:stretch>
            <a:fillRect/>
          </a:stretch>
        </p:blipFill>
        <p:spPr>
          <a:xfrm>
            <a:off x="-36413" y="-107576"/>
            <a:ext cx="4762116" cy="5365376"/>
          </a:xfrm>
          <a:prstGeom prst="rect">
            <a:avLst/>
          </a:prstGeom>
        </p:spPr>
      </p:pic>
      <p:sp>
        <p:nvSpPr>
          <p:cNvPr id="60" name="Google Shape;188;p36"/>
          <p:cNvSpPr/>
          <p:nvPr/>
        </p:nvSpPr>
        <p:spPr>
          <a:xfrm>
            <a:off x="473375" y="3759548"/>
            <a:ext cx="3760500" cy="1060801"/>
          </a:xfrm>
          <a:prstGeom prst="rect">
            <a:avLst/>
          </a:prstGeom>
          <a:solidFill>
            <a:srgbClr val="C0F9EA"/>
          </a:solidFill>
          <a:ln w="12700">
            <a:miter lim="400000"/>
          </a:ln>
        </p:spPr>
        <p:txBody>
          <a:bodyPr lIns="45719" rIns="45719" anchor="ctr"/>
          <a:lstStyle/>
          <a:p>
            <a:pPr>
              <a:defRPr sz="1400">
                <a:solidFill>
                  <a:srgbClr val="000000"/>
                </a:solidFill>
                <a:latin typeface="Arial"/>
                <a:ea typeface="Arial"/>
                <a:cs typeface="Arial"/>
                <a:sym typeface="Arial"/>
              </a:defRPr>
            </a:pPr>
            <a:endParaRPr/>
          </a:p>
        </p:txBody>
      </p:sp>
      <p:sp>
        <p:nvSpPr>
          <p:cNvPr id="61" name="Google Shape;189;p36"/>
          <p:cNvSpPr txBox="1">
            <a:spLocks noGrp="1"/>
          </p:cNvSpPr>
          <p:nvPr>
            <p:ph type="title"/>
          </p:nvPr>
        </p:nvSpPr>
        <p:spPr>
          <a:xfrm>
            <a:off x="5083800" y="622444"/>
            <a:ext cx="3533427" cy="453001"/>
          </a:xfrm>
          <a:prstGeom prst="rect">
            <a:avLst/>
          </a:prstGeom>
        </p:spPr>
        <p:txBody>
          <a:bodyPr lIns="91424" tIns="91424" rIns="91424" bIns="91424" anchor="t">
            <a:noAutofit/>
          </a:bodyPr>
          <a:lstStyle>
            <a:lvl1pPr defTabSz="425195">
              <a:lnSpc>
                <a:spcPct val="100000"/>
              </a:lnSpc>
              <a:defRPr sz="1488">
                <a:latin typeface="Antonio Regular"/>
                <a:ea typeface="Antonio Regular"/>
                <a:cs typeface="Antonio Regular"/>
                <a:sym typeface="Antonio Regular"/>
              </a:defRPr>
            </a:lvl1pPr>
          </a:lstStyle>
          <a:p>
            <a:r>
              <a:rPr lang="en-US" sz="2600" b="1">
                <a:latin typeface="Big Shoulders Display SemiBold" pitchFamily="2" charset="77"/>
              </a:rPr>
              <a:t>What we do</a:t>
            </a:r>
            <a:endParaRPr sz="2600" b="1">
              <a:latin typeface="Big Shoulders Display SemiBold" pitchFamily="2" charset="77"/>
            </a:endParaRPr>
          </a:p>
        </p:txBody>
      </p:sp>
      <p:sp>
        <p:nvSpPr>
          <p:cNvPr id="62" name="Google Shape;190;p36"/>
          <p:cNvSpPr txBox="1"/>
          <p:nvPr/>
        </p:nvSpPr>
        <p:spPr>
          <a:xfrm>
            <a:off x="5083800" y="1221209"/>
            <a:ext cx="3638401" cy="3321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t">
            <a:spAutoFit/>
          </a:bodyPr>
          <a:lstStyle/>
          <a:p>
            <a:pPr defTabSz="685800">
              <a:lnSpc>
                <a:spcPct val="114000"/>
              </a:lnSpc>
              <a:defRPr>
                <a:solidFill>
                  <a:srgbClr val="193441"/>
                </a:solidFill>
                <a:latin typeface="Roboto Regular"/>
                <a:ea typeface="Roboto Regular"/>
                <a:cs typeface="Roboto Regular"/>
                <a:sym typeface="Roboto Regular"/>
              </a:defRPr>
            </a:pPr>
            <a:r>
              <a:rPr lang="en-US">
                <a:latin typeface="Schibsted Grotesk Medium"/>
                <a:cs typeface="Schibsted Grotesk Medium"/>
              </a:rPr>
              <a:t>As conservation practitioners on these islands, we work to protect biodiversity by: </a:t>
            </a:r>
            <a:br>
              <a:rPr lang="en-US">
                <a:latin typeface="Schibsted Grotesk Medium" pitchFamily="2" charset="77"/>
                <a:cs typeface="Schibsted Grotesk Medium" pitchFamily="2" charset="77"/>
              </a:rPr>
            </a:br>
            <a:endParaRPr lang="en-US">
              <a:latin typeface="Schibsted Grotesk Medium" pitchFamily="2" charset="77"/>
              <a:cs typeface="Schibsted Grotesk Medium" pitchFamily="2" charset="77"/>
            </a:endParaRPr>
          </a:p>
          <a:p>
            <a:pPr marL="457200" indent="-457200" defTabSz="685800">
              <a:lnSpc>
                <a:spcPct val="114000"/>
              </a:lnSpc>
              <a:buFont typeface="+mj-lt"/>
              <a:buAutoNum type="arabicPeriod"/>
              <a:defRPr>
                <a:solidFill>
                  <a:srgbClr val="193441"/>
                </a:solidFill>
                <a:latin typeface="Roboto Regular"/>
                <a:ea typeface="Roboto Regular"/>
                <a:cs typeface="Roboto Regular"/>
                <a:sym typeface="Roboto Regular"/>
              </a:defRPr>
            </a:pPr>
            <a:r>
              <a:rPr lang="en-US">
                <a:latin typeface="Schibsted Grotesk Medium" pitchFamily="2" charset="77"/>
                <a:cs typeface="Schibsted Grotesk Medium" pitchFamily="2" charset="77"/>
              </a:rPr>
              <a:t>Building locally-relevant projects for critical issues</a:t>
            </a:r>
          </a:p>
          <a:p>
            <a:pPr marL="457200" indent="-457200" defTabSz="685800">
              <a:lnSpc>
                <a:spcPct val="114000"/>
              </a:lnSpc>
              <a:buFont typeface="+mj-lt"/>
              <a:buAutoNum type="arabicPeriod"/>
              <a:defRPr>
                <a:solidFill>
                  <a:srgbClr val="193441"/>
                </a:solidFill>
                <a:latin typeface="Roboto Regular"/>
                <a:ea typeface="Roboto Regular"/>
                <a:cs typeface="Roboto Regular"/>
                <a:sym typeface="Roboto Regular"/>
              </a:defRPr>
            </a:pPr>
            <a:r>
              <a:rPr lang="en-US">
                <a:latin typeface="Schibsted Grotesk Medium" pitchFamily="2" charset="77"/>
                <a:cs typeface="Schibsted Grotesk Medium" pitchFamily="2" charset="77"/>
              </a:rPr>
              <a:t>Linking them to economic and cultural empowerment</a:t>
            </a:r>
          </a:p>
          <a:p>
            <a:pPr marL="457200" indent="-457200" defTabSz="685800">
              <a:lnSpc>
                <a:spcPct val="114000"/>
              </a:lnSpc>
              <a:buFont typeface="+mj-lt"/>
              <a:buAutoNum type="arabicPeriod"/>
              <a:defRPr>
                <a:solidFill>
                  <a:srgbClr val="193441"/>
                </a:solidFill>
                <a:latin typeface="Roboto Regular"/>
                <a:ea typeface="Roboto Regular"/>
                <a:cs typeface="Roboto Regular"/>
                <a:sym typeface="Roboto Regular"/>
              </a:defRPr>
            </a:pPr>
            <a:r>
              <a:rPr lang="en-US">
                <a:latin typeface="Schibsted Grotesk Medium"/>
                <a:cs typeface="Schibsted Grotesk Medium"/>
              </a:rPr>
              <a:t>Working with, not against, local stakeholders</a:t>
            </a:r>
          </a:p>
        </p:txBody>
      </p:sp>
      <p:sp>
        <p:nvSpPr>
          <p:cNvPr id="63" name="Google Shape;192;p36"/>
          <p:cNvSpPr txBox="1"/>
          <p:nvPr/>
        </p:nvSpPr>
        <p:spPr>
          <a:xfrm>
            <a:off x="534424" y="3836947"/>
            <a:ext cx="3638401" cy="932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gn="ctr" defTabSz="685800">
              <a:lnSpc>
                <a:spcPct val="90000"/>
              </a:lnSpc>
              <a:defRPr>
                <a:solidFill>
                  <a:srgbClr val="193441"/>
                </a:solidFill>
                <a:latin typeface="Roboto Regular"/>
                <a:ea typeface="Roboto Regular"/>
                <a:cs typeface="Roboto Regular"/>
                <a:sym typeface="Roboto Regular"/>
              </a:defRPr>
            </a:lvl1pPr>
          </a:lstStyle>
          <a:p>
            <a:r>
              <a:rPr lang="en-US">
                <a:latin typeface="Schibsted Grotesk Medium" pitchFamily="2" charset="77"/>
                <a:cs typeface="Schibsted Grotesk Medium" pitchFamily="2" charset="77"/>
              </a:rPr>
              <a:t>We represent local non-profits, consulting agencies, and governmental bodies.</a:t>
            </a:r>
            <a:endParaRPr>
              <a:latin typeface="Schibsted Grotesk Medium" pitchFamily="2" charset="77"/>
              <a:cs typeface="Schibsted Grotesk Medium" pitchFamily="2" charset="77"/>
            </a:endParaRPr>
          </a:p>
        </p:txBody>
      </p:sp>
      <p:pic>
        <p:nvPicPr>
          <p:cNvPr id="64" name="Picture 1"/>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933982" y="4489644"/>
            <a:ext cx="961139" cy="425283"/>
          </a:xfrm>
          <a:prstGeom prst="rect">
            <a:avLst/>
          </a:prstGeom>
          <a:ln w="12700">
            <a:miter lim="400000"/>
          </a:ln>
        </p:spPr>
      </p:pic>
      <p:sp>
        <p:nvSpPr>
          <p:cNvPr id="65" name="Google Shape;44;p8"/>
          <p:cNvSpPr/>
          <p:nvPr/>
        </p:nvSpPr>
        <p:spPr>
          <a:xfrm>
            <a:off x="7685103" y="4545522"/>
            <a:ext cx="1" cy="599567"/>
          </a:xfrm>
          <a:prstGeom prst="line">
            <a:avLst/>
          </a:prstGeom>
          <a:ln w="19050">
            <a:solidFill>
              <a:srgbClr val="193441"/>
            </a:solidFill>
          </a:ln>
        </p:spPr>
        <p:txBody>
          <a:bodyPr lIns="45719" rIns="45719"/>
          <a:lstStyle/>
          <a:p>
            <a:endParaRPr/>
          </a:p>
        </p:txBody>
      </p:sp>
      <p:sp>
        <p:nvSpPr>
          <p:cNvPr id="4" name="TextBox 3">
            <a:extLst>
              <a:ext uri="{FF2B5EF4-FFF2-40B4-BE49-F238E27FC236}">
                <a16:creationId xmlns:a16="http://schemas.microsoft.com/office/drawing/2014/main" id="{719457A7-3AA0-B74B-26BE-B173ECBDA867}"/>
              </a:ext>
            </a:extLst>
          </p:cNvPr>
          <p:cNvSpPr txBox="1"/>
          <p:nvPr/>
        </p:nvSpPr>
        <p:spPr>
          <a:xfrm rot="16200000">
            <a:off x="-481102" y="633599"/>
            <a:ext cx="1536500" cy="2693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GB" sz="1150" dirty="0">
                <a:solidFill>
                  <a:schemeClr val="bg1"/>
                </a:solidFill>
                <a:latin typeface="Schibsted Grotesk Medium"/>
                <a:cs typeface="Schibsted Grotesk Medium"/>
                <a:sym typeface="Roboto Regular"/>
              </a:rPr>
              <a:t>© Ricardo Lourenço</a:t>
            </a:r>
            <a:endParaRPr kumimoji="0" lang="en-GB" sz="1800" b="0" i="0" u="none" strike="noStrike" cap="none" spc="0" normalizeH="0" baseline="0" dirty="0">
              <a:ln>
                <a:noFill/>
              </a:ln>
              <a:solidFill>
                <a:schemeClr val="bg1"/>
              </a:solidFill>
              <a:effectLst/>
              <a:uFillTx/>
              <a:latin typeface="+mn-lt"/>
              <a:ea typeface="+mn-ea"/>
              <a:cs typeface="+mn-cs"/>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F744F38-E902-A421-8AC8-6310917015D3}"/>
              </a:ext>
            </a:extLst>
          </p:cNvPr>
          <p:cNvPicPr>
            <a:picLocks noChangeAspect="1"/>
          </p:cNvPicPr>
          <p:nvPr/>
        </p:nvPicPr>
        <p:blipFill>
          <a:blip r:embed="rId3" cstate="print">
            <a:extLst>
              <a:ext uri="{28A0092B-C50C-407E-A947-70E740481C1C}">
                <a14:useLocalDpi xmlns:a14="http://schemas.microsoft.com/office/drawing/2010/main" val="0"/>
              </a:ext>
            </a:extLst>
          </a:blip>
          <a:srcRect l="22102" t="-2774" r="31671" b="1908"/>
          <a:stretch>
            <a:fillRect/>
          </a:stretch>
        </p:blipFill>
        <p:spPr>
          <a:xfrm>
            <a:off x="5500685" y="-155944"/>
            <a:ext cx="3643315" cy="5299444"/>
          </a:xfrm>
          <a:prstGeom prst="rect">
            <a:avLst/>
          </a:prstGeom>
        </p:spPr>
      </p:pic>
      <p:sp>
        <p:nvSpPr>
          <p:cNvPr id="5014" name="Rectangle 56"/>
          <p:cNvSpPr/>
          <p:nvPr/>
        </p:nvSpPr>
        <p:spPr>
          <a:xfrm>
            <a:off x="2916735" y="-10190"/>
            <a:ext cx="2798718" cy="5183574"/>
          </a:xfrm>
          <a:prstGeom prst="rect">
            <a:avLst/>
          </a:prstGeom>
          <a:solidFill>
            <a:srgbClr val="E4FBF6"/>
          </a:solidFill>
          <a:ln w="12700">
            <a:miter lim="400000"/>
          </a:ln>
        </p:spPr>
        <p:txBody>
          <a:bodyPr lIns="45719" rIns="45719" anchor="ctr"/>
          <a:lstStyle/>
          <a:p>
            <a:pPr algn="ctr">
              <a:defRPr>
                <a:solidFill>
                  <a:srgbClr val="FFFFFF"/>
                </a:solidFill>
              </a:defRPr>
            </a:pPr>
            <a:endParaRPr/>
          </a:p>
        </p:txBody>
      </p:sp>
      <p:sp>
        <p:nvSpPr>
          <p:cNvPr id="5029" name="Google Shape;12048;p75"/>
          <p:cNvSpPr/>
          <p:nvPr/>
        </p:nvSpPr>
        <p:spPr>
          <a:xfrm>
            <a:off x="1172221" y="967258"/>
            <a:ext cx="508408" cy="504986"/>
          </a:xfrm>
          <a:custGeom>
            <a:avLst/>
            <a:gdLst/>
            <a:ahLst/>
            <a:cxnLst>
              <a:cxn ang="0">
                <a:pos x="wd2" y="hd2"/>
              </a:cxn>
              <a:cxn ang="5400000">
                <a:pos x="wd2" y="hd2"/>
              </a:cxn>
              <a:cxn ang="10800000">
                <a:pos x="wd2" y="hd2"/>
              </a:cxn>
              <a:cxn ang="16200000">
                <a:pos x="wd2" y="hd2"/>
              </a:cxn>
            </a:cxnLst>
            <a:rect l="0" t="0" r="r" b="b"/>
            <a:pathLst>
              <a:path w="21551" h="21600" extrusionOk="0">
                <a:moveTo>
                  <a:pt x="5734" y="1321"/>
                </a:moveTo>
                <a:cubicBezTo>
                  <a:pt x="6179" y="1771"/>
                  <a:pt x="6959" y="2612"/>
                  <a:pt x="6959" y="3625"/>
                </a:cubicBezTo>
                <a:cubicBezTo>
                  <a:pt x="6959" y="4579"/>
                  <a:pt x="6179" y="5535"/>
                  <a:pt x="5734" y="5927"/>
                </a:cubicBezTo>
                <a:cubicBezTo>
                  <a:pt x="5234" y="5422"/>
                  <a:pt x="4453" y="4579"/>
                  <a:pt x="4453" y="3625"/>
                </a:cubicBezTo>
                <a:cubicBezTo>
                  <a:pt x="4453" y="2725"/>
                  <a:pt x="5234" y="1771"/>
                  <a:pt x="5734" y="1321"/>
                </a:cubicBezTo>
                <a:close/>
                <a:moveTo>
                  <a:pt x="15866" y="1321"/>
                </a:moveTo>
                <a:cubicBezTo>
                  <a:pt x="16368" y="1771"/>
                  <a:pt x="17147" y="2612"/>
                  <a:pt x="17147" y="3625"/>
                </a:cubicBezTo>
                <a:cubicBezTo>
                  <a:pt x="17147" y="4579"/>
                  <a:pt x="16368" y="5535"/>
                  <a:pt x="15866" y="5927"/>
                </a:cubicBezTo>
                <a:cubicBezTo>
                  <a:pt x="15364" y="5422"/>
                  <a:pt x="14641" y="4579"/>
                  <a:pt x="14641" y="3625"/>
                </a:cubicBezTo>
                <a:cubicBezTo>
                  <a:pt x="14641" y="2725"/>
                  <a:pt x="15476" y="1771"/>
                  <a:pt x="15866" y="1321"/>
                </a:cubicBezTo>
                <a:close/>
                <a:moveTo>
                  <a:pt x="3228" y="6209"/>
                </a:moveTo>
                <a:cubicBezTo>
                  <a:pt x="4230" y="6209"/>
                  <a:pt x="5123" y="7050"/>
                  <a:pt x="5123" y="8118"/>
                </a:cubicBezTo>
                <a:lnTo>
                  <a:pt x="5123" y="8735"/>
                </a:lnTo>
                <a:lnTo>
                  <a:pt x="4453" y="8735"/>
                </a:lnTo>
                <a:cubicBezTo>
                  <a:pt x="3396" y="8735"/>
                  <a:pt x="2560" y="7894"/>
                  <a:pt x="2560" y="6826"/>
                </a:cubicBezTo>
                <a:lnTo>
                  <a:pt x="2560" y="6209"/>
                </a:lnTo>
                <a:close/>
                <a:moveTo>
                  <a:pt x="8908" y="6209"/>
                </a:moveTo>
                <a:lnTo>
                  <a:pt x="8908" y="6826"/>
                </a:lnTo>
                <a:cubicBezTo>
                  <a:pt x="8908" y="7894"/>
                  <a:pt x="8072" y="8735"/>
                  <a:pt x="7015" y="8735"/>
                </a:cubicBezTo>
                <a:lnTo>
                  <a:pt x="6402" y="8735"/>
                </a:lnTo>
                <a:lnTo>
                  <a:pt x="6402" y="8118"/>
                </a:lnTo>
                <a:cubicBezTo>
                  <a:pt x="6402" y="7050"/>
                  <a:pt x="7238" y="6209"/>
                  <a:pt x="8294" y="6209"/>
                </a:cubicBezTo>
                <a:close/>
                <a:moveTo>
                  <a:pt x="13360" y="6209"/>
                </a:moveTo>
                <a:cubicBezTo>
                  <a:pt x="14419" y="6209"/>
                  <a:pt x="15253" y="7050"/>
                  <a:pt x="15253" y="8118"/>
                </a:cubicBezTo>
                <a:lnTo>
                  <a:pt x="15253" y="8735"/>
                </a:lnTo>
                <a:lnTo>
                  <a:pt x="14641" y="8735"/>
                </a:lnTo>
                <a:cubicBezTo>
                  <a:pt x="13583" y="8735"/>
                  <a:pt x="12749" y="7894"/>
                  <a:pt x="12749" y="6826"/>
                </a:cubicBezTo>
                <a:lnTo>
                  <a:pt x="12749" y="6209"/>
                </a:lnTo>
                <a:close/>
                <a:moveTo>
                  <a:pt x="19094" y="6209"/>
                </a:moveTo>
                <a:lnTo>
                  <a:pt x="19094" y="6826"/>
                </a:lnTo>
                <a:cubicBezTo>
                  <a:pt x="19094" y="7894"/>
                  <a:pt x="18260" y="8735"/>
                  <a:pt x="17202" y="8735"/>
                </a:cubicBezTo>
                <a:lnTo>
                  <a:pt x="16591" y="8735"/>
                </a:lnTo>
                <a:lnTo>
                  <a:pt x="16591" y="8118"/>
                </a:lnTo>
                <a:cubicBezTo>
                  <a:pt x="16591" y="7050"/>
                  <a:pt x="17425" y="6209"/>
                  <a:pt x="18426" y="6209"/>
                </a:cubicBezTo>
                <a:close/>
                <a:moveTo>
                  <a:pt x="3228" y="10028"/>
                </a:moveTo>
                <a:cubicBezTo>
                  <a:pt x="4230" y="10028"/>
                  <a:pt x="5123" y="10814"/>
                  <a:pt x="5123" y="11882"/>
                </a:cubicBezTo>
                <a:lnTo>
                  <a:pt x="5123" y="12556"/>
                </a:lnTo>
                <a:lnTo>
                  <a:pt x="4453" y="12556"/>
                </a:lnTo>
                <a:cubicBezTo>
                  <a:pt x="3396" y="12556"/>
                  <a:pt x="2560" y="11713"/>
                  <a:pt x="2560" y="10647"/>
                </a:cubicBezTo>
                <a:lnTo>
                  <a:pt x="2560" y="10028"/>
                </a:lnTo>
                <a:close/>
                <a:moveTo>
                  <a:pt x="13360" y="10028"/>
                </a:moveTo>
                <a:cubicBezTo>
                  <a:pt x="14419" y="10028"/>
                  <a:pt x="15253" y="10814"/>
                  <a:pt x="15253" y="11882"/>
                </a:cubicBezTo>
                <a:lnTo>
                  <a:pt x="15253" y="12556"/>
                </a:lnTo>
                <a:lnTo>
                  <a:pt x="14641" y="12556"/>
                </a:lnTo>
                <a:cubicBezTo>
                  <a:pt x="13583" y="12556"/>
                  <a:pt x="12749" y="11713"/>
                  <a:pt x="12749" y="10647"/>
                </a:cubicBezTo>
                <a:lnTo>
                  <a:pt x="12749" y="10028"/>
                </a:lnTo>
                <a:close/>
                <a:moveTo>
                  <a:pt x="8851" y="10085"/>
                </a:moveTo>
                <a:lnTo>
                  <a:pt x="8851" y="10702"/>
                </a:lnTo>
                <a:cubicBezTo>
                  <a:pt x="8851" y="11770"/>
                  <a:pt x="8017" y="12612"/>
                  <a:pt x="6959" y="12612"/>
                </a:cubicBezTo>
                <a:lnTo>
                  <a:pt x="6347" y="12612"/>
                </a:lnTo>
                <a:lnTo>
                  <a:pt x="6347" y="11995"/>
                </a:lnTo>
                <a:cubicBezTo>
                  <a:pt x="6347" y="10927"/>
                  <a:pt x="7181" y="10085"/>
                  <a:pt x="8240" y="10085"/>
                </a:cubicBezTo>
                <a:close/>
                <a:moveTo>
                  <a:pt x="19094" y="10085"/>
                </a:moveTo>
                <a:lnTo>
                  <a:pt x="19094" y="10702"/>
                </a:lnTo>
                <a:cubicBezTo>
                  <a:pt x="19094" y="11770"/>
                  <a:pt x="18260" y="12612"/>
                  <a:pt x="17202" y="12612"/>
                </a:cubicBezTo>
                <a:lnTo>
                  <a:pt x="16591" y="12612"/>
                </a:lnTo>
                <a:lnTo>
                  <a:pt x="16591" y="11995"/>
                </a:lnTo>
                <a:cubicBezTo>
                  <a:pt x="16591" y="10927"/>
                  <a:pt x="17425" y="10085"/>
                  <a:pt x="18426" y="10085"/>
                </a:cubicBezTo>
                <a:close/>
                <a:moveTo>
                  <a:pt x="3228" y="13847"/>
                </a:moveTo>
                <a:cubicBezTo>
                  <a:pt x="4230" y="13847"/>
                  <a:pt x="5123" y="14691"/>
                  <a:pt x="5123" y="15759"/>
                </a:cubicBezTo>
                <a:lnTo>
                  <a:pt x="5123" y="16376"/>
                </a:lnTo>
                <a:lnTo>
                  <a:pt x="4453" y="16376"/>
                </a:lnTo>
                <a:cubicBezTo>
                  <a:pt x="3396" y="16376"/>
                  <a:pt x="2560" y="15534"/>
                  <a:pt x="2560" y="14521"/>
                </a:cubicBezTo>
                <a:lnTo>
                  <a:pt x="2560" y="13847"/>
                </a:lnTo>
                <a:close/>
                <a:moveTo>
                  <a:pt x="8908" y="13847"/>
                </a:moveTo>
                <a:lnTo>
                  <a:pt x="8908" y="14521"/>
                </a:lnTo>
                <a:cubicBezTo>
                  <a:pt x="8908" y="15534"/>
                  <a:pt x="8072" y="16376"/>
                  <a:pt x="7015" y="16376"/>
                </a:cubicBezTo>
                <a:lnTo>
                  <a:pt x="6402" y="16376"/>
                </a:lnTo>
                <a:lnTo>
                  <a:pt x="6402" y="15759"/>
                </a:lnTo>
                <a:cubicBezTo>
                  <a:pt x="6402" y="14691"/>
                  <a:pt x="7238" y="13847"/>
                  <a:pt x="8294" y="13847"/>
                </a:cubicBezTo>
                <a:close/>
                <a:moveTo>
                  <a:pt x="13360" y="13847"/>
                </a:moveTo>
                <a:cubicBezTo>
                  <a:pt x="14419" y="13847"/>
                  <a:pt x="15253" y="14691"/>
                  <a:pt x="15253" y="15759"/>
                </a:cubicBezTo>
                <a:lnTo>
                  <a:pt x="15253" y="16376"/>
                </a:lnTo>
                <a:lnTo>
                  <a:pt x="14641" y="16376"/>
                </a:lnTo>
                <a:cubicBezTo>
                  <a:pt x="13583" y="16376"/>
                  <a:pt x="12749" y="15534"/>
                  <a:pt x="12749" y="14521"/>
                </a:cubicBezTo>
                <a:lnTo>
                  <a:pt x="12749" y="13847"/>
                </a:lnTo>
                <a:close/>
                <a:moveTo>
                  <a:pt x="19094" y="13847"/>
                </a:moveTo>
                <a:lnTo>
                  <a:pt x="19094" y="14521"/>
                </a:lnTo>
                <a:cubicBezTo>
                  <a:pt x="19094" y="15534"/>
                  <a:pt x="18260" y="16376"/>
                  <a:pt x="17202" y="16376"/>
                </a:cubicBezTo>
                <a:lnTo>
                  <a:pt x="16591" y="16376"/>
                </a:lnTo>
                <a:lnTo>
                  <a:pt x="16591" y="15759"/>
                </a:lnTo>
                <a:cubicBezTo>
                  <a:pt x="16591" y="14691"/>
                  <a:pt x="17425" y="13847"/>
                  <a:pt x="18426" y="13847"/>
                </a:cubicBezTo>
                <a:close/>
                <a:moveTo>
                  <a:pt x="5679" y="0"/>
                </a:moveTo>
                <a:cubicBezTo>
                  <a:pt x="5540" y="0"/>
                  <a:pt x="5400" y="29"/>
                  <a:pt x="5289" y="86"/>
                </a:cubicBezTo>
                <a:cubicBezTo>
                  <a:pt x="5234" y="141"/>
                  <a:pt x="3174" y="1714"/>
                  <a:pt x="3174" y="3793"/>
                </a:cubicBezTo>
                <a:cubicBezTo>
                  <a:pt x="3174" y="4242"/>
                  <a:pt x="3228" y="4748"/>
                  <a:pt x="3451" y="5085"/>
                </a:cubicBezTo>
                <a:lnTo>
                  <a:pt x="1892" y="5085"/>
                </a:lnTo>
                <a:cubicBezTo>
                  <a:pt x="1559" y="5085"/>
                  <a:pt x="1281" y="5365"/>
                  <a:pt x="1281" y="5702"/>
                </a:cubicBezTo>
                <a:lnTo>
                  <a:pt x="1281" y="6995"/>
                </a:lnTo>
                <a:cubicBezTo>
                  <a:pt x="1281" y="7669"/>
                  <a:pt x="1504" y="8398"/>
                  <a:pt x="1892" y="8905"/>
                </a:cubicBezTo>
                <a:cubicBezTo>
                  <a:pt x="1559" y="8905"/>
                  <a:pt x="1281" y="9186"/>
                  <a:pt x="1281" y="9523"/>
                </a:cubicBezTo>
                <a:lnTo>
                  <a:pt x="1281" y="10759"/>
                </a:lnTo>
                <a:cubicBezTo>
                  <a:pt x="1281" y="11488"/>
                  <a:pt x="1504" y="12162"/>
                  <a:pt x="1892" y="12669"/>
                </a:cubicBezTo>
                <a:cubicBezTo>
                  <a:pt x="1559" y="12669"/>
                  <a:pt x="1281" y="12949"/>
                  <a:pt x="1281" y="13286"/>
                </a:cubicBezTo>
                <a:lnTo>
                  <a:pt x="1281" y="14578"/>
                </a:lnTo>
                <a:cubicBezTo>
                  <a:pt x="1281" y="16320"/>
                  <a:pt x="2672" y="17724"/>
                  <a:pt x="4398" y="17724"/>
                </a:cubicBezTo>
                <a:lnTo>
                  <a:pt x="5011" y="17724"/>
                </a:lnTo>
                <a:lnTo>
                  <a:pt x="5011" y="20307"/>
                </a:lnTo>
                <a:lnTo>
                  <a:pt x="668" y="20307"/>
                </a:lnTo>
                <a:cubicBezTo>
                  <a:pt x="279" y="20307"/>
                  <a:pt x="0" y="20589"/>
                  <a:pt x="0" y="20983"/>
                </a:cubicBezTo>
                <a:cubicBezTo>
                  <a:pt x="0" y="21320"/>
                  <a:pt x="279" y="21600"/>
                  <a:pt x="668" y="21600"/>
                </a:cubicBezTo>
                <a:lnTo>
                  <a:pt x="20876" y="21600"/>
                </a:lnTo>
                <a:cubicBezTo>
                  <a:pt x="21266" y="21600"/>
                  <a:pt x="21543" y="21320"/>
                  <a:pt x="21543" y="20983"/>
                </a:cubicBezTo>
                <a:cubicBezTo>
                  <a:pt x="21600" y="20589"/>
                  <a:pt x="21321" y="20307"/>
                  <a:pt x="20932" y="20307"/>
                </a:cubicBezTo>
                <a:lnTo>
                  <a:pt x="16591" y="20307"/>
                </a:lnTo>
                <a:lnTo>
                  <a:pt x="16591" y="17724"/>
                </a:lnTo>
                <a:lnTo>
                  <a:pt x="17202" y="17724"/>
                </a:lnTo>
                <a:cubicBezTo>
                  <a:pt x="18928" y="17724"/>
                  <a:pt x="20319" y="16320"/>
                  <a:pt x="20319" y="14578"/>
                </a:cubicBezTo>
                <a:lnTo>
                  <a:pt x="20319" y="13286"/>
                </a:lnTo>
                <a:cubicBezTo>
                  <a:pt x="20319" y="12949"/>
                  <a:pt x="20041" y="12669"/>
                  <a:pt x="19708" y="12669"/>
                </a:cubicBezTo>
                <a:cubicBezTo>
                  <a:pt x="20096" y="12107"/>
                  <a:pt x="20319" y="11488"/>
                  <a:pt x="20319" y="10759"/>
                </a:cubicBezTo>
                <a:lnTo>
                  <a:pt x="20319" y="9523"/>
                </a:lnTo>
                <a:cubicBezTo>
                  <a:pt x="20319" y="9186"/>
                  <a:pt x="20041" y="8905"/>
                  <a:pt x="19708" y="8905"/>
                </a:cubicBezTo>
                <a:cubicBezTo>
                  <a:pt x="20096" y="8343"/>
                  <a:pt x="20319" y="7669"/>
                  <a:pt x="20319" y="6995"/>
                </a:cubicBezTo>
                <a:lnTo>
                  <a:pt x="20319" y="5702"/>
                </a:lnTo>
                <a:cubicBezTo>
                  <a:pt x="20319" y="5365"/>
                  <a:pt x="20041" y="5085"/>
                  <a:pt x="19708" y="5085"/>
                </a:cubicBezTo>
                <a:lnTo>
                  <a:pt x="18149" y="5085"/>
                </a:lnTo>
                <a:cubicBezTo>
                  <a:pt x="18315" y="4691"/>
                  <a:pt x="18426" y="4242"/>
                  <a:pt x="18426" y="3793"/>
                </a:cubicBezTo>
                <a:cubicBezTo>
                  <a:pt x="18426" y="1771"/>
                  <a:pt x="16368" y="141"/>
                  <a:pt x="16311" y="86"/>
                </a:cubicBezTo>
                <a:cubicBezTo>
                  <a:pt x="16200" y="29"/>
                  <a:pt x="16060" y="0"/>
                  <a:pt x="15921" y="0"/>
                </a:cubicBezTo>
                <a:cubicBezTo>
                  <a:pt x="15783" y="0"/>
                  <a:pt x="15643" y="29"/>
                  <a:pt x="15532" y="86"/>
                </a:cubicBezTo>
                <a:cubicBezTo>
                  <a:pt x="15476" y="141"/>
                  <a:pt x="13360" y="1714"/>
                  <a:pt x="13360" y="3793"/>
                </a:cubicBezTo>
                <a:cubicBezTo>
                  <a:pt x="13360" y="4242"/>
                  <a:pt x="13472" y="4748"/>
                  <a:pt x="13640" y="5085"/>
                </a:cubicBezTo>
                <a:lnTo>
                  <a:pt x="12136" y="5085"/>
                </a:lnTo>
                <a:cubicBezTo>
                  <a:pt x="11802" y="5085"/>
                  <a:pt x="11524" y="5365"/>
                  <a:pt x="11524" y="5702"/>
                </a:cubicBezTo>
                <a:lnTo>
                  <a:pt x="11524" y="6995"/>
                </a:lnTo>
                <a:cubicBezTo>
                  <a:pt x="11524" y="7669"/>
                  <a:pt x="11691" y="8398"/>
                  <a:pt x="12136" y="8905"/>
                </a:cubicBezTo>
                <a:cubicBezTo>
                  <a:pt x="11802" y="8905"/>
                  <a:pt x="11524" y="9186"/>
                  <a:pt x="11524" y="9523"/>
                </a:cubicBezTo>
                <a:lnTo>
                  <a:pt x="11524" y="10759"/>
                </a:lnTo>
                <a:cubicBezTo>
                  <a:pt x="11524" y="11488"/>
                  <a:pt x="11691" y="12162"/>
                  <a:pt x="12136" y="12669"/>
                </a:cubicBezTo>
                <a:cubicBezTo>
                  <a:pt x="11802" y="12669"/>
                  <a:pt x="11524" y="12949"/>
                  <a:pt x="11524" y="13286"/>
                </a:cubicBezTo>
                <a:lnTo>
                  <a:pt x="11524" y="14578"/>
                </a:lnTo>
                <a:cubicBezTo>
                  <a:pt x="11524" y="16320"/>
                  <a:pt x="12915" y="17724"/>
                  <a:pt x="14641" y="17724"/>
                </a:cubicBezTo>
                <a:lnTo>
                  <a:pt x="15253" y="17724"/>
                </a:lnTo>
                <a:lnTo>
                  <a:pt x="15253" y="20307"/>
                </a:lnTo>
                <a:lnTo>
                  <a:pt x="6347" y="20307"/>
                </a:lnTo>
                <a:lnTo>
                  <a:pt x="6347" y="17724"/>
                </a:lnTo>
                <a:lnTo>
                  <a:pt x="6959" y="17724"/>
                </a:lnTo>
                <a:cubicBezTo>
                  <a:pt x="8740" y="17724"/>
                  <a:pt x="10132" y="16320"/>
                  <a:pt x="10132" y="14578"/>
                </a:cubicBezTo>
                <a:lnTo>
                  <a:pt x="10132" y="13286"/>
                </a:lnTo>
                <a:cubicBezTo>
                  <a:pt x="10132" y="12949"/>
                  <a:pt x="9853" y="12669"/>
                  <a:pt x="9464" y="12669"/>
                </a:cubicBezTo>
                <a:cubicBezTo>
                  <a:pt x="9909" y="12107"/>
                  <a:pt x="10132" y="11488"/>
                  <a:pt x="10132" y="10759"/>
                </a:cubicBezTo>
                <a:lnTo>
                  <a:pt x="10132" y="9523"/>
                </a:lnTo>
                <a:cubicBezTo>
                  <a:pt x="10132" y="9186"/>
                  <a:pt x="9853" y="8905"/>
                  <a:pt x="9464" y="8905"/>
                </a:cubicBezTo>
                <a:cubicBezTo>
                  <a:pt x="9909" y="8343"/>
                  <a:pt x="10132" y="7669"/>
                  <a:pt x="10132" y="6995"/>
                </a:cubicBezTo>
                <a:lnTo>
                  <a:pt x="10132" y="5702"/>
                </a:lnTo>
                <a:cubicBezTo>
                  <a:pt x="10132" y="5365"/>
                  <a:pt x="9853" y="5085"/>
                  <a:pt x="9464" y="5085"/>
                </a:cubicBezTo>
                <a:lnTo>
                  <a:pt x="7960" y="5085"/>
                </a:lnTo>
                <a:cubicBezTo>
                  <a:pt x="8072" y="4691"/>
                  <a:pt x="8240" y="4242"/>
                  <a:pt x="8240" y="3793"/>
                </a:cubicBezTo>
                <a:cubicBezTo>
                  <a:pt x="8240" y="1771"/>
                  <a:pt x="6124" y="141"/>
                  <a:pt x="6068" y="86"/>
                </a:cubicBezTo>
                <a:cubicBezTo>
                  <a:pt x="5957" y="29"/>
                  <a:pt x="5817" y="0"/>
                  <a:pt x="5679" y="0"/>
                </a:cubicBezTo>
                <a:close/>
              </a:path>
            </a:pathLst>
          </a:custGeom>
          <a:solidFill>
            <a:srgbClr val="193441"/>
          </a:solidFill>
          <a:ln w="12700">
            <a:miter lim="400000"/>
          </a:ln>
        </p:spPr>
        <p:txBody>
          <a:bodyPr lIns="45719" rIns="45719" anchor="ctr"/>
          <a:lstStyle/>
          <a:p>
            <a:pPr>
              <a:defRPr>
                <a:solidFill>
                  <a:srgbClr val="193441"/>
                </a:solidFill>
              </a:defRPr>
            </a:pPr>
            <a:endParaRPr/>
          </a:p>
        </p:txBody>
      </p:sp>
      <p:sp>
        <p:nvSpPr>
          <p:cNvPr id="5030" name="Google Shape;208;p38"/>
          <p:cNvSpPr txBox="1"/>
          <p:nvPr/>
        </p:nvSpPr>
        <p:spPr>
          <a:xfrm>
            <a:off x="461249" y="1528006"/>
            <a:ext cx="1930353" cy="9232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nchor="t">
            <a:spAutoFit/>
          </a:bodyPr>
          <a:lstStyle>
            <a:lvl1pPr algn="ctr" defTabSz="914400">
              <a:defRPr sz="1200">
                <a:solidFill>
                  <a:srgbClr val="193441"/>
                </a:solidFill>
                <a:latin typeface="Roboto Regular"/>
                <a:ea typeface="Roboto Regular"/>
                <a:cs typeface="Roboto Regular"/>
                <a:sym typeface="Roboto Regular"/>
              </a:defRPr>
            </a:lvl1pPr>
          </a:lstStyle>
          <a:p>
            <a:r>
              <a:rPr lang="en-US" b="1">
                <a:solidFill>
                  <a:schemeClr val="tx1"/>
                </a:solidFill>
                <a:latin typeface="Schibsted Grotesk Medium" pitchFamily="2" charset="0"/>
                <a:cs typeface="Schibsted Grotesk Medium" pitchFamily="2" charset="0"/>
              </a:rPr>
              <a:t>Ecosystem destruction, largely linked to supporting tourism-oriented economies</a:t>
            </a:r>
            <a:endParaRPr b="1">
              <a:solidFill>
                <a:schemeClr val="tx1"/>
              </a:solidFill>
              <a:latin typeface="Schibsted Grotesk Medium" pitchFamily="2" charset="0"/>
              <a:cs typeface="Schibsted Grotesk Medium" pitchFamily="2" charset="0"/>
            </a:endParaRPr>
          </a:p>
        </p:txBody>
      </p:sp>
      <p:sp>
        <p:nvSpPr>
          <p:cNvPr id="5031" name="Google Shape;208;p38"/>
          <p:cNvSpPr txBox="1"/>
          <p:nvPr/>
        </p:nvSpPr>
        <p:spPr>
          <a:xfrm>
            <a:off x="3196084" y="1528006"/>
            <a:ext cx="2139611" cy="9232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lvl1pPr algn="ctr" defTabSz="914400">
              <a:defRPr sz="1200">
                <a:solidFill>
                  <a:srgbClr val="193441"/>
                </a:solidFill>
                <a:latin typeface="Roboto Regular"/>
                <a:ea typeface="Roboto Regular"/>
                <a:cs typeface="Roboto Regular"/>
                <a:sym typeface="Roboto Regular"/>
              </a:defRPr>
            </a:lvl1pPr>
          </a:lstStyle>
          <a:p>
            <a:r>
              <a:rPr lang="en-US">
                <a:solidFill>
                  <a:schemeClr val="tx1"/>
                </a:solidFill>
                <a:latin typeface="Schibsted Grotesk Medium" pitchFamily="2" charset="77"/>
                <a:cs typeface="Schibsted Grotesk Medium" pitchFamily="2" charset="77"/>
              </a:rPr>
              <a:t>Real or suspected species overexploitation, particularly for marine species</a:t>
            </a:r>
            <a:endParaRPr>
              <a:solidFill>
                <a:schemeClr val="tx1"/>
              </a:solidFill>
              <a:latin typeface="Schibsted Grotesk Medium" pitchFamily="2" charset="77"/>
              <a:cs typeface="Schibsted Grotesk Medium" pitchFamily="2" charset="77"/>
            </a:endParaRPr>
          </a:p>
        </p:txBody>
      </p:sp>
      <p:sp>
        <p:nvSpPr>
          <p:cNvPr id="5032" name="Google Shape;208;p38"/>
          <p:cNvSpPr txBox="1"/>
          <p:nvPr/>
        </p:nvSpPr>
        <p:spPr>
          <a:xfrm>
            <a:off x="512019" y="3448293"/>
            <a:ext cx="1828812" cy="9232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gn="ctr" defTabSz="914400">
              <a:defRPr sz="1200">
                <a:solidFill>
                  <a:srgbClr val="193441"/>
                </a:solidFill>
                <a:latin typeface="Roboto Regular"/>
                <a:ea typeface="Roboto Regular"/>
                <a:cs typeface="Roboto Regular"/>
                <a:sym typeface="Roboto Regular"/>
              </a:defRPr>
            </a:lvl1pPr>
          </a:lstStyle>
          <a:p>
            <a:r>
              <a:rPr lang="en-US">
                <a:solidFill>
                  <a:schemeClr val="tx1"/>
                </a:solidFill>
                <a:latin typeface="Schibsted Grotesk Medium" pitchFamily="2" charset="77"/>
                <a:cs typeface="Schibsted Grotesk Medium" pitchFamily="2" charset="77"/>
              </a:rPr>
              <a:t>Climate change-induced impacts, which we have no mitigative control over</a:t>
            </a:r>
            <a:endParaRPr>
              <a:solidFill>
                <a:schemeClr val="tx1"/>
              </a:solidFill>
              <a:latin typeface="Schibsted Grotesk Medium" pitchFamily="2" charset="77"/>
              <a:cs typeface="Schibsted Grotesk Medium" pitchFamily="2" charset="77"/>
            </a:endParaRPr>
          </a:p>
        </p:txBody>
      </p:sp>
      <p:sp>
        <p:nvSpPr>
          <p:cNvPr id="5033" name="Google Shape;208;p38"/>
          <p:cNvSpPr txBox="1"/>
          <p:nvPr/>
        </p:nvSpPr>
        <p:spPr>
          <a:xfrm>
            <a:off x="3413185" y="3448293"/>
            <a:ext cx="1705408" cy="9232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lvl1pPr algn="ctr" defTabSz="914400">
              <a:defRPr sz="1200">
                <a:solidFill>
                  <a:srgbClr val="193441"/>
                </a:solidFill>
                <a:latin typeface="Roboto Regular"/>
                <a:ea typeface="Roboto Regular"/>
                <a:cs typeface="Roboto Regular"/>
                <a:sym typeface="Roboto Regular"/>
              </a:defRPr>
            </a:lvl1pPr>
          </a:lstStyle>
          <a:p>
            <a:r>
              <a:rPr lang="en-US">
                <a:solidFill>
                  <a:schemeClr val="tx1"/>
                </a:solidFill>
                <a:latin typeface="Schibsted Grotesk Medium" pitchFamily="2" charset="77"/>
                <a:cs typeface="Schibsted Grotesk Medium" pitchFamily="2" charset="77"/>
              </a:rPr>
              <a:t>Invasive species and grazing pressures on already-degraded habitats</a:t>
            </a:r>
            <a:endParaRPr>
              <a:solidFill>
                <a:schemeClr val="tx1"/>
              </a:solidFill>
              <a:latin typeface="Schibsted Grotesk Medium" pitchFamily="2" charset="77"/>
              <a:cs typeface="Schibsted Grotesk Medium" pitchFamily="2" charset="77"/>
            </a:endParaRPr>
          </a:p>
        </p:txBody>
      </p:sp>
      <p:sp>
        <p:nvSpPr>
          <p:cNvPr id="3" name="Rectangle 1">
            <a:extLst>
              <a:ext uri="{FF2B5EF4-FFF2-40B4-BE49-F238E27FC236}">
                <a16:creationId xmlns:a16="http://schemas.microsoft.com/office/drawing/2014/main" id="{9C0B22A9-694D-E510-1B13-A8D80062D353}"/>
              </a:ext>
            </a:extLst>
          </p:cNvPr>
          <p:cNvSpPr/>
          <p:nvPr/>
        </p:nvSpPr>
        <p:spPr>
          <a:xfrm>
            <a:off x="5864927" y="256925"/>
            <a:ext cx="3293828" cy="784952"/>
          </a:xfrm>
          <a:prstGeom prst="rect">
            <a:avLst/>
          </a:prstGeom>
          <a:solidFill>
            <a:srgbClr val="C0F9EA"/>
          </a:solidFill>
          <a:ln w="12700">
            <a:miter lim="400000"/>
          </a:ln>
        </p:spPr>
        <p:txBody>
          <a:bodyPr lIns="45719" rIns="45719" anchor="ctr"/>
          <a:lstStyle/>
          <a:p>
            <a:pPr algn="ctr">
              <a:defRPr>
                <a:solidFill>
                  <a:srgbClr val="FFFFFF"/>
                </a:solidFill>
              </a:defRPr>
            </a:pPr>
            <a:endParaRPr/>
          </a:p>
        </p:txBody>
      </p:sp>
      <p:sp>
        <p:nvSpPr>
          <p:cNvPr id="2" name="Google Shape;189;p36">
            <a:extLst>
              <a:ext uri="{FF2B5EF4-FFF2-40B4-BE49-F238E27FC236}">
                <a16:creationId xmlns:a16="http://schemas.microsoft.com/office/drawing/2014/main" id="{F562D8F7-24C0-95E4-08EE-BC7D6E2E7889}"/>
              </a:ext>
            </a:extLst>
          </p:cNvPr>
          <p:cNvSpPr txBox="1">
            <a:spLocks noGrp="1"/>
          </p:cNvSpPr>
          <p:nvPr>
            <p:ph type="title"/>
          </p:nvPr>
        </p:nvSpPr>
        <p:spPr>
          <a:xfrm>
            <a:off x="5966234" y="365406"/>
            <a:ext cx="3192521" cy="453001"/>
          </a:xfrm>
          <a:prstGeom prst="rect">
            <a:avLst/>
          </a:prstGeom>
        </p:spPr>
        <p:txBody>
          <a:bodyPr lIns="91424" tIns="91424" rIns="91424" bIns="91424" anchor="t">
            <a:noAutofit/>
          </a:bodyPr>
          <a:lstStyle>
            <a:lvl1pPr defTabSz="425195">
              <a:lnSpc>
                <a:spcPct val="100000"/>
              </a:lnSpc>
              <a:defRPr sz="1488">
                <a:latin typeface="Antonio Regular"/>
                <a:ea typeface="Antonio Regular"/>
                <a:cs typeface="Antonio Regular"/>
                <a:sym typeface="Antonio Regular"/>
              </a:defRPr>
            </a:lvl1pPr>
          </a:lstStyle>
          <a:p>
            <a:r>
              <a:rPr lang="en-US" sz="2600" b="1">
                <a:latin typeface="Big Shoulders Display SemiBold" pitchFamily="2" charset="77"/>
              </a:rPr>
              <a:t>Environmental challenges</a:t>
            </a:r>
            <a:endParaRPr sz="2600" b="1">
              <a:latin typeface="Big Shoulders Display SemiBold" pitchFamily="2" charset="77"/>
            </a:endParaRPr>
          </a:p>
        </p:txBody>
      </p:sp>
      <p:sp>
        <p:nvSpPr>
          <p:cNvPr id="5" name="Google Shape;9071;p68">
            <a:extLst>
              <a:ext uri="{FF2B5EF4-FFF2-40B4-BE49-F238E27FC236}">
                <a16:creationId xmlns:a16="http://schemas.microsoft.com/office/drawing/2014/main" id="{FC13B348-AAA7-EB24-68D7-7C50A64911D0}"/>
              </a:ext>
            </a:extLst>
          </p:cNvPr>
          <p:cNvSpPr/>
          <p:nvPr/>
        </p:nvSpPr>
        <p:spPr>
          <a:xfrm>
            <a:off x="4026006" y="976970"/>
            <a:ext cx="479766" cy="485563"/>
          </a:xfrm>
          <a:custGeom>
            <a:avLst/>
            <a:gdLst/>
            <a:ahLst/>
            <a:cxnLst>
              <a:cxn ang="0">
                <a:pos x="wd2" y="hd2"/>
              </a:cxn>
              <a:cxn ang="5400000">
                <a:pos x="wd2" y="hd2"/>
              </a:cxn>
              <a:cxn ang="10800000">
                <a:pos x="wd2" y="hd2"/>
              </a:cxn>
              <a:cxn ang="16200000">
                <a:pos x="wd2" y="hd2"/>
              </a:cxn>
            </a:cxnLst>
            <a:rect l="0" t="0" r="r" b="b"/>
            <a:pathLst>
              <a:path w="21390" h="21600" extrusionOk="0">
                <a:moveTo>
                  <a:pt x="17630" y="2162"/>
                </a:moveTo>
                <a:lnTo>
                  <a:pt x="17630" y="3167"/>
                </a:lnTo>
                <a:cubicBezTo>
                  <a:pt x="17630" y="3515"/>
                  <a:pt x="17910" y="3798"/>
                  <a:pt x="18257" y="3798"/>
                </a:cubicBezTo>
                <a:lnTo>
                  <a:pt x="19250" y="3798"/>
                </a:lnTo>
                <a:lnTo>
                  <a:pt x="17997" y="5064"/>
                </a:lnTo>
                <a:lnTo>
                  <a:pt x="16376" y="5064"/>
                </a:lnTo>
                <a:lnTo>
                  <a:pt x="16376" y="3427"/>
                </a:lnTo>
                <a:lnTo>
                  <a:pt x="17630" y="2162"/>
                </a:lnTo>
                <a:close/>
                <a:moveTo>
                  <a:pt x="10694" y="8860"/>
                </a:moveTo>
                <a:cubicBezTo>
                  <a:pt x="10985" y="8860"/>
                  <a:pt x="11270" y="8931"/>
                  <a:pt x="11530" y="9063"/>
                </a:cubicBezTo>
                <a:lnTo>
                  <a:pt x="10250" y="10352"/>
                </a:lnTo>
                <a:cubicBezTo>
                  <a:pt x="10006" y="10601"/>
                  <a:pt x="10006" y="11000"/>
                  <a:pt x="10250" y="11249"/>
                </a:cubicBezTo>
                <a:cubicBezTo>
                  <a:pt x="10372" y="11372"/>
                  <a:pt x="10533" y="11435"/>
                  <a:pt x="10693" y="11435"/>
                </a:cubicBezTo>
                <a:cubicBezTo>
                  <a:pt x="10854" y="11435"/>
                  <a:pt x="11014" y="11372"/>
                  <a:pt x="11136" y="11249"/>
                </a:cubicBezTo>
                <a:lnTo>
                  <a:pt x="12415" y="9957"/>
                </a:lnTo>
                <a:cubicBezTo>
                  <a:pt x="12546" y="10217"/>
                  <a:pt x="12616" y="10507"/>
                  <a:pt x="12616" y="10801"/>
                </a:cubicBezTo>
                <a:cubicBezTo>
                  <a:pt x="12616" y="11830"/>
                  <a:pt x="11737" y="12701"/>
                  <a:pt x="10694" y="12701"/>
                </a:cubicBezTo>
                <a:cubicBezTo>
                  <a:pt x="9652" y="12701"/>
                  <a:pt x="8773" y="11830"/>
                  <a:pt x="8773" y="10801"/>
                </a:cubicBezTo>
                <a:cubicBezTo>
                  <a:pt x="8773" y="9748"/>
                  <a:pt x="9652" y="8860"/>
                  <a:pt x="10694" y="8860"/>
                </a:cubicBezTo>
                <a:close/>
                <a:moveTo>
                  <a:pt x="10694" y="6329"/>
                </a:moveTo>
                <a:cubicBezTo>
                  <a:pt x="11651" y="6333"/>
                  <a:pt x="12576" y="6653"/>
                  <a:pt x="13335" y="7240"/>
                </a:cubicBezTo>
                <a:lnTo>
                  <a:pt x="12442" y="8144"/>
                </a:lnTo>
                <a:cubicBezTo>
                  <a:pt x="11927" y="7787"/>
                  <a:pt x="11320" y="7598"/>
                  <a:pt x="10694" y="7595"/>
                </a:cubicBezTo>
                <a:cubicBezTo>
                  <a:pt x="8973" y="7595"/>
                  <a:pt x="7520" y="9063"/>
                  <a:pt x="7520" y="10801"/>
                </a:cubicBezTo>
                <a:cubicBezTo>
                  <a:pt x="7520" y="11648"/>
                  <a:pt x="7861" y="12454"/>
                  <a:pt x="8465" y="13042"/>
                </a:cubicBezTo>
                <a:cubicBezTo>
                  <a:pt x="9084" y="13658"/>
                  <a:pt x="9889" y="13965"/>
                  <a:pt x="10694" y="13965"/>
                </a:cubicBezTo>
                <a:cubicBezTo>
                  <a:pt x="11500" y="13965"/>
                  <a:pt x="12306" y="13658"/>
                  <a:pt x="12923" y="13042"/>
                </a:cubicBezTo>
                <a:cubicBezTo>
                  <a:pt x="13529" y="12454"/>
                  <a:pt x="13870" y="11648"/>
                  <a:pt x="13870" y="10801"/>
                </a:cubicBezTo>
                <a:cubicBezTo>
                  <a:pt x="13867" y="10170"/>
                  <a:pt x="13679" y="9555"/>
                  <a:pt x="13329" y="9035"/>
                </a:cubicBezTo>
                <a:lnTo>
                  <a:pt x="14221" y="8134"/>
                </a:lnTo>
                <a:cubicBezTo>
                  <a:pt x="14802" y="8901"/>
                  <a:pt x="15119" y="9835"/>
                  <a:pt x="15123" y="10801"/>
                </a:cubicBezTo>
                <a:cubicBezTo>
                  <a:pt x="15123" y="13244"/>
                  <a:pt x="13137" y="15232"/>
                  <a:pt x="10694" y="15232"/>
                </a:cubicBezTo>
                <a:cubicBezTo>
                  <a:pt x="8251" y="15232"/>
                  <a:pt x="6266" y="13244"/>
                  <a:pt x="6266" y="10801"/>
                </a:cubicBezTo>
                <a:cubicBezTo>
                  <a:pt x="6266" y="8378"/>
                  <a:pt x="8295" y="6329"/>
                  <a:pt x="10694" y="6329"/>
                </a:cubicBezTo>
                <a:close/>
                <a:moveTo>
                  <a:pt x="10709" y="3798"/>
                </a:moveTo>
                <a:cubicBezTo>
                  <a:pt x="12318" y="3798"/>
                  <a:pt x="13880" y="4361"/>
                  <a:pt x="15123" y="5394"/>
                </a:cubicBezTo>
                <a:lnTo>
                  <a:pt x="15123" y="5435"/>
                </a:lnTo>
                <a:lnTo>
                  <a:pt x="14234" y="6329"/>
                </a:lnTo>
                <a:cubicBezTo>
                  <a:pt x="13182" y="5478"/>
                  <a:pt x="11920" y="5061"/>
                  <a:pt x="10662" y="5061"/>
                </a:cubicBezTo>
                <a:cubicBezTo>
                  <a:pt x="9090" y="5061"/>
                  <a:pt x="7529" y="5712"/>
                  <a:pt x="6403" y="6981"/>
                </a:cubicBezTo>
                <a:cubicBezTo>
                  <a:pt x="4381" y="9262"/>
                  <a:pt x="4478" y="12745"/>
                  <a:pt x="6623" y="14911"/>
                </a:cubicBezTo>
                <a:cubicBezTo>
                  <a:pt x="7737" y="16034"/>
                  <a:pt x="9200" y="16600"/>
                  <a:pt x="10667" y="16600"/>
                </a:cubicBezTo>
                <a:cubicBezTo>
                  <a:pt x="12026" y="16600"/>
                  <a:pt x="13387" y="16113"/>
                  <a:pt x="14474" y="15131"/>
                </a:cubicBezTo>
                <a:cubicBezTo>
                  <a:pt x="16733" y="13089"/>
                  <a:pt x="17018" y="9616"/>
                  <a:pt x="15123" y="7223"/>
                </a:cubicBezTo>
                <a:lnTo>
                  <a:pt x="16008" y="6329"/>
                </a:lnTo>
                <a:lnTo>
                  <a:pt x="16051" y="6329"/>
                </a:lnTo>
                <a:cubicBezTo>
                  <a:pt x="17077" y="7588"/>
                  <a:pt x="17636" y="9170"/>
                  <a:pt x="17630" y="10801"/>
                </a:cubicBezTo>
                <a:cubicBezTo>
                  <a:pt x="17630" y="14641"/>
                  <a:pt x="14517" y="17763"/>
                  <a:pt x="10694" y="17763"/>
                </a:cubicBezTo>
                <a:cubicBezTo>
                  <a:pt x="6871" y="17763"/>
                  <a:pt x="3760" y="14641"/>
                  <a:pt x="3760" y="10801"/>
                </a:cubicBezTo>
                <a:cubicBezTo>
                  <a:pt x="3760" y="6940"/>
                  <a:pt x="6871" y="3798"/>
                  <a:pt x="10694" y="3798"/>
                </a:cubicBezTo>
                <a:cubicBezTo>
                  <a:pt x="10700" y="3798"/>
                  <a:pt x="10704" y="3798"/>
                  <a:pt x="10709" y="3798"/>
                </a:cubicBezTo>
                <a:close/>
                <a:moveTo>
                  <a:pt x="10694" y="1267"/>
                </a:moveTo>
                <a:cubicBezTo>
                  <a:pt x="12369" y="1267"/>
                  <a:pt x="14013" y="1712"/>
                  <a:pt x="15467" y="2556"/>
                </a:cubicBezTo>
                <a:lnTo>
                  <a:pt x="15307" y="2718"/>
                </a:lnTo>
                <a:cubicBezTo>
                  <a:pt x="15189" y="2837"/>
                  <a:pt x="15123" y="2999"/>
                  <a:pt x="15123" y="3167"/>
                </a:cubicBezTo>
                <a:lnTo>
                  <a:pt x="15123" y="3831"/>
                </a:lnTo>
                <a:cubicBezTo>
                  <a:pt x="13805" y="2984"/>
                  <a:pt x="12274" y="2533"/>
                  <a:pt x="10712" y="2533"/>
                </a:cubicBezTo>
                <a:cubicBezTo>
                  <a:pt x="10706" y="2533"/>
                  <a:pt x="10700" y="2533"/>
                  <a:pt x="10694" y="2533"/>
                </a:cubicBezTo>
                <a:cubicBezTo>
                  <a:pt x="8523" y="2533"/>
                  <a:pt x="6471" y="3397"/>
                  <a:pt x="4917" y="4966"/>
                </a:cubicBezTo>
                <a:cubicBezTo>
                  <a:pt x="3363" y="6535"/>
                  <a:pt x="2507" y="8607"/>
                  <a:pt x="2507" y="10801"/>
                </a:cubicBezTo>
                <a:cubicBezTo>
                  <a:pt x="2507" y="12994"/>
                  <a:pt x="3363" y="15059"/>
                  <a:pt x="4917" y="16615"/>
                </a:cubicBezTo>
                <a:cubicBezTo>
                  <a:pt x="6514" y="18224"/>
                  <a:pt x="8605" y="19027"/>
                  <a:pt x="10694" y="19027"/>
                </a:cubicBezTo>
                <a:cubicBezTo>
                  <a:pt x="12785" y="19027"/>
                  <a:pt x="14876" y="18224"/>
                  <a:pt x="16473" y="16615"/>
                </a:cubicBezTo>
                <a:cubicBezTo>
                  <a:pt x="18027" y="15059"/>
                  <a:pt x="18883" y="12994"/>
                  <a:pt x="18883" y="10801"/>
                </a:cubicBezTo>
                <a:cubicBezTo>
                  <a:pt x="18886" y="9219"/>
                  <a:pt x="18438" y="7666"/>
                  <a:pt x="17595" y="6329"/>
                </a:cubicBezTo>
                <a:lnTo>
                  <a:pt x="18257" y="6329"/>
                </a:lnTo>
                <a:cubicBezTo>
                  <a:pt x="18421" y="6329"/>
                  <a:pt x="18582" y="6261"/>
                  <a:pt x="18699" y="6144"/>
                </a:cubicBezTo>
                <a:lnTo>
                  <a:pt x="18859" y="5982"/>
                </a:lnTo>
                <a:cubicBezTo>
                  <a:pt x="19695" y="7449"/>
                  <a:pt x="20136" y="9110"/>
                  <a:pt x="20136" y="10801"/>
                </a:cubicBezTo>
                <a:cubicBezTo>
                  <a:pt x="20136" y="16059"/>
                  <a:pt x="15901" y="20335"/>
                  <a:pt x="10694" y="20335"/>
                </a:cubicBezTo>
                <a:cubicBezTo>
                  <a:pt x="5488" y="20335"/>
                  <a:pt x="1253" y="16059"/>
                  <a:pt x="1253" y="10801"/>
                </a:cubicBezTo>
                <a:cubicBezTo>
                  <a:pt x="1253" y="5543"/>
                  <a:pt x="5488" y="1267"/>
                  <a:pt x="10694" y="1267"/>
                </a:cubicBezTo>
                <a:close/>
                <a:moveTo>
                  <a:pt x="18252" y="0"/>
                </a:moveTo>
                <a:cubicBezTo>
                  <a:pt x="18098" y="0"/>
                  <a:pt x="17941" y="58"/>
                  <a:pt x="17813" y="187"/>
                </a:cubicBezTo>
                <a:lnTo>
                  <a:pt x="16379" y="1635"/>
                </a:lnTo>
                <a:cubicBezTo>
                  <a:pt x="14671" y="569"/>
                  <a:pt x="12703" y="4"/>
                  <a:pt x="10694" y="1"/>
                </a:cubicBezTo>
                <a:cubicBezTo>
                  <a:pt x="7851" y="1"/>
                  <a:pt x="5167" y="1129"/>
                  <a:pt x="3141" y="3174"/>
                </a:cubicBezTo>
                <a:cubicBezTo>
                  <a:pt x="1116" y="5218"/>
                  <a:pt x="0" y="7929"/>
                  <a:pt x="0" y="10801"/>
                </a:cubicBezTo>
                <a:cubicBezTo>
                  <a:pt x="0" y="13672"/>
                  <a:pt x="1116" y="16383"/>
                  <a:pt x="3141" y="18428"/>
                </a:cubicBezTo>
                <a:cubicBezTo>
                  <a:pt x="5167" y="20472"/>
                  <a:pt x="7851" y="21600"/>
                  <a:pt x="10694" y="21600"/>
                </a:cubicBezTo>
                <a:cubicBezTo>
                  <a:pt x="13539" y="21600"/>
                  <a:pt x="16222" y="20472"/>
                  <a:pt x="18247" y="18428"/>
                </a:cubicBezTo>
                <a:cubicBezTo>
                  <a:pt x="20273" y="16383"/>
                  <a:pt x="21389" y="13672"/>
                  <a:pt x="21389" y="10801"/>
                </a:cubicBezTo>
                <a:cubicBezTo>
                  <a:pt x="21385" y="8773"/>
                  <a:pt x="20827" y="6784"/>
                  <a:pt x="19771" y="5061"/>
                </a:cubicBezTo>
                <a:lnTo>
                  <a:pt x="21205" y="3612"/>
                </a:lnTo>
                <a:cubicBezTo>
                  <a:pt x="21600" y="3214"/>
                  <a:pt x="21322" y="2533"/>
                  <a:pt x="20764" y="2533"/>
                </a:cubicBezTo>
                <a:lnTo>
                  <a:pt x="18883" y="2533"/>
                </a:lnTo>
                <a:lnTo>
                  <a:pt x="18883" y="636"/>
                </a:lnTo>
                <a:cubicBezTo>
                  <a:pt x="18883" y="253"/>
                  <a:pt x="18574" y="0"/>
                  <a:pt x="18252" y="0"/>
                </a:cubicBezTo>
                <a:close/>
              </a:path>
            </a:pathLst>
          </a:custGeom>
          <a:solidFill>
            <a:srgbClr val="193441"/>
          </a:solidFill>
          <a:ln w="12700">
            <a:miter lim="400000"/>
          </a:ln>
        </p:spPr>
        <p:txBody>
          <a:bodyPr lIns="45719" rIns="45719" anchor="ctr"/>
          <a:lstStyle/>
          <a:p>
            <a:pPr>
              <a:defRPr>
                <a:solidFill>
                  <a:srgbClr val="435D74"/>
                </a:solidFill>
              </a:defRPr>
            </a:pPr>
            <a:endParaRPr/>
          </a:p>
        </p:txBody>
      </p:sp>
      <p:grpSp>
        <p:nvGrpSpPr>
          <p:cNvPr id="6" name="Google Shape;9143;p68">
            <a:extLst>
              <a:ext uri="{FF2B5EF4-FFF2-40B4-BE49-F238E27FC236}">
                <a16:creationId xmlns:a16="http://schemas.microsoft.com/office/drawing/2014/main" id="{89C5AD7B-AE7E-AE49-2E44-161B420E6827}"/>
              </a:ext>
            </a:extLst>
          </p:cNvPr>
          <p:cNvGrpSpPr/>
          <p:nvPr/>
        </p:nvGrpSpPr>
        <p:grpSpPr>
          <a:xfrm>
            <a:off x="1194210" y="2907011"/>
            <a:ext cx="464431" cy="497058"/>
            <a:chOff x="0" y="11"/>
            <a:chExt cx="231303" cy="231327"/>
          </a:xfrm>
        </p:grpSpPr>
        <p:sp>
          <p:nvSpPr>
            <p:cNvPr id="7" name="Google Shape;9144;p68">
              <a:extLst>
                <a:ext uri="{FF2B5EF4-FFF2-40B4-BE49-F238E27FC236}">
                  <a16:creationId xmlns:a16="http://schemas.microsoft.com/office/drawing/2014/main" id="{3E54E04A-B3F4-0281-292E-2BCC0A1685F5}"/>
                </a:ext>
              </a:extLst>
            </p:cNvPr>
            <p:cNvSpPr/>
            <p:nvPr/>
          </p:nvSpPr>
          <p:spPr>
            <a:xfrm>
              <a:off x="-1" y="27110"/>
              <a:ext cx="231305" cy="204230"/>
            </a:xfrm>
            <a:custGeom>
              <a:avLst/>
              <a:gdLst/>
              <a:ahLst/>
              <a:cxnLst>
                <a:cxn ang="0">
                  <a:pos x="wd2" y="hd2"/>
                </a:cxn>
                <a:cxn ang="5400000">
                  <a:pos x="wd2" y="hd2"/>
                </a:cxn>
                <a:cxn ang="10800000">
                  <a:pos x="wd2" y="hd2"/>
                </a:cxn>
                <a:cxn ang="16200000">
                  <a:pos x="wd2" y="hd2"/>
                </a:cxn>
              </a:cxnLst>
              <a:rect l="0" t="0" r="r" b="b"/>
              <a:pathLst>
                <a:path w="21600" h="21600" extrusionOk="0">
                  <a:moveTo>
                    <a:pt x="11434" y="2951"/>
                  </a:moveTo>
                  <a:cubicBezTo>
                    <a:pt x="12728" y="3295"/>
                    <a:pt x="13901" y="4667"/>
                    <a:pt x="14593" y="6708"/>
                  </a:cubicBezTo>
                  <a:cubicBezTo>
                    <a:pt x="14691" y="6993"/>
                    <a:pt x="14929" y="7168"/>
                    <a:pt x="15182" y="7168"/>
                  </a:cubicBezTo>
                  <a:cubicBezTo>
                    <a:pt x="15259" y="7168"/>
                    <a:pt x="15337" y="7151"/>
                    <a:pt x="15413" y="7118"/>
                  </a:cubicBezTo>
                  <a:cubicBezTo>
                    <a:pt x="15741" y="6976"/>
                    <a:pt x="15903" y="6564"/>
                    <a:pt x="15774" y="6193"/>
                  </a:cubicBezTo>
                  <a:cubicBezTo>
                    <a:pt x="15413" y="5126"/>
                    <a:pt x="14920" y="4186"/>
                    <a:pt x="14340" y="3433"/>
                  </a:cubicBezTo>
                  <a:cubicBezTo>
                    <a:pt x="15549" y="3834"/>
                    <a:pt x="16655" y="4446"/>
                    <a:pt x="17604" y="5245"/>
                  </a:cubicBezTo>
                  <a:cubicBezTo>
                    <a:pt x="18869" y="6314"/>
                    <a:pt x="19727" y="7626"/>
                    <a:pt x="20108" y="9047"/>
                  </a:cubicBezTo>
                  <a:cubicBezTo>
                    <a:pt x="19581" y="8754"/>
                    <a:pt x="19001" y="8601"/>
                    <a:pt x="18416" y="8601"/>
                  </a:cubicBezTo>
                  <a:cubicBezTo>
                    <a:pt x="18408" y="8601"/>
                    <a:pt x="18401" y="8601"/>
                    <a:pt x="18393" y="8601"/>
                  </a:cubicBezTo>
                  <a:cubicBezTo>
                    <a:pt x="17581" y="8601"/>
                    <a:pt x="16811" y="8876"/>
                    <a:pt x="16224" y="9373"/>
                  </a:cubicBezTo>
                  <a:cubicBezTo>
                    <a:pt x="16095" y="9484"/>
                    <a:pt x="15973" y="9606"/>
                    <a:pt x="15863" y="9740"/>
                  </a:cubicBezTo>
                  <a:cubicBezTo>
                    <a:pt x="15751" y="9606"/>
                    <a:pt x="15629" y="9484"/>
                    <a:pt x="15502" y="9373"/>
                  </a:cubicBezTo>
                  <a:cubicBezTo>
                    <a:pt x="14914" y="8876"/>
                    <a:pt x="14145" y="8601"/>
                    <a:pt x="13331" y="8601"/>
                  </a:cubicBezTo>
                  <a:cubicBezTo>
                    <a:pt x="12517" y="8601"/>
                    <a:pt x="11748" y="8876"/>
                    <a:pt x="11162" y="9373"/>
                  </a:cubicBezTo>
                  <a:cubicBezTo>
                    <a:pt x="11033" y="9484"/>
                    <a:pt x="10911" y="9606"/>
                    <a:pt x="10799" y="9740"/>
                  </a:cubicBezTo>
                  <a:cubicBezTo>
                    <a:pt x="10689" y="9606"/>
                    <a:pt x="10567" y="9484"/>
                    <a:pt x="10438" y="9373"/>
                  </a:cubicBezTo>
                  <a:cubicBezTo>
                    <a:pt x="9852" y="8876"/>
                    <a:pt x="9083" y="8601"/>
                    <a:pt x="8269" y="8601"/>
                  </a:cubicBezTo>
                  <a:cubicBezTo>
                    <a:pt x="7455" y="8601"/>
                    <a:pt x="6686" y="8876"/>
                    <a:pt x="6098" y="9373"/>
                  </a:cubicBezTo>
                  <a:cubicBezTo>
                    <a:pt x="5971" y="9484"/>
                    <a:pt x="5849" y="9606"/>
                    <a:pt x="5737" y="9740"/>
                  </a:cubicBezTo>
                  <a:cubicBezTo>
                    <a:pt x="5627" y="9606"/>
                    <a:pt x="5505" y="9484"/>
                    <a:pt x="5376" y="9373"/>
                  </a:cubicBezTo>
                  <a:cubicBezTo>
                    <a:pt x="4789" y="8876"/>
                    <a:pt x="4019" y="8601"/>
                    <a:pt x="3207" y="8601"/>
                  </a:cubicBezTo>
                  <a:cubicBezTo>
                    <a:pt x="3199" y="8601"/>
                    <a:pt x="3192" y="8601"/>
                    <a:pt x="3184" y="8601"/>
                  </a:cubicBezTo>
                  <a:cubicBezTo>
                    <a:pt x="2598" y="8601"/>
                    <a:pt x="2019" y="8754"/>
                    <a:pt x="1492" y="9047"/>
                  </a:cubicBezTo>
                  <a:cubicBezTo>
                    <a:pt x="1873" y="7626"/>
                    <a:pt x="2731" y="6314"/>
                    <a:pt x="3999" y="5245"/>
                  </a:cubicBezTo>
                  <a:cubicBezTo>
                    <a:pt x="4945" y="4446"/>
                    <a:pt x="6051" y="3834"/>
                    <a:pt x="7263" y="3433"/>
                  </a:cubicBezTo>
                  <a:cubicBezTo>
                    <a:pt x="6680" y="4186"/>
                    <a:pt x="6190" y="5126"/>
                    <a:pt x="5826" y="6193"/>
                  </a:cubicBezTo>
                  <a:cubicBezTo>
                    <a:pt x="5697" y="6564"/>
                    <a:pt x="5862" y="6976"/>
                    <a:pt x="6187" y="7118"/>
                  </a:cubicBezTo>
                  <a:cubicBezTo>
                    <a:pt x="6263" y="7151"/>
                    <a:pt x="6341" y="7168"/>
                    <a:pt x="6418" y="7168"/>
                  </a:cubicBezTo>
                  <a:cubicBezTo>
                    <a:pt x="6671" y="7168"/>
                    <a:pt x="6909" y="6993"/>
                    <a:pt x="7007" y="6708"/>
                  </a:cubicBezTo>
                  <a:cubicBezTo>
                    <a:pt x="7702" y="4667"/>
                    <a:pt x="8876" y="3295"/>
                    <a:pt x="10169" y="2951"/>
                  </a:cubicBezTo>
                  <a:lnTo>
                    <a:pt x="10169" y="6452"/>
                  </a:lnTo>
                  <a:cubicBezTo>
                    <a:pt x="10169" y="6846"/>
                    <a:pt x="10452" y="7168"/>
                    <a:pt x="10799" y="7168"/>
                  </a:cubicBezTo>
                  <a:cubicBezTo>
                    <a:pt x="11150" y="7168"/>
                    <a:pt x="11434" y="6846"/>
                    <a:pt x="11434" y="6452"/>
                  </a:cubicBezTo>
                  <a:lnTo>
                    <a:pt x="11434" y="2951"/>
                  </a:lnTo>
                  <a:close/>
                  <a:moveTo>
                    <a:pt x="10799" y="0"/>
                  </a:moveTo>
                  <a:cubicBezTo>
                    <a:pt x="10448" y="0"/>
                    <a:pt x="10169" y="322"/>
                    <a:pt x="10169" y="719"/>
                  </a:cubicBezTo>
                  <a:lnTo>
                    <a:pt x="10169" y="1449"/>
                  </a:lnTo>
                  <a:cubicBezTo>
                    <a:pt x="7560" y="1579"/>
                    <a:pt x="5124" y="2508"/>
                    <a:pt x="3240" y="4094"/>
                  </a:cubicBezTo>
                  <a:cubicBezTo>
                    <a:pt x="1151" y="5860"/>
                    <a:pt x="0" y="8222"/>
                    <a:pt x="0" y="10753"/>
                  </a:cubicBezTo>
                  <a:lnTo>
                    <a:pt x="0" y="11468"/>
                  </a:lnTo>
                  <a:cubicBezTo>
                    <a:pt x="0" y="11865"/>
                    <a:pt x="284" y="12186"/>
                    <a:pt x="635" y="12186"/>
                  </a:cubicBezTo>
                  <a:cubicBezTo>
                    <a:pt x="982" y="12186"/>
                    <a:pt x="1266" y="11865"/>
                    <a:pt x="1266" y="11468"/>
                  </a:cubicBezTo>
                  <a:cubicBezTo>
                    <a:pt x="1266" y="10703"/>
                    <a:pt x="2174" y="10033"/>
                    <a:pt x="3207" y="10033"/>
                  </a:cubicBezTo>
                  <a:cubicBezTo>
                    <a:pt x="4240" y="10033"/>
                    <a:pt x="5107" y="10692"/>
                    <a:pt x="5107" y="11468"/>
                  </a:cubicBezTo>
                  <a:cubicBezTo>
                    <a:pt x="5107" y="11865"/>
                    <a:pt x="5386" y="12182"/>
                    <a:pt x="5737" y="12182"/>
                  </a:cubicBezTo>
                  <a:cubicBezTo>
                    <a:pt x="6088" y="12182"/>
                    <a:pt x="6372" y="11865"/>
                    <a:pt x="6372" y="11468"/>
                  </a:cubicBezTo>
                  <a:cubicBezTo>
                    <a:pt x="6372" y="10692"/>
                    <a:pt x="7239" y="10033"/>
                    <a:pt x="8269" y="10033"/>
                  </a:cubicBezTo>
                  <a:cubicBezTo>
                    <a:pt x="9298" y="10033"/>
                    <a:pt x="10169" y="10692"/>
                    <a:pt x="10169" y="11468"/>
                  </a:cubicBezTo>
                  <a:lnTo>
                    <a:pt x="10169" y="11994"/>
                  </a:lnTo>
                  <a:cubicBezTo>
                    <a:pt x="10169" y="12026"/>
                    <a:pt x="10169" y="12060"/>
                    <a:pt x="10172" y="12091"/>
                  </a:cubicBezTo>
                  <a:cubicBezTo>
                    <a:pt x="10169" y="12121"/>
                    <a:pt x="10169" y="12155"/>
                    <a:pt x="10169" y="12186"/>
                  </a:cubicBezTo>
                  <a:lnTo>
                    <a:pt x="10169" y="18734"/>
                  </a:lnTo>
                  <a:cubicBezTo>
                    <a:pt x="10169" y="19525"/>
                    <a:pt x="9602" y="20167"/>
                    <a:pt x="8904" y="20167"/>
                  </a:cubicBezTo>
                  <a:cubicBezTo>
                    <a:pt x="8201" y="20167"/>
                    <a:pt x="7637" y="19525"/>
                    <a:pt x="7637" y="18734"/>
                  </a:cubicBezTo>
                  <a:lnTo>
                    <a:pt x="7637" y="18015"/>
                  </a:lnTo>
                  <a:cubicBezTo>
                    <a:pt x="7637" y="17621"/>
                    <a:pt x="7355" y="17300"/>
                    <a:pt x="7004" y="17300"/>
                  </a:cubicBezTo>
                  <a:cubicBezTo>
                    <a:pt x="6653" y="17300"/>
                    <a:pt x="6372" y="17621"/>
                    <a:pt x="6372" y="18015"/>
                  </a:cubicBezTo>
                  <a:lnTo>
                    <a:pt x="6372" y="18734"/>
                  </a:lnTo>
                  <a:cubicBezTo>
                    <a:pt x="6372" y="20316"/>
                    <a:pt x="7502" y="21600"/>
                    <a:pt x="8904" y="21600"/>
                  </a:cubicBezTo>
                  <a:cubicBezTo>
                    <a:pt x="10301" y="21600"/>
                    <a:pt x="11434" y="20316"/>
                    <a:pt x="11434" y="18734"/>
                  </a:cubicBezTo>
                  <a:lnTo>
                    <a:pt x="11434" y="12186"/>
                  </a:lnTo>
                  <a:cubicBezTo>
                    <a:pt x="11431" y="12151"/>
                    <a:pt x="11431" y="12121"/>
                    <a:pt x="11428" y="12091"/>
                  </a:cubicBezTo>
                  <a:cubicBezTo>
                    <a:pt x="11431" y="12056"/>
                    <a:pt x="11431" y="12026"/>
                    <a:pt x="11434" y="11994"/>
                  </a:cubicBezTo>
                  <a:lnTo>
                    <a:pt x="11434" y="11468"/>
                  </a:lnTo>
                  <a:cubicBezTo>
                    <a:pt x="11434" y="10692"/>
                    <a:pt x="12302" y="10033"/>
                    <a:pt x="13331" y="10033"/>
                  </a:cubicBezTo>
                  <a:cubicBezTo>
                    <a:pt x="14361" y="10033"/>
                    <a:pt x="15231" y="10692"/>
                    <a:pt x="15231" y="11468"/>
                  </a:cubicBezTo>
                  <a:cubicBezTo>
                    <a:pt x="15231" y="11865"/>
                    <a:pt x="15512" y="12182"/>
                    <a:pt x="15863" y="12182"/>
                  </a:cubicBezTo>
                  <a:cubicBezTo>
                    <a:pt x="16214" y="12182"/>
                    <a:pt x="16496" y="11865"/>
                    <a:pt x="16496" y="11468"/>
                  </a:cubicBezTo>
                  <a:cubicBezTo>
                    <a:pt x="16496" y="10692"/>
                    <a:pt x="17364" y="10033"/>
                    <a:pt x="18393" y="10033"/>
                  </a:cubicBezTo>
                  <a:cubicBezTo>
                    <a:pt x="19423" y="10033"/>
                    <a:pt x="20334" y="10703"/>
                    <a:pt x="20334" y="11468"/>
                  </a:cubicBezTo>
                  <a:cubicBezTo>
                    <a:pt x="20334" y="11865"/>
                    <a:pt x="20618" y="12182"/>
                    <a:pt x="20968" y="12182"/>
                  </a:cubicBezTo>
                  <a:cubicBezTo>
                    <a:pt x="21316" y="12182"/>
                    <a:pt x="21600" y="11865"/>
                    <a:pt x="21600" y="11468"/>
                  </a:cubicBezTo>
                  <a:lnTo>
                    <a:pt x="21600" y="10753"/>
                  </a:lnTo>
                  <a:cubicBezTo>
                    <a:pt x="21600" y="8222"/>
                    <a:pt x="20449" y="5860"/>
                    <a:pt x="18360" y="4094"/>
                  </a:cubicBezTo>
                  <a:cubicBezTo>
                    <a:pt x="16480" y="2508"/>
                    <a:pt x="14040" y="1579"/>
                    <a:pt x="11434" y="1449"/>
                  </a:cubicBezTo>
                  <a:lnTo>
                    <a:pt x="11434" y="719"/>
                  </a:lnTo>
                  <a:cubicBezTo>
                    <a:pt x="11434" y="322"/>
                    <a:pt x="11150" y="0"/>
                    <a:pt x="10799" y="0"/>
                  </a:cubicBezTo>
                  <a:close/>
                </a:path>
              </a:pathLst>
            </a:custGeom>
            <a:solidFill>
              <a:srgbClr val="193441"/>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8" name="Google Shape;9145;p68">
              <a:extLst>
                <a:ext uri="{FF2B5EF4-FFF2-40B4-BE49-F238E27FC236}">
                  <a16:creationId xmlns:a16="http://schemas.microsoft.com/office/drawing/2014/main" id="{F622E060-07B5-36D8-6462-8989961F0608}"/>
                </a:ext>
              </a:extLst>
            </p:cNvPr>
            <p:cNvSpPr/>
            <p:nvPr/>
          </p:nvSpPr>
          <p:spPr>
            <a:xfrm>
              <a:off x="81784" y="11"/>
              <a:ext cx="13562" cy="27100"/>
            </a:xfrm>
            <a:custGeom>
              <a:avLst/>
              <a:gdLst/>
              <a:ahLst/>
              <a:cxnLst>
                <a:cxn ang="0">
                  <a:pos x="wd2" y="hd2"/>
                </a:cxn>
                <a:cxn ang="5400000">
                  <a:pos x="wd2" y="hd2"/>
                </a:cxn>
                <a:cxn ang="10800000">
                  <a:pos x="wd2" y="hd2"/>
                </a:cxn>
                <a:cxn ang="16200000">
                  <a:pos x="wd2" y="hd2"/>
                </a:cxn>
              </a:cxnLst>
              <a:rect l="0" t="0" r="r" b="b"/>
              <a:pathLst>
                <a:path w="21600" h="21600" extrusionOk="0">
                  <a:moveTo>
                    <a:pt x="10771" y="0"/>
                  </a:moveTo>
                  <a:cubicBezTo>
                    <a:pt x="4785" y="0"/>
                    <a:pt x="0" y="2414"/>
                    <a:pt x="0" y="5410"/>
                  </a:cubicBezTo>
                  <a:lnTo>
                    <a:pt x="0" y="16219"/>
                  </a:lnTo>
                  <a:cubicBezTo>
                    <a:pt x="0" y="19186"/>
                    <a:pt x="4785" y="21600"/>
                    <a:pt x="10771" y="21600"/>
                  </a:cubicBezTo>
                  <a:cubicBezTo>
                    <a:pt x="16758" y="21600"/>
                    <a:pt x="21600" y="19186"/>
                    <a:pt x="21600" y="16219"/>
                  </a:cubicBezTo>
                  <a:lnTo>
                    <a:pt x="21600" y="5410"/>
                  </a:lnTo>
                  <a:cubicBezTo>
                    <a:pt x="21600" y="2414"/>
                    <a:pt x="16758" y="0"/>
                    <a:pt x="10771" y="0"/>
                  </a:cubicBezTo>
                  <a:close/>
                </a:path>
              </a:pathLst>
            </a:custGeom>
            <a:solidFill>
              <a:srgbClr val="193441"/>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9" name="Google Shape;9146;p68">
              <a:extLst>
                <a:ext uri="{FF2B5EF4-FFF2-40B4-BE49-F238E27FC236}">
                  <a16:creationId xmlns:a16="http://schemas.microsoft.com/office/drawing/2014/main" id="{F7F3FD5E-14CE-F9F6-2BF4-417F1560A470}"/>
                </a:ext>
              </a:extLst>
            </p:cNvPr>
            <p:cNvSpPr/>
            <p:nvPr/>
          </p:nvSpPr>
          <p:spPr>
            <a:xfrm>
              <a:off x="135993" y="11"/>
              <a:ext cx="13562" cy="27100"/>
            </a:xfrm>
            <a:custGeom>
              <a:avLst/>
              <a:gdLst/>
              <a:ahLst/>
              <a:cxnLst>
                <a:cxn ang="0">
                  <a:pos x="wd2" y="hd2"/>
                </a:cxn>
                <a:cxn ang="5400000">
                  <a:pos x="wd2" y="hd2"/>
                </a:cxn>
                <a:cxn ang="10800000">
                  <a:pos x="wd2" y="hd2"/>
                </a:cxn>
                <a:cxn ang="16200000">
                  <a:pos x="wd2" y="hd2"/>
                </a:cxn>
              </a:cxnLst>
              <a:rect l="0" t="0" r="r" b="b"/>
              <a:pathLst>
                <a:path w="21600" h="21600" extrusionOk="0">
                  <a:moveTo>
                    <a:pt x="10771" y="0"/>
                  </a:moveTo>
                  <a:cubicBezTo>
                    <a:pt x="4785" y="0"/>
                    <a:pt x="0" y="2414"/>
                    <a:pt x="0" y="5410"/>
                  </a:cubicBezTo>
                  <a:lnTo>
                    <a:pt x="0" y="16219"/>
                  </a:lnTo>
                  <a:cubicBezTo>
                    <a:pt x="0" y="19186"/>
                    <a:pt x="4785" y="21600"/>
                    <a:pt x="10771" y="21600"/>
                  </a:cubicBezTo>
                  <a:cubicBezTo>
                    <a:pt x="16758" y="21600"/>
                    <a:pt x="21600" y="19186"/>
                    <a:pt x="21600" y="16219"/>
                  </a:cubicBezTo>
                  <a:lnTo>
                    <a:pt x="21600" y="5410"/>
                  </a:lnTo>
                  <a:cubicBezTo>
                    <a:pt x="21600" y="2414"/>
                    <a:pt x="16758" y="0"/>
                    <a:pt x="10771" y="0"/>
                  </a:cubicBezTo>
                  <a:close/>
                </a:path>
              </a:pathLst>
            </a:custGeom>
            <a:solidFill>
              <a:srgbClr val="193441"/>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10" name="Google Shape;9147;p68">
              <a:extLst>
                <a:ext uri="{FF2B5EF4-FFF2-40B4-BE49-F238E27FC236}">
                  <a16:creationId xmlns:a16="http://schemas.microsoft.com/office/drawing/2014/main" id="{AB530DE4-1477-DCA0-B7F6-1338FE5D3FB0}"/>
                </a:ext>
              </a:extLst>
            </p:cNvPr>
            <p:cNvSpPr/>
            <p:nvPr/>
          </p:nvSpPr>
          <p:spPr>
            <a:xfrm>
              <a:off x="176652" y="13561"/>
              <a:ext cx="13562" cy="27111"/>
            </a:xfrm>
            <a:custGeom>
              <a:avLst/>
              <a:gdLst/>
              <a:ahLst/>
              <a:cxnLst>
                <a:cxn ang="0">
                  <a:pos x="wd2" y="hd2"/>
                </a:cxn>
                <a:cxn ang="5400000">
                  <a:pos x="wd2" y="hd2"/>
                </a:cxn>
                <a:cxn ang="10800000">
                  <a:pos x="wd2" y="hd2"/>
                </a:cxn>
                <a:cxn ang="16200000">
                  <a:pos x="wd2" y="hd2"/>
                </a:cxn>
              </a:cxnLst>
              <a:rect l="0" t="0" r="r" b="b"/>
              <a:pathLst>
                <a:path w="21600" h="21600" extrusionOk="0">
                  <a:moveTo>
                    <a:pt x="10771" y="0"/>
                  </a:moveTo>
                  <a:cubicBezTo>
                    <a:pt x="4785" y="0"/>
                    <a:pt x="0" y="2422"/>
                    <a:pt x="0" y="5417"/>
                  </a:cubicBezTo>
                  <a:lnTo>
                    <a:pt x="0" y="16212"/>
                  </a:lnTo>
                  <a:cubicBezTo>
                    <a:pt x="0" y="19178"/>
                    <a:pt x="4785" y="21600"/>
                    <a:pt x="10771" y="21600"/>
                  </a:cubicBezTo>
                  <a:cubicBezTo>
                    <a:pt x="16758" y="21600"/>
                    <a:pt x="21600" y="19178"/>
                    <a:pt x="21600" y="16212"/>
                  </a:cubicBezTo>
                  <a:lnTo>
                    <a:pt x="21600" y="5417"/>
                  </a:lnTo>
                  <a:cubicBezTo>
                    <a:pt x="21600" y="2422"/>
                    <a:pt x="16758" y="0"/>
                    <a:pt x="10771" y="0"/>
                  </a:cubicBezTo>
                  <a:close/>
                </a:path>
              </a:pathLst>
            </a:custGeom>
            <a:solidFill>
              <a:srgbClr val="193441"/>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11" name="Google Shape;9148;p68">
              <a:extLst>
                <a:ext uri="{FF2B5EF4-FFF2-40B4-BE49-F238E27FC236}">
                  <a16:creationId xmlns:a16="http://schemas.microsoft.com/office/drawing/2014/main" id="{3C5F04D4-C370-E7D3-1D1B-A621AB4045A7}"/>
                </a:ext>
              </a:extLst>
            </p:cNvPr>
            <p:cNvSpPr/>
            <p:nvPr/>
          </p:nvSpPr>
          <p:spPr>
            <a:xfrm>
              <a:off x="41125" y="13561"/>
              <a:ext cx="13562" cy="27111"/>
            </a:xfrm>
            <a:custGeom>
              <a:avLst/>
              <a:gdLst/>
              <a:ahLst/>
              <a:cxnLst>
                <a:cxn ang="0">
                  <a:pos x="wd2" y="hd2"/>
                </a:cxn>
                <a:cxn ang="5400000">
                  <a:pos x="wd2" y="hd2"/>
                </a:cxn>
                <a:cxn ang="10800000">
                  <a:pos x="wd2" y="hd2"/>
                </a:cxn>
                <a:cxn ang="16200000">
                  <a:pos x="wd2" y="hd2"/>
                </a:cxn>
              </a:cxnLst>
              <a:rect l="0" t="0" r="r" b="b"/>
              <a:pathLst>
                <a:path w="21600" h="21600" extrusionOk="0">
                  <a:moveTo>
                    <a:pt x="10771" y="0"/>
                  </a:moveTo>
                  <a:cubicBezTo>
                    <a:pt x="4785" y="0"/>
                    <a:pt x="0" y="2422"/>
                    <a:pt x="0" y="5417"/>
                  </a:cubicBezTo>
                  <a:lnTo>
                    <a:pt x="0" y="16212"/>
                  </a:lnTo>
                  <a:cubicBezTo>
                    <a:pt x="0" y="19178"/>
                    <a:pt x="4785" y="21600"/>
                    <a:pt x="10771" y="21600"/>
                  </a:cubicBezTo>
                  <a:cubicBezTo>
                    <a:pt x="16758" y="21600"/>
                    <a:pt x="21600" y="19178"/>
                    <a:pt x="21600" y="16212"/>
                  </a:cubicBezTo>
                  <a:lnTo>
                    <a:pt x="21600" y="5417"/>
                  </a:lnTo>
                  <a:cubicBezTo>
                    <a:pt x="21600" y="2422"/>
                    <a:pt x="16758" y="0"/>
                    <a:pt x="10771" y="0"/>
                  </a:cubicBezTo>
                  <a:close/>
                </a:path>
              </a:pathLst>
            </a:custGeom>
            <a:solidFill>
              <a:srgbClr val="193441"/>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grpSp>
      <p:grpSp>
        <p:nvGrpSpPr>
          <p:cNvPr id="12" name="Google Shape;9176;p68">
            <a:extLst>
              <a:ext uri="{FF2B5EF4-FFF2-40B4-BE49-F238E27FC236}">
                <a16:creationId xmlns:a16="http://schemas.microsoft.com/office/drawing/2014/main" id="{38E9EA73-F04A-EA66-A6B4-4ABC81505372}"/>
              </a:ext>
            </a:extLst>
          </p:cNvPr>
          <p:cNvGrpSpPr/>
          <p:nvPr/>
        </p:nvGrpSpPr>
        <p:grpSpPr>
          <a:xfrm>
            <a:off x="4027618" y="2911503"/>
            <a:ext cx="476543" cy="488075"/>
            <a:chOff x="11" y="11"/>
            <a:chExt cx="203283" cy="231291"/>
          </a:xfrm>
        </p:grpSpPr>
        <p:sp>
          <p:nvSpPr>
            <p:cNvPr id="13" name="Google Shape;9177;p68">
              <a:extLst>
                <a:ext uri="{FF2B5EF4-FFF2-40B4-BE49-F238E27FC236}">
                  <a16:creationId xmlns:a16="http://schemas.microsoft.com/office/drawing/2014/main" id="{06527568-3BC2-B43E-8249-9153C3861FFA}"/>
                </a:ext>
              </a:extLst>
            </p:cNvPr>
            <p:cNvSpPr/>
            <p:nvPr/>
          </p:nvSpPr>
          <p:spPr>
            <a:xfrm>
              <a:off x="11" y="11"/>
              <a:ext cx="203285" cy="231293"/>
            </a:xfrm>
            <a:custGeom>
              <a:avLst/>
              <a:gdLst/>
              <a:ahLst/>
              <a:cxnLst>
                <a:cxn ang="0">
                  <a:pos x="wd2" y="hd2"/>
                </a:cxn>
                <a:cxn ang="5400000">
                  <a:pos x="wd2" y="hd2"/>
                </a:cxn>
                <a:cxn ang="10800000">
                  <a:pos x="wd2" y="hd2"/>
                </a:cxn>
                <a:cxn ang="16200000">
                  <a:pos x="wd2" y="hd2"/>
                </a:cxn>
              </a:cxnLst>
              <a:rect l="0" t="0" r="r" b="b"/>
              <a:pathLst>
                <a:path w="21600" h="21600" extrusionOk="0">
                  <a:moveTo>
                    <a:pt x="17998" y="1264"/>
                  </a:moveTo>
                  <a:cubicBezTo>
                    <a:pt x="19193" y="1264"/>
                    <a:pt x="20157" y="2115"/>
                    <a:pt x="20160" y="3164"/>
                  </a:cubicBezTo>
                  <a:lnTo>
                    <a:pt x="20160" y="3978"/>
                  </a:lnTo>
                  <a:cubicBezTo>
                    <a:pt x="19676" y="3533"/>
                    <a:pt x="19123" y="3094"/>
                    <a:pt x="18628" y="2858"/>
                  </a:cubicBezTo>
                  <a:cubicBezTo>
                    <a:pt x="18005" y="2565"/>
                    <a:pt x="16920" y="2502"/>
                    <a:pt x="16100" y="2502"/>
                  </a:cubicBezTo>
                  <a:cubicBezTo>
                    <a:pt x="16009" y="2502"/>
                    <a:pt x="15923" y="2502"/>
                    <a:pt x="15840" y="2504"/>
                  </a:cubicBezTo>
                  <a:lnTo>
                    <a:pt x="15840" y="1264"/>
                  </a:lnTo>
                  <a:close/>
                  <a:moveTo>
                    <a:pt x="16037" y="3768"/>
                  </a:moveTo>
                  <a:cubicBezTo>
                    <a:pt x="16795" y="3768"/>
                    <a:pt x="17623" y="3823"/>
                    <a:pt x="17944" y="3975"/>
                  </a:cubicBezTo>
                  <a:cubicBezTo>
                    <a:pt x="18351" y="4164"/>
                    <a:pt x="18877" y="4613"/>
                    <a:pt x="19341" y="5061"/>
                  </a:cubicBezTo>
                  <a:lnTo>
                    <a:pt x="15840" y="5061"/>
                  </a:lnTo>
                  <a:lnTo>
                    <a:pt x="15840" y="3769"/>
                  </a:lnTo>
                  <a:cubicBezTo>
                    <a:pt x="15905" y="3768"/>
                    <a:pt x="15971" y="3768"/>
                    <a:pt x="16037" y="3768"/>
                  </a:cubicBezTo>
                  <a:close/>
                  <a:moveTo>
                    <a:pt x="10080" y="7593"/>
                  </a:moveTo>
                  <a:lnTo>
                    <a:pt x="10080" y="10759"/>
                  </a:lnTo>
                  <a:cubicBezTo>
                    <a:pt x="10076" y="13202"/>
                    <a:pt x="7821" y="15184"/>
                    <a:pt x="5038" y="15187"/>
                  </a:cubicBezTo>
                  <a:lnTo>
                    <a:pt x="4319" y="15187"/>
                  </a:lnTo>
                  <a:lnTo>
                    <a:pt x="4319" y="13921"/>
                  </a:lnTo>
                  <a:lnTo>
                    <a:pt x="5038" y="13921"/>
                  </a:lnTo>
                  <a:cubicBezTo>
                    <a:pt x="7027" y="13917"/>
                    <a:pt x="8635" y="12503"/>
                    <a:pt x="8639" y="10759"/>
                  </a:cubicBezTo>
                  <a:cubicBezTo>
                    <a:pt x="8639" y="10408"/>
                    <a:pt x="8317" y="10124"/>
                    <a:pt x="7918" y="10124"/>
                  </a:cubicBezTo>
                  <a:cubicBezTo>
                    <a:pt x="7519" y="10124"/>
                    <a:pt x="7200" y="10408"/>
                    <a:pt x="7200" y="10759"/>
                  </a:cubicBezTo>
                  <a:cubicBezTo>
                    <a:pt x="7196" y="11805"/>
                    <a:pt x="6232" y="12656"/>
                    <a:pt x="5038" y="12656"/>
                  </a:cubicBezTo>
                  <a:lnTo>
                    <a:pt x="4319" y="12656"/>
                  </a:lnTo>
                  <a:lnTo>
                    <a:pt x="4319" y="12024"/>
                  </a:lnTo>
                  <a:cubicBezTo>
                    <a:pt x="4319" y="9577"/>
                    <a:pt x="6574" y="7596"/>
                    <a:pt x="9358" y="7593"/>
                  </a:cubicBezTo>
                  <a:close/>
                  <a:moveTo>
                    <a:pt x="14399" y="1264"/>
                  </a:moveTo>
                  <a:lnTo>
                    <a:pt x="14399" y="12024"/>
                  </a:lnTo>
                  <a:cubicBezTo>
                    <a:pt x="14395" y="13770"/>
                    <a:pt x="12787" y="15184"/>
                    <a:pt x="10797" y="15187"/>
                  </a:cubicBezTo>
                  <a:lnTo>
                    <a:pt x="9105" y="15187"/>
                  </a:lnTo>
                  <a:cubicBezTo>
                    <a:pt x="10632" y="14106"/>
                    <a:pt x="11520" y="12480"/>
                    <a:pt x="11520" y="10759"/>
                  </a:cubicBezTo>
                  <a:lnTo>
                    <a:pt x="11520" y="6962"/>
                  </a:lnTo>
                  <a:cubicBezTo>
                    <a:pt x="11520" y="6611"/>
                    <a:pt x="11197" y="6328"/>
                    <a:pt x="10797" y="6328"/>
                  </a:cubicBezTo>
                  <a:lnTo>
                    <a:pt x="9358" y="6328"/>
                  </a:lnTo>
                  <a:cubicBezTo>
                    <a:pt x="8620" y="6328"/>
                    <a:pt x="7891" y="6438"/>
                    <a:pt x="7200" y="6654"/>
                  </a:cubicBezTo>
                  <a:lnTo>
                    <a:pt x="7200" y="5696"/>
                  </a:lnTo>
                  <a:cubicBezTo>
                    <a:pt x="7200" y="3249"/>
                    <a:pt x="9453" y="1268"/>
                    <a:pt x="12238" y="1264"/>
                  </a:cubicBezTo>
                  <a:close/>
                  <a:moveTo>
                    <a:pt x="8639" y="16453"/>
                  </a:moveTo>
                  <a:lnTo>
                    <a:pt x="8639" y="18953"/>
                  </a:lnTo>
                  <a:cubicBezTo>
                    <a:pt x="7776" y="18664"/>
                    <a:pt x="7203" y="17938"/>
                    <a:pt x="7200" y="17128"/>
                  </a:cubicBezTo>
                  <a:lnTo>
                    <a:pt x="7200" y="16453"/>
                  </a:lnTo>
                  <a:close/>
                  <a:moveTo>
                    <a:pt x="5760" y="16453"/>
                  </a:moveTo>
                  <a:lnTo>
                    <a:pt x="5760" y="20226"/>
                  </a:lnTo>
                  <a:cubicBezTo>
                    <a:pt x="4895" y="19956"/>
                    <a:pt x="4319" y="19240"/>
                    <a:pt x="4319" y="18437"/>
                  </a:cubicBezTo>
                  <a:lnTo>
                    <a:pt x="4319" y="16453"/>
                  </a:lnTo>
                  <a:close/>
                  <a:moveTo>
                    <a:pt x="4229" y="0"/>
                  </a:moveTo>
                  <a:cubicBezTo>
                    <a:pt x="4046" y="0"/>
                    <a:pt x="3861" y="61"/>
                    <a:pt x="3720" y="184"/>
                  </a:cubicBezTo>
                  <a:cubicBezTo>
                    <a:pt x="3153" y="684"/>
                    <a:pt x="2879" y="1244"/>
                    <a:pt x="2879" y="1899"/>
                  </a:cubicBezTo>
                  <a:cubicBezTo>
                    <a:pt x="2879" y="3296"/>
                    <a:pt x="4166" y="4431"/>
                    <a:pt x="5760" y="4431"/>
                  </a:cubicBezTo>
                  <a:cubicBezTo>
                    <a:pt x="5813" y="4431"/>
                    <a:pt x="5867" y="4431"/>
                    <a:pt x="5921" y="4424"/>
                  </a:cubicBezTo>
                  <a:cubicBezTo>
                    <a:pt x="5813" y="4842"/>
                    <a:pt x="5756" y="5268"/>
                    <a:pt x="5760" y="5696"/>
                  </a:cubicBezTo>
                  <a:lnTo>
                    <a:pt x="5760" y="7289"/>
                  </a:lnTo>
                  <a:cubicBezTo>
                    <a:pt x="3959" y="8345"/>
                    <a:pt x="2879" y="10120"/>
                    <a:pt x="2879" y="12024"/>
                  </a:cubicBezTo>
                  <a:lnTo>
                    <a:pt x="2879" y="15187"/>
                  </a:lnTo>
                  <a:lnTo>
                    <a:pt x="717" y="15187"/>
                  </a:lnTo>
                  <a:cubicBezTo>
                    <a:pt x="318" y="15187"/>
                    <a:pt x="0" y="15470"/>
                    <a:pt x="0" y="15821"/>
                  </a:cubicBezTo>
                  <a:cubicBezTo>
                    <a:pt x="0" y="16169"/>
                    <a:pt x="318" y="16453"/>
                    <a:pt x="717" y="16453"/>
                  </a:cubicBezTo>
                  <a:lnTo>
                    <a:pt x="2879" y="16453"/>
                  </a:lnTo>
                  <a:lnTo>
                    <a:pt x="2879" y="18437"/>
                  </a:lnTo>
                  <a:cubicBezTo>
                    <a:pt x="2879" y="20182"/>
                    <a:pt x="4488" y="21597"/>
                    <a:pt x="6477" y="21600"/>
                  </a:cubicBezTo>
                  <a:cubicBezTo>
                    <a:pt x="6877" y="21600"/>
                    <a:pt x="7200" y="21316"/>
                    <a:pt x="7200" y="20968"/>
                  </a:cubicBezTo>
                  <a:lnTo>
                    <a:pt x="7200" y="19686"/>
                  </a:lnTo>
                  <a:cubicBezTo>
                    <a:pt x="7818" y="20108"/>
                    <a:pt x="8574" y="20334"/>
                    <a:pt x="9358" y="20334"/>
                  </a:cubicBezTo>
                  <a:cubicBezTo>
                    <a:pt x="9757" y="20334"/>
                    <a:pt x="10080" y="20051"/>
                    <a:pt x="10080" y="19703"/>
                  </a:cubicBezTo>
                  <a:lnTo>
                    <a:pt x="10080" y="16453"/>
                  </a:lnTo>
                  <a:lnTo>
                    <a:pt x="11520" y="16453"/>
                  </a:lnTo>
                  <a:lnTo>
                    <a:pt x="11520" y="20968"/>
                  </a:lnTo>
                  <a:cubicBezTo>
                    <a:pt x="11520" y="21316"/>
                    <a:pt x="11838" y="21600"/>
                    <a:pt x="12238" y="21600"/>
                  </a:cubicBezTo>
                  <a:cubicBezTo>
                    <a:pt x="12638" y="21600"/>
                    <a:pt x="12959" y="21316"/>
                    <a:pt x="12959" y="20968"/>
                  </a:cubicBezTo>
                  <a:lnTo>
                    <a:pt x="12959" y="16453"/>
                  </a:lnTo>
                  <a:lnTo>
                    <a:pt x="20878" y="16453"/>
                  </a:lnTo>
                  <a:cubicBezTo>
                    <a:pt x="21277" y="16453"/>
                    <a:pt x="21596" y="16169"/>
                    <a:pt x="21596" y="15821"/>
                  </a:cubicBezTo>
                  <a:cubicBezTo>
                    <a:pt x="21596" y="15470"/>
                    <a:pt x="21277" y="15187"/>
                    <a:pt x="20878" y="15187"/>
                  </a:cubicBezTo>
                  <a:lnTo>
                    <a:pt x="14323" y="15187"/>
                  </a:lnTo>
                  <a:cubicBezTo>
                    <a:pt x="15291" y="14357"/>
                    <a:pt x="15840" y="13212"/>
                    <a:pt x="15840" y="12024"/>
                  </a:cubicBezTo>
                  <a:lnTo>
                    <a:pt x="15840" y="6328"/>
                  </a:lnTo>
                  <a:lnTo>
                    <a:pt x="20878" y="6328"/>
                  </a:lnTo>
                  <a:cubicBezTo>
                    <a:pt x="20901" y="6328"/>
                    <a:pt x="20925" y="6328"/>
                    <a:pt x="20948" y="6324"/>
                  </a:cubicBezTo>
                  <a:lnTo>
                    <a:pt x="20963" y="6324"/>
                  </a:lnTo>
                  <a:cubicBezTo>
                    <a:pt x="20978" y="6324"/>
                    <a:pt x="20997" y="6321"/>
                    <a:pt x="21012" y="6318"/>
                  </a:cubicBezTo>
                  <a:cubicBezTo>
                    <a:pt x="21020" y="6318"/>
                    <a:pt x="21028" y="6318"/>
                    <a:pt x="21032" y="6314"/>
                  </a:cubicBezTo>
                  <a:cubicBezTo>
                    <a:pt x="21047" y="6311"/>
                    <a:pt x="21062" y="6307"/>
                    <a:pt x="21081" y="6303"/>
                  </a:cubicBezTo>
                  <a:lnTo>
                    <a:pt x="21100" y="6300"/>
                  </a:lnTo>
                  <a:cubicBezTo>
                    <a:pt x="21119" y="6293"/>
                    <a:pt x="21140" y="6286"/>
                    <a:pt x="21159" y="6280"/>
                  </a:cubicBezTo>
                  <a:lnTo>
                    <a:pt x="21166" y="6276"/>
                  </a:lnTo>
                  <a:cubicBezTo>
                    <a:pt x="21185" y="6270"/>
                    <a:pt x="21201" y="6263"/>
                    <a:pt x="21216" y="6256"/>
                  </a:cubicBezTo>
                  <a:lnTo>
                    <a:pt x="21239" y="6243"/>
                  </a:lnTo>
                  <a:cubicBezTo>
                    <a:pt x="21250" y="6239"/>
                    <a:pt x="21262" y="6233"/>
                    <a:pt x="21273" y="6226"/>
                  </a:cubicBezTo>
                  <a:cubicBezTo>
                    <a:pt x="21281" y="6223"/>
                    <a:pt x="21288" y="6216"/>
                    <a:pt x="21296" y="6213"/>
                  </a:cubicBezTo>
                  <a:lnTo>
                    <a:pt x="21311" y="6203"/>
                  </a:lnTo>
                  <a:lnTo>
                    <a:pt x="21324" y="6193"/>
                  </a:lnTo>
                  <a:lnTo>
                    <a:pt x="21355" y="6172"/>
                  </a:lnTo>
                  <a:cubicBezTo>
                    <a:pt x="21362" y="6166"/>
                    <a:pt x="21374" y="6159"/>
                    <a:pt x="21381" y="6152"/>
                  </a:cubicBezTo>
                  <a:lnTo>
                    <a:pt x="21404" y="6131"/>
                  </a:lnTo>
                  <a:lnTo>
                    <a:pt x="21427" y="6104"/>
                  </a:lnTo>
                  <a:lnTo>
                    <a:pt x="21446" y="6084"/>
                  </a:lnTo>
                  <a:cubicBezTo>
                    <a:pt x="21454" y="6074"/>
                    <a:pt x="21465" y="6067"/>
                    <a:pt x="21473" y="6057"/>
                  </a:cubicBezTo>
                  <a:lnTo>
                    <a:pt x="21488" y="6034"/>
                  </a:lnTo>
                  <a:cubicBezTo>
                    <a:pt x="21496" y="6024"/>
                    <a:pt x="21500" y="6014"/>
                    <a:pt x="21507" y="6007"/>
                  </a:cubicBezTo>
                  <a:lnTo>
                    <a:pt x="21524" y="5980"/>
                  </a:lnTo>
                  <a:cubicBezTo>
                    <a:pt x="21528" y="5970"/>
                    <a:pt x="21535" y="5959"/>
                    <a:pt x="21539" y="5952"/>
                  </a:cubicBezTo>
                  <a:cubicBezTo>
                    <a:pt x="21543" y="5942"/>
                    <a:pt x="21547" y="5929"/>
                    <a:pt x="21554" y="5919"/>
                  </a:cubicBezTo>
                  <a:cubicBezTo>
                    <a:pt x="21558" y="5909"/>
                    <a:pt x="21562" y="5902"/>
                    <a:pt x="21566" y="5895"/>
                  </a:cubicBezTo>
                  <a:cubicBezTo>
                    <a:pt x="21566" y="5885"/>
                    <a:pt x="21573" y="5872"/>
                    <a:pt x="21573" y="5862"/>
                  </a:cubicBezTo>
                  <a:cubicBezTo>
                    <a:pt x="21577" y="5852"/>
                    <a:pt x="21581" y="5845"/>
                    <a:pt x="21581" y="5835"/>
                  </a:cubicBezTo>
                  <a:cubicBezTo>
                    <a:pt x="21585" y="5828"/>
                    <a:pt x="21589" y="5815"/>
                    <a:pt x="21589" y="5805"/>
                  </a:cubicBezTo>
                  <a:cubicBezTo>
                    <a:pt x="21592" y="5791"/>
                    <a:pt x="21592" y="5783"/>
                    <a:pt x="21596" y="5773"/>
                  </a:cubicBezTo>
                  <a:cubicBezTo>
                    <a:pt x="21596" y="5763"/>
                    <a:pt x="21596" y="5753"/>
                    <a:pt x="21596" y="5743"/>
                  </a:cubicBezTo>
                  <a:cubicBezTo>
                    <a:pt x="21596" y="5733"/>
                    <a:pt x="21596" y="5720"/>
                    <a:pt x="21600" y="5710"/>
                  </a:cubicBezTo>
                  <a:lnTo>
                    <a:pt x="21600" y="3164"/>
                  </a:lnTo>
                  <a:cubicBezTo>
                    <a:pt x="21596" y="1420"/>
                    <a:pt x="19987" y="2"/>
                    <a:pt x="17998" y="2"/>
                  </a:cubicBezTo>
                  <a:lnTo>
                    <a:pt x="12238" y="2"/>
                  </a:lnTo>
                  <a:cubicBezTo>
                    <a:pt x="9860" y="2"/>
                    <a:pt x="7671" y="1147"/>
                    <a:pt x="6540" y="2986"/>
                  </a:cubicBezTo>
                  <a:cubicBezTo>
                    <a:pt x="6492" y="2996"/>
                    <a:pt x="6443" y="3014"/>
                    <a:pt x="6401" y="3034"/>
                  </a:cubicBezTo>
                  <a:cubicBezTo>
                    <a:pt x="6191" y="3125"/>
                    <a:pt x="5972" y="3167"/>
                    <a:pt x="5760" y="3167"/>
                  </a:cubicBezTo>
                  <a:cubicBezTo>
                    <a:pt x="5002" y="3167"/>
                    <a:pt x="4316" y="2632"/>
                    <a:pt x="4319" y="1899"/>
                  </a:cubicBezTo>
                  <a:cubicBezTo>
                    <a:pt x="4319" y="1585"/>
                    <a:pt x="4442" y="1339"/>
                    <a:pt x="4739" y="1079"/>
                  </a:cubicBezTo>
                  <a:cubicBezTo>
                    <a:pt x="5022" y="833"/>
                    <a:pt x="5022" y="431"/>
                    <a:pt x="4739" y="184"/>
                  </a:cubicBezTo>
                  <a:cubicBezTo>
                    <a:pt x="4598" y="61"/>
                    <a:pt x="4413" y="0"/>
                    <a:pt x="4229" y="0"/>
                  </a:cubicBezTo>
                  <a:close/>
                </a:path>
              </a:pathLst>
            </a:custGeom>
            <a:solidFill>
              <a:srgbClr val="193441"/>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14" name="Google Shape;9178;p68">
              <a:extLst>
                <a:ext uri="{FF2B5EF4-FFF2-40B4-BE49-F238E27FC236}">
                  <a16:creationId xmlns:a16="http://schemas.microsoft.com/office/drawing/2014/main" id="{334518B9-E97A-E34F-285E-966FA0F114AF}"/>
                </a:ext>
              </a:extLst>
            </p:cNvPr>
            <p:cNvSpPr/>
            <p:nvPr/>
          </p:nvSpPr>
          <p:spPr>
            <a:xfrm>
              <a:off x="104336" y="31155"/>
              <a:ext cx="13573" cy="13574"/>
            </a:xfrm>
            <a:custGeom>
              <a:avLst/>
              <a:gdLst/>
              <a:ahLst/>
              <a:cxnLst>
                <a:cxn ang="0">
                  <a:pos x="wd2" y="hd2"/>
                </a:cxn>
                <a:cxn ang="5400000">
                  <a:pos x="wd2" y="hd2"/>
                </a:cxn>
                <a:cxn ang="10800000">
                  <a:pos x="wd2" y="hd2"/>
                </a:cxn>
                <a:cxn ang="16200000">
                  <a:pos x="wd2" y="hd2"/>
                </a:cxn>
              </a:cxnLst>
              <a:rect l="0" t="0" r="r" b="b"/>
              <a:pathLst>
                <a:path w="16189" h="21600" extrusionOk="0">
                  <a:moveTo>
                    <a:pt x="8107" y="0"/>
                  </a:moveTo>
                  <a:cubicBezTo>
                    <a:pt x="912" y="0"/>
                    <a:pt x="-2714" y="11619"/>
                    <a:pt x="2383" y="18457"/>
                  </a:cubicBezTo>
                  <a:cubicBezTo>
                    <a:pt x="3953" y="20552"/>
                    <a:pt x="6023" y="21600"/>
                    <a:pt x="8093" y="21600"/>
                  </a:cubicBezTo>
                  <a:cubicBezTo>
                    <a:pt x="10163" y="21600"/>
                    <a:pt x="12233" y="20552"/>
                    <a:pt x="13804" y="18457"/>
                  </a:cubicBezTo>
                  <a:cubicBezTo>
                    <a:pt x="18886" y="11619"/>
                    <a:pt x="15317" y="0"/>
                    <a:pt x="8107" y="0"/>
                  </a:cubicBezTo>
                  <a:close/>
                </a:path>
              </a:pathLst>
            </a:custGeom>
            <a:solidFill>
              <a:srgbClr val="193441"/>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grpSp>
      <p:sp>
        <p:nvSpPr>
          <p:cNvPr id="4" name="Google Shape;44;p8">
            <a:extLst>
              <a:ext uri="{FF2B5EF4-FFF2-40B4-BE49-F238E27FC236}">
                <a16:creationId xmlns:a16="http://schemas.microsoft.com/office/drawing/2014/main" id="{AEBB9D8A-F774-F6F6-A2DB-93272B71B3F7}"/>
              </a:ext>
            </a:extLst>
          </p:cNvPr>
          <p:cNvSpPr/>
          <p:nvPr/>
        </p:nvSpPr>
        <p:spPr>
          <a:xfrm>
            <a:off x="7685103" y="4478594"/>
            <a:ext cx="1" cy="666495"/>
          </a:xfrm>
          <a:prstGeom prst="line">
            <a:avLst/>
          </a:prstGeom>
          <a:ln w="19050">
            <a:solidFill>
              <a:srgbClr val="FFFFFF"/>
            </a:solidFill>
          </a:ln>
        </p:spPr>
        <p:txBody>
          <a:bodyPr lIns="45719" rIns="45719"/>
          <a:lstStyle/>
          <a:p>
            <a:endParaRPr/>
          </a:p>
        </p:txBody>
      </p:sp>
      <p:pic>
        <p:nvPicPr>
          <p:cNvPr id="16" name="Picture 4">
            <a:extLst>
              <a:ext uri="{FF2B5EF4-FFF2-40B4-BE49-F238E27FC236}">
                <a16:creationId xmlns:a16="http://schemas.microsoft.com/office/drawing/2014/main" id="{3A62E560-7F66-22D8-7EFA-8EA5D2CCE43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57782" y="4404164"/>
            <a:ext cx="961140" cy="4252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217AD-8677-E43E-F76E-A6666DE82679}"/>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4DF10BCD-35B8-E2E8-CCA4-BDF642A703D6}"/>
              </a:ext>
            </a:extLst>
          </p:cNvPr>
          <p:cNvPicPr>
            <a:picLocks noChangeAspect="1"/>
          </p:cNvPicPr>
          <p:nvPr/>
        </p:nvPicPr>
        <p:blipFill>
          <a:blip r:embed="rId3" cstate="print">
            <a:extLst>
              <a:ext uri="{28A0092B-C50C-407E-A947-70E740481C1C}">
                <a14:useLocalDpi xmlns:a14="http://schemas.microsoft.com/office/drawing/2010/main" val="0"/>
              </a:ext>
            </a:extLst>
          </a:blip>
          <a:srcRect l="42222" t="375" r="7115"/>
          <a:stretch>
            <a:fillRect/>
          </a:stretch>
        </p:blipFill>
        <p:spPr>
          <a:xfrm>
            <a:off x="-44125" y="0"/>
            <a:ext cx="3606525" cy="5325033"/>
          </a:xfrm>
          <a:prstGeom prst="rect">
            <a:avLst/>
          </a:prstGeom>
        </p:spPr>
      </p:pic>
      <p:sp>
        <p:nvSpPr>
          <p:cNvPr id="5014" name="Rectangle 56">
            <a:extLst>
              <a:ext uri="{FF2B5EF4-FFF2-40B4-BE49-F238E27FC236}">
                <a16:creationId xmlns:a16="http://schemas.microsoft.com/office/drawing/2014/main" id="{B2A8303B-8A6F-1559-BB30-89032AADC1F0}"/>
              </a:ext>
            </a:extLst>
          </p:cNvPr>
          <p:cNvSpPr/>
          <p:nvPr/>
        </p:nvSpPr>
        <p:spPr>
          <a:xfrm>
            <a:off x="6371582" y="-20037"/>
            <a:ext cx="2772417" cy="5183574"/>
          </a:xfrm>
          <a:prstGeom prst="rect">
            <a:avLst/>
          </a:prstGeom>
          <a:solidFill>
            <a:srgbClr val="E4FBF6"/>
          </a:solidFill>
          <a:ln w="12700">
            <a:miter lim="400000"/>
          </a:ln>
        </p:spPr>
        <p:txBody>
          <a:bodyPr lIns="45719" rIns="45719" anchor="ctr"/>
          <a:lstStyle/>
          <a:p>
            <a:pPr algn="ctr">
              <a:defRPr>
                <a:solidFill>
                  <a:srgbClr val="FFFFFF"/>
                </a:solidFill>
              </a:defRPr>
            </a:pPr>
            <a:endParaRPr/>
          </a:p>
        </p:txBody>
      </p:sp>
      <p:sp>
        <p:nvSpPr>
          <p:cNvPr id="5030" name="Google Shape;208;p38">
            <a:extLst>
              <a:ext uri="{FF2B5EF4-FFF2-40B4-BE49-F238E27FC236}">
                <a16:creationId xmlns:a16="http://schemas.microsoft.com/office/drawing/2014/main" id="{6D9B8C01-EC2E-D4E6-BEEA-0E86F8B0D932}"/>
              </a:ext>
            </a:extLst>
          </p:cNvPr>
          <p:cNvSpPr txBox="1"/>
          <p:nvPr/>
        </p:nvSpPr>
        <p:spPr>
          <a:xfrm>
            <a:off x="3758709" y="1453960"/>
            <a:ext cx="2121729" cy="92329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nchor="t">
            <a:spAutoFit/>
          </a:bodyPr>
          <a:lstStyle>
            <a:lvl1pPr algn="ctr" defTabSz="914400">
              <a:defRPr sz="1200">
                <a:solidFill>
                  <a:srgbClr val="193441"/>
                </a:solidFill>
                <a:latin typeface="Roboto Regular"/>
                <a:ea typeface="Roboto Regular"/>
                <a:cs typeface="Roboto Regular"/>
                <a:sym typeface="Roboto Regular"/>
              </a:defRPr>
            </a:lvl1pPr>
          </a:lstStyle>
          <a:p>
            <a:r>
              <a:rPr lang="en-US" b="1">
                <a:solidFill>
                  <a:schemeClr val="tx1"/>
                </a:solidFill>
                <a:latin typeface="Schibsted Grotesk SemiBold" pitchFamily="2" charset="77"/>
                <a:cs typeface="Schibsted Grotesk SemiBold" pitchFamily="2" charset="77"/>
              </a:rPr>
              <a:t>Biodiversity initiatives can be difficult to advance alongside immediate policy pressures</a:t>
            </a:r>
            <a:endParaRPr b="1">
              <a:solidFill>
                <a:schemeClr val="tx1"/>
              </a:solidFill>
              <a:latin typeface="Schibsted Grotesk SemiBold" pitchFamily="2" charset="77"/>
              <a:cs typeface="Schibsted Grotesk SemiBold" pitchFamily="2" charset="77"/>
            </a:endParaRPr>
          </a:p>
        </p:txBody>
      </p:sp>
      <p:sp>
        <p:nvSpPr>
          <p:cNvPr id="5031" name="Google Shape;208;p38">
            <a:extLst>
              <a:ext uri="{FF2B5EF4-FFF2-40B4-BE49-F238E27FC236}">
                <a16:creationId xmlns:a16="http://schemas.microsoft.com/office/drawing/2014/main" id="{9EC82DEC-3CB4-F29A-2B69-95580ABBC1FD}"/>
              </a:ext>
            </a:extLst>
          </p:cNvPr>
          <p:cNvSpPr txBox="1"/>
          <p:nvPr/>
        </p:nvSpPr>
        <p:spPr>
          <a:xfrm>
            <a:off x="6653902" y="1453960"/>
            <a:ext cx="2124138" cy="92329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nchor="t">
            <a:spAutoFit/>
          </a:bodyPr>
          <a:lstStyle>
            <a:lvl1pPr algn="ctr" defTabSz="914400">
              <a:defRPr sz="1200">
                <a:solidFill>
                  <a:srgbClr val="193441"/>
                </a:solidFill>
                <a:latin typeface="Roboto Regular"/>
                <a:ea typeface="Roboto Regular"/>
                <a:cs typeface="Roboto Regular"/>
                <a:sym typeface="Roboto Regular"/>
              </a:defRPr>
            </a:lvl1pPr>
          </a:lstStyle>
          <a:p>
            <a:r>
              <a:rPr lang="en-US">
                <a:solidFill>
                  <a:schemeClr val="tx1"/>
                </a:solidFill>
                <a:latin typeface="Schibsted Grotesk Medium"/>
                <a:cs typeface="Schibsted Grotesk Medium"/>
              </a:rPr>
              <a:t>Competing demands on limited land and marine resources require careful balancing</a:t>
            </a:r>
            <a:endParaRPr>
              <a:solidFill>
                <a:schemeClr val="tx1"/>
              </a:solidFill>
              <a:latin typeface="Schibsted Grotesk Medium"/>
              <a:cs typeface="Schibsted Grotesk Medium"/>
            </a:endParaRPr>
          </a:p>
        </p:txBody>
      </p:sp>
      <p:sp>
        <p:nvSpPr>
          <p:cNvPr id="5032" name="Google Shape;208;p38">
            <a:extLst>
              <a:ext uri="{FF2B5EF4-FFF2-40B4-BE49-F238E27FC236}">
                <a16:creationId xmlns:a16="http://schemas.microsoft.com/office/drawing/2014/main" id="{299727C6-F68F-2C8B-7B08-81D64B6BD936}"/>
              </a:ext>
            </a:extLst>
          </p:cNvPr>
          <p:cNvSpPr txBox="1"/>
          <p:nvPr/>
        </p:nvSpPr>
        <p:spPr>
          <a:xfrm>
            <a:off x="3784397" y="3520006"/>
            <a:ext cx="2070352" cy="92329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spAutoFit/>
          </a:bodyPr>
          <a:lstStyle>
            <a:lvl1pPr algn="ctr" defTabSz="914400">
              <a:defRPr sz="1200">
                <a:solidFill>
                  <a:srgbClr val="193441"/>
                </a:solidFill>
                <a:latin typeface="Roboto Regular"/>
                <a:ea typeface="Roboto Regular"/>
                <a:cs typeface="Roboto Regular"/>
                <a:sym typeface="Roboto Regular"/>
              </a:defRPr>
            </a:lvl1pPr>
          </a:lstStyle>
          <a:p>
            <a:r>
              <a:rPr lang="en-US">
                <a:solidFill>
                  <a:schemeClr val="tx1"/>
                </a:solidFill>
                <a:latin typeface="Schibsted Grotesk Medium" pitchFamily="2" charset="77"/>
                <a:cs typeface="Schibsted Grotesk Medium" pitchFamily="2" charset="77"/>
              </a:rPr>
              <a:t>Linkages between environmental health and community wellbeing are not apparent</a:t>
            </a:r>
            <a:endParaRPr>
              <a:solidFill>
                <a:schemeClr val="tx1"/>
              </a:solidFill>
              <a:latin typeface="Schibsted Grotesk Medium" pitchFamily="2" charset="77"/>
              <a:cs typeface="Schibsted Grotesk Medium" pitchFamily="2" charset="77"/>
            </a:endParaRPr>
          </a:p>
        </p:txBody>
      </p:sp>
      <p:sp>
        <p:nvSpPr>
          <p:cNvPr id="5033" name="Google Shape;208;p38">
            <a:extLst>
              <a:ext uri="{FF2B5EF4-FFF2-40B4-BE49-F238E27FC236}">
                <a16:creationId xmlns:a16="http://schemas.microsoft.com/office/drawing/2014/main" id="{AE823B04-A6BC-11B4-82DE-CAF8861D4CA6}"/>
              </a:ext>
            </a:extLst>
          </p:cNvPr>
          <p:cNvSpPr txBox="1"/>
          <p:nvPr/>
        </p:nvSpPr>
        <p:spPr>
          <a:xfrm>
            <a:off x="6588449" y="3427673"/>
            <a:ext cx="2255044" cy="11079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nchor="t">
            <a:spAutoFit/>
          </a:bodyPr>
          <a:lstStyle>
            <a:lvl1pPr algn="ctr" defTabSz="914400">
              <a:defRPr sz="1200">
                <a:solidFill>
                  <a:srgbClr val="193441"/>
                </a:solidFill>
                <a:latin typeface="Roboto Regular"/>
                <a:ea typeface="Roboto Regular"/>
                <a:cs typeface="Roboto Regular"/>
                <a:sym typeface="Roboto Regular"/>
              </a:defRPr>
            </a:lvl1pPr>
          </a:lstStyle>
          <a:p>
            <a:r>
              <a:rPr lang="en-US">
                <a:solidFill>
                  <a:schemeClr val="tx1"/>
                </a:solidFill>
                <a:latin typeface="Schibsted Grotesk Medium"/>
                <a:cs typeface="Schibsted Grotesk Medium"/>
              </a:rPr>
              <a:t>Policy frameworks and enforcement capacity must evolve, with scope to strengthen implementation at the national level</a:t>
            </a:r>
            <a:endParaRPr>
              <a:solidFill>
                <a:schemeClr val="tx1"/>
              </a:solidFill>
              <a:latin typeface="Schibsted Grotesk Medium"/>
              <a:cs typeface="Schibsted Grotesk Medium"/>
            </a:endParaRPr>
          </a:p>
        </p:txBody>
      </p:sp>
      <p:sp>
        <p:nvSpPr>
          <p:cNvPr id="2" name="Rectangle 1">
            <a:extLst>
              <a:ext uri="{FF2B5EF4-FFF2-40B4-BE49-F238E27FC236}">
                <a16:creationId xmlns:a16="http://schemas.microsoft.com/office/drawing/2014/main" id="{F30F54A7-0589-2B62-E9AB-995EC2618EEE}"/>
              </a:ext>
            </a:extLst>
          </p:cNvPr>
          <p:cNvSpPr/>
          <p:nvPr/>
        </p:nvSpPr>
        <p:spPr>
          <a:xfrm>
            <a:off x="-44125" y="403718"/>
            <a:ext cx="3159013" cy="787708"/>
          </a:xfrm>
          <a:prstGeom prst="rect">
            <a:avLst/>
          </a:prstGeom>
          <a:solidFill>
            <a:srgbClr val="C0F9EA"/>
          </a:solidFill>
          <a:ln w="12700">
            <a:miter lim="400000"/>
          </a:ln>
        </p:spPr>
        <p:txBody>
          <a:bodyPr lIns="45719" rIns="45719" anchor="ctr"/>
          <a:lstStyle/>
          <a:p>
            <a:pPr algn="ctr">
              <a:defRPr>
                <a:solidFill>
                  <a:srgbClr val="FFFFFF"/>
                </a:solidFill>
              </a:defRPr>
            </a:pPr>
            <a:endParaRPr/>
          </a:p>
        </p:txBody>
      </p:sp>
      <p:sp>
        <p:nvSpPr>
          <p:cNvPr id="3" name="Google Shape;189;p36">
            <a:extLst>
              <a:ext uri="{FF2B5EF4-FFF2-40B4-BE49-F238E27FC236}">
                <a16:creationId xmlns:a16="http://schemas.microsoft.com/office/drawing/2014/main" id="{0A57797D-FF0D-A07F-97A9-2A627E677A19}"/>
              </a:ext>
            </a:extLst>
          </p:cNvPr>
          <p:cNvSpPr txBox="1">
            <a:spLocks noGrp="1"/>
          </p:cNvSpPr>
          <p:nvPr>
            <p:ph type="title"/>
          </p:nvPr>
        </p:nvSpPr>
        <p:spPr>
          <a:xfrm>
            <a:off x="683" y="521943"/>
            <a:ext cx="3198377" cy="487848"/>
          </a:xfrm>
          <a:prstGeom prst="rect">
            <a:avLst/>
          </a:prstGeom>
        </p:spPr>
        <p:txBody>
          <a:bodyPr lIns="91424" tIns="91424" rIns="91424" bIns="91424" anchor="t">
            <a:noAutofit/>
          </a:bodyPr>
          <a:lstStyle>
            <a:lvl1pPr defTabSz="425195">
              <a:lnSpc>
                <a:spcPct val="100000"/>
              </a:lnSpc>
              <a:defRPr sz="1488">
                <a:latin typeface="Antonio Regular"/>
                <a:ea typeface="Antonio Regular"/>
                <a:cs typeface="Antonio Regular"/>
                <a:sym typeface="Antonio Regular"/>
              </a:defRPr>
            </a:lvl1pPr>
          </a:lstStyle>
          <a:p>
            <a:r>
              <a:rPr lang="en-US" sz="2600" b="1">
                <a:latin typeface="Big Shoulders Display SemiBold" pitchFamily="2" charset="77"/>
              </a:rPr>
              <a:t>Sociopolitical challenges</a:t>
            </a:r>
            <a:endParaRPr sz="2600" b="1">
              <a:latin typeface="Big Shoulders Display SemiBold" pitchFamily="2" charset="77"/>
            </a:endParaRPr>
          </a:p>
        </p:txBody>
      </p:sp>
      <p:grpSp>
        <p:nvGrpSpPr>
          <p:cNvPr id="4" name="Google Shape;13225;p78">
            <a:extLst>
              <a:ext uri="{FF2B5EF4-FFF2-40B4-BE49-F238E27FC236}">
                <a16:creationId xmlns:a16="http://schemas.microsoft.com/office/drawing/2014/main" id="{6E1A1555-1B35-2E36-12E7-D66BDD3DBD1B}"/>
              </a:ext>
            </a:extLst>
          </p:cNvPr>
          <p:cNvGrpSpPr/>
          <p:nvPr/>
        </p:nvGrpSpPr>
        <p:grpSpPr>
          <a:xfrm>
            <a:off x="4554535" y="934762"/>
            <a:ext cx="530077" cy="519197"/>
            <a:chOff x="0" y="0"/>
            <a:chExt cx="334318" cy="329040"/>
          </a:xfrm>
        </p:grpSpPr>
        <p:sp>
          <p:nvSpPr>
            <p:cNvPr id="5" name="Google Shape;13226;p78">
              <a:extLst>
                <a:ext uri="{FF2B5EF4-FFF2-40B4-BE49-F238E27FC236}">
                  <a16:creationId xmlns:a16="http://schemas.microsoft.com/office/drawing/2014/main" id="{84B7F95F-2015-658F-2D80-4EEC037F5709}"/>
                </a:ext>
              </a:extLst>
            </p:cNvPr>
            <p:cNvSpPr/>
            <p:nvPr/>
          </p:nvSpPr>
          <p:spPr>
            <a:xfrm>
              <a:off x="217814" y="38704"/>
              <a:ext cx="57555" cy="71265"/>
            </a:xfrm>
            <a:custGeom>
              <a:avLst/>
              <a:gdLst/>
              <a:ahLst/>
              <a:cxnLst>
                <a:cxn ang="0">
                  <a:pos x="wd2" y="hd2"/>
                </a:cxn>
                <a:cxn ang="5400000">
                  <a:pos x="wd2" y="hd2"/>
                </a:cxn>
                <a:cxn ang="10800000">
                  <a:pos x="wd2" y="hd2"/>
                </a:cxn>
                <a:cxn ang="16200000">
                  <a:pos x="wd2" y="hd2"/>
                </a:cxn>
              </a:cxnLst>
              <a:rect l="0" t="0" r="r" b="b"/>
              <a:pathLst>
                <a:path w="21099" h="21600" extrusionOk="0">
                  <a:moveTo>
                    <a:pt x="10463" y="0"/>
                  </a:moveTo>
                  <a:cubicBezTo>
                    <a:pt x="4331" y="0"/>
                    <a:pt x="144" y="4003"/>
                    <a:pt x="144" y="8540"/>
                  </a:cubicBezTo>
                  <a:cubicBezTo>
                    <a:pt x="-501" y="10402"/>
                    <a:pt x="1106" y="11206"/>
                    <a:pt x="3369" y="11206"/>
                  </a:cubicBezTo>
                  <a:cubicBezTo>
                    <a:pt x="5303" y="11206"/>
                    <a:pt x="6911" y="9869"/>
                    <a:pt x="6911" y="8269"/>
                  </a:cubicBezTo>
                  <a:cubicBezTo>
                    <a:pt x="6911" y="6670"/>
                    <a:pt x="8528" y="5341"/>
                    <a:pt x="10463" y="5341"/>
                  </a:cubicBezTo>
                  <a:cubicBezTo>
                    <a:pt x="12398" y="5341"/>
                    <a:pt x="14005" y="6670"/>
                    <a:pt x="14005" y="8269"/>
                  </a:cubicBezTo>
                  <a:cubicBezTo>
                    <a:pt x="14005" y="9336"/>
                    <a:pt x="13360" y="10140"/>
                    <a:pt x="12070" y="10935"/>
                  </a:cubicBezTo>
                  <a:cubicBezTo>
                    <a:pt x="8845" y="12273"/>
                    <a:pt x="6911" y="15201"/>
                    <a:pt x="6911" y="18671"/>
                  </a:cubicBezTo>
                  <a:cubicBezTo>
                    <a:pt x="6911" y="20271"/>
                    <a:pt x="8528" y="21600"/>
                    <a:pt x="10463" y="21600"/>
                  </a:cubicBezTo>
                  <a:cubicBezTo>
                    <a:pt x="12398" y="21600"/>
                    <a:pt x="14005" y="20271"/>
                    <a:pt x="14005" y="18671"/>
                  </a:cubicBezTo>
                  <a:cubicBezTo>
                    <a:pt x="14005" y="17605"/>
                    <a:pt x="14650" y="16539"/>
                    <a:pt x="15295" y="16268"/>
                  </a:cubicBezTo>
                  <a:cubicBezTo>
                    <a:pt x="18847" y="14668"/>
                    <a:pt x="21099" y="11469"/>
                    <a:pt x="21099" y="8540"/>
                  </a:cubicBezTo>
                  <a:cubicBezTo>
                    <a:pt x="21099" y="3470"/>
                    <a:pt x="16267" y="0"/>
                    <a:pt x="10463"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sp>
          <p:nvSpPr>
            <p:cNvPr id="6" name="Google Shape;13227;p78">
              <a:extLst>
                <a:ext uri="{FF2B5EF4-FFF2-40B4-BE49-F238E27FC236}">
                  <a16:creationId xmlns:a16="http://schemas.microsoft.com/office/drawing/2014/main" id="{ADF50F21-F404-5BC2-1DA8-11D9AF1A13C6}"/>
                </a:ext>
              </a:extLst>
            </p:cNvPr>
            <p:cNvSpPr/>
            <p:nvPr/>
          </p:nvSpPr>
          <p:spPr>
            <a:xfrm>
              <a:off x="-1" y="115246"/>
              <a:ext cx="178610" cy="213795"/>
            </a:xfrm>
            <a:custGeom>
              <a:avLst/>
              <a:gdLst/>
              <a:ahLst/>
              <a:cxnLst>
                <a:cxn ang="0">
                  <a:pos x="wd2" y="hd2"/>
                </a:cxn>
                <a:cxn ang="5400000">
                  <a:pos x="wd2" y="hd2"/>
                </a:cxn>
                <a:cxn ang="10800000">
                  <a:pos x="wd2" y="hd2"/>
                </a:cxn>
                <a:cxn ang="16200000">
                  <a:pos x="wd2" y="hd2"/>
                </a:cxn>
              </a:cxnLst>
              <a:rect l="0" t="0" r="r" b="b"/>
              <a:pathLst>
                <a:path w="21600" h="21600" extrusionOk="0">
                  <a:moveTo>
                    <a:pt x="10959" y="1955"/>
                  </a:moveTo>
                  <a:cubicBezTo>
                    <a:pt x="12874" y="1955"/>
                    <a:pt x="14471" y="3290"/>
                    <a:pt x="14471" y="4802"/>
                  </a:cubicBezTo>
                  <a:cubicBezTo>
                    <a:pt x="14471" y="6402"/>
                    <a:pt x="12874" y="7646"/>
                    <a:pt x="10959" y="7646"/>
                  </a:cubicBezTo>
                  <a:cubicBezTo>
                    <a:pt x="8939" y="7646"/>
                    <a:pt x="7342" y="6402"/>
                    <a:pt x="7342" y="4802"/>
                  </a:cubicBezTo>
                  <a:cubicBezTo>
                    <a:pt x="7342" y="3290"/>
                    <a:pt x="9044" y="1955"/>
                    <a:pt x="10959" y="1955"/>
                  </a:cubicBezTo>
                  <a:close/>
                  <a:moveTo>
                    <a:pt x="10959" y="9688"/>
                  </a:moveTo>
                  <a:cubicBezTo>
                    <a:pt x="15430" y="9688"/>
                    <a:pt x="19152" y="12800"/>
                    <a:pt x="19152" y="16623"/>
                  </a:cubicBezTo>
                  <a:lnTo>
                    <a:pt x="19152" y="19732"/>
                  </a:lnTo>
                  <a:lnTo>
                    <a:pt x="2661" y="19732"/>
                  </a:lnTo>
                  <a:lnTo>
                    <a:pt x="2661" y="16623"/>
                  </a:lnTo>
                  <a:cubicBezTo>
                    <a:pt x="2661" y="12800"/>
                    <a:pt x="6386" y="9688"/>
                    <a:pt x="10959" y="9688"/>
                  </a:cubicBezTo>
                  <a:close/>
                  <a:moveTo>
                    <a:pt x="10746" y="0"/>
                  </a:moveTo>
                  <a:cubicBezTo>
                    <a:pt x="7555" y="0"/>
                    <a:pt x="4789" y="2223"/>
                    <a:pt x="4789" y="4889"/>
                  </a:cubicBezTo>
                  <a:cubicBezTo>
                    <a:pt x="4789" y="6224"/>
                    <a:pt x="5427" y="7555"/>
                    <a:pt x="6704" y="8444"/>
                  </a:cubicBezTo>
                  <a:cubicBezTo>
                    <a:pt x="2766" y="9779"/>
                    <a:pt x="0" y="12891"/>
                    <a:pt x="0" y="16623"/>
                  </a:cubicBezTo>
                  <a:lnTo>
                    <a:pt x="0" y="20621"/>
                  </a:lnTo>
                  <a:cubicBezTo>
                    <a:pt x="426" y="21157"/>
                    <a:pt x="959" y="21600"/>
                    <a:pt x="1489" y="21600"/>
                  </a:cubicBezTo>
                  <a:lnTo>
                    <a:pt x="20323" y="21600"/>
                  </a:lnTo>
                  <a:cubicBezTo>
                    <a:pt x="21066" y="21600"/>
                    <a:pt x="21600" y="21157"/>
                    <a:pt x="21600" y="20621"/>
                  </a:cubicBezTo>
                  <a:lnTo>
                    <a:pt x="21600" y="16623"/>
                  </a:lnTo>
                  <a:cubicBezTo>
                    <a:pt x="21600" y="12891"/>
                    <a:pt x="18726" y="9779"/>
                    <a:pt x="14896" y="8444"/>
                  </a:cubicBezTo>
                  <a:cubicBezTo>
                    <a:pt x="16068" y="7468"/>
                    <a:pt x="16811" y="6224"/>
                    <a:pt x="16811" y="4889"/>
                  </a:cubicBezTo>
                  <a:cubicBezTo>
                    <a:pt x="16811" y="2223"/>
                    <a:pt x="14150" y="0"/>
                    <a:pt x="10746"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sp>
          <p:nvSpPr>
            <p:cNvPr id="7" name="Google Shape;13228;p78">
              <a:extLst>
                <a:ext uri="{FF2B5EF4-FFF2-40B4-BE49-F238E27FC236}">
                  <a16:creationId xmlns:a16="http://schemas.microsoft.com/office/drawing/2014/main" id="{8848E428-46CC-CD30-6EE8-8FE65AF5F408}"/>
                </a:ext>
              </a:extLst>
            </p:cNvPr>
            <p:cNvSpPr/>
            <p:nvPr/>
          </p:nvSpPr>
          <p:spPr>
            <a:xfrm>
              <a:off x="158920" y="0"/>
              <a:ext cx="175399" cy="174197"/>
            </a:xfrm>
            <a:custGeom>
              <a:avLst/>
              <a:gdLst/>
              <a:ahLst/>
              <a:cxnLst>
                <a:cxn ang="0">
                  <a:pos x="wd2" y="hd2"/>
                </a:cxn>
                <a:cxn ang="5400000">
                  <a:pos x="wd2" y="hd2"/>
                </a:cxn>
                <a:cxn ang="10800000">
                  <a:pos x="wd2" y="hd2"/>
                </a:cxn>
                <a:cxn ang="16200000">
                  <a:pos x="wd2" y="hd2"/>
                </a:cxn>
              </a:cxnLst>
              <a:rect l="0" t="0" r="r" b="b"/>
              <a:pathLst>
                <a:path w="21532" h="21600" extrusionOk="0">
                  <a:moveTo>
                    <a:pt x="10734" y="2292"/>
                  </a:moveTo>
                  <a:cubicBezTo>
                    <a:pt x="15375" y="2292"/>
                    <a:pt x="19156" y="6112"/>
                    <a:pt x="19156" y="10800"/>
                  </a:cubicBezTo>
                  <a:cubicBezTo>
                    <a:pt x="19156" y="15381"/>
                    <a:pt x="15375" y="19200"/>
                    <a:pt x="10734" y="19200"/>
                  </a:cubicBezTo>
                  <a:cubicBezTo>
                    <a:pt x="9222" y="19200"/>
                    <a:pt x="7926" y="18875"/>
                    <a:pt x="6630" y="18110"/>
                  </a:cubicBezTo>
                  <a:cubicBezTo>
                    <a:pt x="6411" y="18002"/>
                    <a:pt x="6089" y="18002"/>
                    <a:pt x="5873" y="18002"/>
                  </a:cubicBezTo>
                  <a:lnTo>
                    <a:pt x="3171" y="18657"/>
                  </a:lnTo>
                  <a:lnTo>
                    <a:pt x="3929" y="16254"/>
                  </a:lnTo>
                  <a:cubicBezTo>
                    <a:pt x="4145" y="15817"/>
                    <a:pt x="3929" y="15599"/>
                    <a:pt x="3819" y="15274"/>
                  </a:cubicBezTo>
                  <a:cubicBezTo>
                    <a:pt x="3065" y="13965"/>
                    <a:pt x="2524" y="12438"/>
                    <a:pt x="2524" y="10800"/>
                  </a:cubicBezTo>
                  <a:cubicBezTo>
                    <a:pt x="2417" y="6001"/>
                    <a:pt x="6195" y="2292"/>
                    <a:pt x="10734" y="2292"/>
                  </a:cubicBezTo>
                  <a:close/>
                  <a:moveTo>
                    <a:pt x="10840" y="0"/>
                  </a:moveTo>
                  <a:cubicBezTo>
                    <a:pt x="4899" y="0"/>
                    <a:pt x="258" y="4910"/>
                    <a:pt x="258" y="10800"/>
                  </a:cubicBezTo>
                  <a:cubicBezTo>
                    <a:pt x="258" y="12656"/>
                    <a:pt x="580" y="14508"/>
                    <a:pt x="1553" y="16146"/>
                  </a:cubicBezTo>
                  <a:lnTo>
                    <a:pt x="42" y="19966"/>
                  </a:lnTo>
                  <a:cubicBezTo>
                    <a:pt x="-68" y="20291"/>
                    <a:pt x="42" y="20727"/>
                    <a:pt x="364" y="21164"/>
                  </a:cubicBezTo>
                  <a:cubicBezTo>
                    <a:pt x="580" y="21382"/>
                    <a:pt x="1012" y="21600"/>
                    <a:pt x="1553" y="21600"/>
                  </a:cubicBezTo>
                  <a:lnTo>
                    <a:pt x="5979" y="20509"/>
                  </a:lnTo>
                  <a:cubicBezTo>
                    <a:pt x="7494" y="21275"/>
                    <a:pt x="9112" y="21600"/>
                    <a:pt x="10840" y="21600"/>
                  </a:cubicBezTo>
                  <a:cubicBezTo>
                    <a:pt x="16781" y="21600"/>
                    <a:pt x="21532" y="16690"/>
                    <a:pt x="21532" y="10800"/>
                  </a:cubicBezTo>
                  <a:cubicBezTo>
                    <a:pt x="21532" y="4799"/>
                    <a:pt x="16671" y="0"/>
                    <a:pt x="10840"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sp>
          <p:nvSpPr>
            <p:cNvPr id="8" name="Google Shape;13229;p78">
              <a:extLst>
                <a:ext uri="{FF2B5EF4-FFF2-40B4-BE49-F238E27FC236}">
                  <a16:creationId xmlns:a16="http://schemas.microsoft.com/office/drawing/2014/main" id="{559F508B-78DA-FF0B-4D77-99A744A524B5}"/>
                </a:ext>
              </a:extLst>
            </p:cNvPr>
            <p:cNvSpPr/>
            <p:nvPr/>
          </p:nvSpPr>
          <p:spPr>
            <a:xfrm>
              <a:off x="236664" y="115246"/>
              <a:ext cx="19353" cy="20247"/>
            </a:xfrm>
            <a:custGeom>
              <a:avLst/>
              <a:gdLst/>
              <a:ahLst/>
              <a:cxnLst>
                <a:cxn ang="0">
                  <a:pos x="wd2" y="hd2"/>
                </a:cxn>
                <a:cxn ang="5400000">
                  <a:pos x="wd2" y="hd2"/>
                </a:cxn>
                <a:cxn ang="10800000">
                  <a:pos x="wd2" y="hd2"/>
                </a:cxn>
                <a:cxn ang="16200000">
                  <a:pos x="wd2" y="hd2"/>
                </a:cxn>
              </a:cxnLst>
              <a:rect l="0" t="0" r="r" b="b"/>
              <a:pathLst>
                <a:path w="21600" h="21600" extrusionOk="0">
                  <a:moveTo>
                    <a:pt x="10816" y="0"/>
                  </a:moveTo>
                  <a:cubicBezTo>
                    <a:pt x="4925" y="0"/>
                    <a:pt x="0" y="4707"/>
                    <a:pt x="0" y="11262"/>
                  </a:cubicBezTo>
                  <a:cubicBezTo>
                    <a:pt x="0" y="16893"/>
                    <a:pt x="4925" y="21600"/>
                    <a:pt x="10816" y="21600"/>
                  </a:cubicBezTo>
                  <a:cubicBezTo>
                    <a:pt x="16706" y="21600"/>
                    <a:pt x="21600" y="16893"/>
                    <a:pt x="21600" y="11262"/>
                  </a:cubicBezTo>
                  <a:cubicBezTo>
                    <a:pt x="21600" y="4707"/>
                    <a:pt x="16706" y="0"/>
                    <a:pt x="10816"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grpSp>
      <p:grpSp>
        <p:nvGrpSpPr>
          <p:cNvPr id="9" name="Google Shape;9413;p69">
            <a:extLst>
              <a:ext uri="{FF2B5EF4-FFF2-40B4-BE49-F238E27FC236}">
                <a16:creationId xmlns:a16="http://schemas.microsoft.com/office/drawing/2014/main" id="{D671212B-336B-CC11-51EA-D6F6523ABE9C}"/>
              </a:ext>
            </a:extLst>
          </p:cNvPr>
          <p:cNvGrpSpPr/>
          <p:nvPr/>
        </p:nvGrpSpPr>
        <p:grpSpPr>
          <a:xfrm>
            <a:off x="7495607" y="977578"/>
            <a:ext cx="440729" cy="433565"/>
            <a:chOff x="27" y="0"/>
            <a:chExt cx="347659" cy="351154"/>
          </a:xfrm>
        </p:grpSpPr>
        <p:sp>
          <p:nvSpPr>
            <p:cNvPr id="10" name="Google Shape;9414;p69">
              <a:extLst>
                <a:ext uri="{FF2B5EF4-FFF2-40B4-BE49-F238E27FC236}">
                  <a16:creationId xmlns:a16="http://schemas.microsoft.com/office/drawing/2014/main" id="{D8F6C894-CEA4-E0A7-E2EF-4E1E7EF3F329}"/>
                </a:ext>
              </a:extLst>
            </p:cNvPr>
            <p:cNvSpPr/>
            <p:nvPr/>
          </p:nvSpPr>
          <p:spPr>
            <a:xfrm>
              <a:off x="93650" y="90182"/>
              <a:ext cx="22567" cy="22540"/>
            </a:xfrm>
            <a:custGeom>
              <a:avLst/>
              <a:gdLst/>
              <a:ahLst/>
              <a:cxnLst>
                <a:cxn ang="0">
                  <a:pos x="wd2" y="hd2"/>
                </a:cxn>
                <a:cxn ang="5400000">
                  <a:pos x="wd2" y="hd2"/>
                </a:cxn>
                <a:cxn ang="10800000">
                  <a:pos x="wd2" y="hd2"/>
                </a:cxn>
                <a:cxn ang="16200000">
                  <a:pos x="wd2" y="hd2"/>
                </a:cxn>
              </a:cxnLst>
              <a:rect l="0" t="0" r="r" b="b"/>
              <a:pathLst>
                <a:path w="21600" h="21600" extrusionOk="0">
                  <a:moveTo>
                    <a:pt x="4979" y="0"/>
                  </a:moveTo>
                  <a:cubicBezTo>
                    <a:pt x="1660" y="0"/>
                    <a:pt x="0" y="1662"/>
                    <a:pt x="0" y="4985"/>
                  </a:cubicBezTo>
                  <a:lnTo>
                    <a:pt x="0" y="16615"/>
                  </a:lnTo>
                  <a:cubicBezTo>
                    <a:pt x="0" y="19938"/>
                    <a:pt x="2502" y="21600"/>
                    <a:pt x="4979" y="21600"/>
                  </a:cubicBezTo>
                  <a:lnTo>
                    <a:pt x="16595" y="21600"/>
                  </a:lnTo>
                  <a:cubicBezTo>
                    <a:pt x="19098" y="21600"/>
                    <a:pt x="21600" y="19938"/>
                    <a:pt x="21600" y="16615"/>
                  </a:cubicBezTo>
                  <a:lnTo>
                    <a:pt x="21600" y="4985"/>
                  </a:lnTo>
                  <a:cubicBezTo>
                    <a:pt x="21600" y="1662"/>
                    <a:pt x="19098" y="0"/>
                    <a:pt x="16595"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sp>
          <p:nvSpPr>
            <p:cNvPr id="11" name="Google Shape;9415;p69">
              <a:extLst>
                <a:ext uri="{FF2B5EF4-FFF2-40B4-BE49-F238E27FC236}">
                  <a16:creationId xmlns:a16="http://schemas.microsoft.com/office/drawing/2014/main" id="{8669CB6F-8179-E5FF-2ADC-0EBD0DFE8564}"/>
                </a:ext>
              </a:extLst>
            </p:cNvPr>
            <p:cNvSpPr/>
            <p:nvPr/>
          </p:nvSpPr>
          <p:spPr>
            <a:xfrm>
              <a:off x="161294" y="90182"/>
              <a:ext cx="23393" cy="22540"/>
            </a:xfrm>
            <a:custGeom>
              <a:avLst/>
              <a:gdLst/>
              <a:ahLst/>
              <a:cxnLst>
                <a:cxn ang="0">
                  <a:pos x="wd2" y="hd2"/>
                </a:cxn>
                <a:cxn ang="5400000">
                  <a:pos x="wd2" y="hd2"/>
                </a:cxn>
                <a:cxn ang="10800000">
                  <a:pos x="wd2" y="hd2"/>
                </a:cxn>
                <a:cxn ang="16200000">
                  <a:pos x="wd2" y="hd2"/>
                </a:cxn>
              </a:cxnLst>
              <a:rect l="0" t="0" r="r" b="b"/>
              <a:pathLst>
                <a:path w="21600" h="21600" extrusionOk="0">
                  <a:moveTo>
                    <a:pt x="5591" y="0"/>
                  </a:moveTo>
                  <a:cubicBezTo>
                    <a:pt x="2389" y="0"/>
                    <a:pt x="0" y="1662"/>
                    <a:pt x="0" y="4985"/>
                  </a:cubicBezTo>
                  <a:lnTo>
                    <a:pt x="0" y="16615"/>
                  </a:lnTo>
                  <a:cubicBezTo>
                    <a:pt x="0" y="19938"/>
                    <a:pt x="3202" y="21600"/>
                    <a:pt x="5591" y="21600"/>
                  </a:cubicBezTo>
                  <a:lnTo>
                    <a:pt x="16009" y="21600"/>
                  </a:lnTo>
                  <a:cubicBezTo>
                    <a:pt x="19211" y="21600"/>
                    <a:pt x="21600" y="19938"/>
                    <a:pt x="21600" y="16615"/>
                  </a:cubicBezTo>
                  <a:lnTo>
                    <a:pt x="21600" y="4985"/>
                  </a:lnTo>
                  <a:cubicBezTo>
                    <a:pt x="21600" y="1662"/>
                    <a:pt x="19211" y="0"/>
                    <a:pt x="16009"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sp>
          <p:nvSpPr>
            <p:cNvPr id="12" name="Google Shape;9416;p69">
              <a:extLst>
                <a:ext uri="{FF2B5EF4-FFF2-40B4-BE49-F238E27FC236}">
                  <a16:creationId xmlns:a16="http://schemas.microsoft.com/office/drawing/2014/main" id="{A0872AF1-0CB8-A8BA-77C5-99B9AA2DA3F7}"/>
                </a:ext>
              </a:extLst>
            </p:cNvPr>
            <p:cNvSpPr/>
            <p:nvPr/>
          </p:nvSpPr>
          <p:spPr>
            <a:xfrm>
              <a:off x="229791" y="90182"/>
              <a:ext cx="23393" cy="22540"/>
            </a:xfrm>
            <a:custGeom>
              <a:avLst/>
              <a:gdLst/>
              <a:ahLst/>
              <a:cxnLst>
                <a:cxn ang="0">
                  <a:pos x="wd2" y="hd2"/>
                </a:cxn>
                <a:cxn ang="5400000">
                  <a:pos x="wd2" y="hd2"/>
                </a:cxn>
                <a:cxn ang="10800000">
                  <a:pos x="wd2" y="hd2"/>
                </a:cxn>
                <a:cxn ang="16200000">
                  <a:pos x="wd2" y="hd2"/>
                </a:cxn>
              </a:cxnLst>
              <a:rect l="0" t="0" r="r" b="b"/>
              <a:pathLst>
                <a:path w="21600" h="21600" extrusionOk="0">
                  <a:moveTo>
                    <a:pt x="4803" y="0"/>
                  </a:moveTo>
                  <a:cubicBezTo>
                    <a:pt x="2389" y="0"/>
                    <a:pt x="0" y="1662"/>
                    <a:pt x="0" y="4985"/>
                  </a:cubicBezTo>
                  <a:lnTo>
                    <a:pt x="0" y="16615"/>
                  </a:lnTo>
                  <a:cubicBezTo>
                    <a:pt x="0" y="19938"/>
                    <a:pt x="3202" y="21600"/>
                    <a:pt x="4803" y="21600"/>
                  </a:cubicBezTo>
                  <a:lnTo>
                    <a:pt x="16009" y="21600"/>
                  </a:lnTo>
                  <a:cubicBezTo>
                    <a:pt x="19211" y="21600"/>
                    <a:pt x="21600" y="19938"/>
                    <a:pt x="21600" y="16615"/>
                  </a:cubicBezTo>
                  <a:lnTo>
                    <a:pt x="21600" y="4985"/>
                  </a:lnTo>
                  <a:cubicBezTo>
                    <a:pt x="21600" y="1662"/>
                    <a:pt x="19211" y="0"/>
                    <a:pt x="16009"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sp>
          <p:nvSpPr>
            <p:cNvPr id="13" name="Google Shape;9417;p69">
              <a:extLst>
                <a:ext uri="{FF2B5EF4-FFF2-40B4-BE49-F238E27FC236}">
                  <a16:creationId xmlns:a16="http://schemas.microsoft.com/office/drawing/2014/main" id="{1A04278F-659E-1348-72CB-A34D9AF751BB}"/>
                </a:ext>
              </a:extLst>
            </p:cNvPr>
            <p:cNvSpPr/>
            <p:nvPr/>
          </p:nvSpPr>
          <p:spPr>
            <a:xfrm>
              <a:off x="93650" y="135260"/>
              <a:ext cx="22567" cy="23421"/>
            </a:xfrm>
            <a:custGeom>
              <a:avLst/>
              <a:gdLst/>
              <a:ahLst/>
              <a:cxnLst>
                <a:cxn ang="0">
                  <a:pos x="wd2" y="hd2"/>
                </a:cxn>
                <a:cxn ang="5400000">
                  <a:pos x="wd2" y="hd2"/>
                </a:cxn>
                <a:cxn ang="10800000">
                  <a:pos x="wd2" y="hd2"/>
                </a:cxn>
                <a:cxn ang="16200000">
                  <a:pos x="wd2" y="hd2"/>
                </a:cxn>
              </a:cxnLst>
              <a:rect l="0" t="0" r="r" b="b"/>
              <a:pathLst>
                <a:path w="21600" h="21600" extrusionOk="0">
                  <a:moveTo>
                    <a:pt x="4979" y="0"/>
                  </a:moveTo>
                  <a:cubicBezTo>
                    <a:pt x="1660" y="0"/>
                    <a:pt x="0" y="2411"/>
                    <a:pt x="0" y="5609"/>
                  </a:cubicBezTo>
                  <a:lnTo>
                    <a:pt x="0" y="15991"/>
                  </a:lnTo>
                  <a:cubicBezTo>
                    <a:pt x="0" y="19189"/>
                    <a:pt x="2502" y="21600"/>
                    <a:pt x="4979" y="21600"/>
                  </a:cubicBezTo>
                  <a:lnTo>
                    <a:pt x="16595" y="21600"/>
                  </a:lnTo>
                  <a:cubicBezTo>
                    <a:pt x="19098" y="21600"/>
                    <a:pt x="21600" y="19189"/>
                    <a:pt x="21600" y="15991"/>
                  </a:cubicBezTo>
                  <a:lnTo>
                    <a:pt x="21600" y="5609"/>
                  </a:lnTo>
                  <a:cubicBezTo>
                    <a:pt x="21600" y="2411"/>
                    <a:pt x="19098" y="0"/>
                    <a:pt x="16595"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sp>
          <p:nvSpPr>
            <p:cNvPr id="14" name="Google Shape;9418;p69">
              <a:extLst>
                <a:ext uri="{FF2B5EF4-FFF2-40B4-BE49-F238E27FC236}">
                  <a16:creationId xmlns:a16="http://schemas.microsoft.com/office/drawing/2014/main" id="{4D618CD2-BD0F-F1EF-7AA8-8B83E66A2BC0}"/>
                </a:ext>
              </a:extLst>
            </p:cNvPr>
            <p:cNvSpPr/>
            <p:nvPr/>
          </p:nvSpPr>
          <p:spPr>
            <a:xfrm>
              <a:off x="161294" y="135260"/>
              <a:ext cx="23393" cy="23421"/>
            </a:xfrm>
            <a:custGeom>
              <a:avLst/>
              <a:gdLst/>
              <a:ahLst/>
              <a:cxnLst>
                <a:cxn ang="0">
                  <a:pos x="wd2" y="hd2"/>
                </a:cxn>
                <a:cxn ang="5400000">
                  <a:pos x="wd2" y="hd2"/>
                </a:cxn>
                <a:cxn ang="10800000">
                  <a:pos x="wd2" y="hd2"/>
                </a:cxn>
                <a:cxn ang="16200000">
                  <a:pos x="wd2" y="hd2"/>
                </a:cxn>
              </a:cxnLst>
              <a:rect l="0" t="0" r="r" b="b"/>
              <a:pathLst>
                <a:path w="21600" h="21600" extrusionOk="0">
                  <a:moveTo>
                    <a:pt x="5591" y="0"/>
                  </a:moveTo>
                  <a:cubicBezTo>
                    <a:pt x="2389" y="0"/>
                    <a:pt x="0" y="2411"/>
                    <a:pt x="0" y="5609"/>
                  </a:cubicBezTo>
                  <a:lnTo>
                    <a:pt x="0" y="15991"/>
                  </a:lnTo>
                  <a:cubicBezTo>
                    <a:pt x="0" y="19189"/>
                    <a:pt x="3202" y="21600"/>
                    <a:pt x="5591" y="21600"/>
                  </a:cubicBezTo>
                  <a:lnTo>
                    <a:pt x="16009" y="21600"/>
                  </a:lnTo>
                  <a:cubicBezTo>
                    <a:pt x="19211" y="21600"/>
                    <a:pt x="21600" y="19189"/>
                    <a:pt x="21600" y="15991"/>
                  </a:cubicBezTo>
                  <a:lnTo>
                    <a:pt x="21600" y="5609"/>
                  </a:lnTo>
                  <a:cubicBezTo>
                    <a:pt x="21600" y="2411"/>
                    <a:pt x="19211" y="0"/>
                    <a:pt x="16009"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sp>
          <p:nvSpPr>
            <p:cNvPr id="15" name="Google Shape;9419;p69">
              <a:extLst>
                <a:ext uri="{FF2B5EF4-FFF2-40B4-BE49-F238E27FC236}">
                  <a16:creationId xmlns:a16="http://schemas.microsoft.com/office/drawing/2014/main" id="{25E9DFC2-8EA7-AD9F-A55B-EC7225AC5AA0}"/>
                </a:ext>
              </a:extLst>
            </p:cNvPr>
            <p:cNvSpPr/>
            <p:nvPr/>
          </p:nvSpPr>
          <p:spPr>
            <a:xfrm>
              <a:off x="229791" y="135260"/>
              <a:ext cx="23393" cy="23421"/>
            </a:xfrm>
            <a:custGeom>
              <a:avLst/>
              <a:gdLst/>
              <a:ahLst/>
              <a:cxnLst>
                <a:cxn ang="0">
                  <a:pos x="wd2" y="hd2"/>
                </a:cxn>
                <a:cxn ang="5400000">
                  <a:pos x="wd2" y="hd2"/>
                </a:cxn>
                <a:cxn ang="10800000">
                  <a:pos x="wd2" y="hd2"/>
                </a:cxn>
                <a:cxn ang="16200000">
                  <a:pos x="wd2" y="hd2"/>
                </a:cxn>
              </a:cxnLst>
              <a:rect l="0" t="0" r="r" b="b"/>
              <a:pathLst>
                <a:path w="21600" h="21600" extrusionOk="0">
                  <a:moveTo>
                    <a:pt x="4803" y="0"/>
                  </a:moveTo>
                  <a:cubicBezTo>
                    <a:pt x="2389" y="0"/>
                    <a:pt x="0" y="2411"/>
                    <a:pt x="0" y="5609"/>
                  </a:cubicBezTo>
                  <a:lnTo>
                    <a:pt x="0" y="15991"/>
                  </a:lnTo>
                  <a:cubicBezTo>
                    <a:pt x="0" y="19189"/>
                    <a:pt x="3202" y="21600"/>
                    <a:pt x="4803" y="21600"/>
                  </a:cubicBezTo>
                  <a:lnTo>
                    <a:pt x="16009" y="21600"/>
                  </a:lnTo>
                  <a:cubicBezTo>
                    <a:pt x="19211" y="21600"/>
                    <a:pt x="21600" y="19189"/>
                    <a:pt x="21600" y="15991"/>
                  </a:cubicBezTo>
                  <a:lnTo>
                    <a:pt x="21600" y="5609"/>
                  </a:lnTo>
                  <a:cubicBezTo>
                    <a:pt x="21600" y="2411"/>
                    <a:pt x="19211" y="0"/>
                    <a:pt x="16009"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sp>
          <p:nvSpPr>
            <p:cNvPr id="16" name="Google Shape;9420;p69">
              <a:extLst>
                <a:ext uri="{FF2B5EF4-FFF2-40B4-BE49-F238E27FC236}">
                  <a16:creationId xmlns:a16="http://schemas.microsoft.com/office/drawing/2014/main" id="{9AF0F90C-3D2A-96E8-14D8-249BDF00C4E0}"/>
                </a:ext>
              </a:extLst>
            </p:cNvPr>
            <p:cNvSpPr/>
            <p:nvPr/>
          </p:nvSpPr>
          <p:spPr>
            <a:xfrm>
              <a:off x="93650" y="181219"/>
              <a:ext cx="22567" cy="22539"/>
            </a:xfrm>
            <a:custGeom>
              <a:avLst/>
              <a:gdLst/>
              <a:ahLst/>
              <a:cxnLst>
                <a:cxn ang="0">
                  <a:pos x="wd2" y="hd2"/>
                </a:cxn>
                <a:cxn ang="5400000">
                  <a:pos x="wd2" y="hd2"/>
                </a:cxn>
                <a:cxn ang="10800000">
                  <a:pos x="wd2" y="hd2"/>
                </a:cxn>
                <a:cxn ang="16200000">
                  <a:pos x="wd2" y="hd2"/>
                </a:cxn>
              </a:cxnLst>
              <a:rect l="0" t="0" r="r" b="b"/>
              <a:pathLst>
                <a:path w="21600" h="21600" extrusionOk="0">
                  <a:moveTo>
                    <a:pt x="4979" y="0"/>
                  </a:moveTo>
                  <a:cubicBezTo>
                    <a:pt x="1660" y="0"/>
                    <a:pt x="0" y="1662"/>
                    <a:pt x="0" y="4985"/>
                  </a:cubicBezTo>
                  <a:lnTo>
                    <a:pt x="0" y="16615"/>
                  </a:lnTo>
                  <a:cubicBezTo>
                    <a:pt x="0" y="19938"/>
                    <a:pt x="2502" y="21600"/>
                    <a:pt x="4979" y="21600"/>
                  </a:cubicBezTo>
                  <a:lnTo>
                    <a:pt x="16595" y="21600"/>
                  </a:lnTo>
                  <a:cubicBezTo>
                    <a:pt x="19098" y="21600"/>
                    <a:pt x="21600" y="19938"/>
                    <a:pt x="21600" y="16615"/>
                  </a:cubicBezTo>
                  <a:lnTo>
                    <a:pt x="21600" y="4985"/>
                  </a:lnTo>
                  <a:cubicBezTo>
                    <a:pt x="21600" y="1662"/>
                    <a:pt x="19098" y="0"/>
                    <a:pt x="16595"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sp>
          <p:nvSpPr>
            <p:cNvPr id="17" name="Google Shape;9421;p69">
              <a:extLst>
                <a:ext uri="{FF2B5EF4-FFF2-40B4-BE49-F238E27FC236}">
                  <a16:creationId xmlns:a16="http://schemas.microsoft.com/office/drawing/2014/main" id="{F184F26E-96DB-69E7-6D1F-F5C7B8FB9482}"/>
                </a:ext>
              </a:extLst>
            </p:cNvPr>
            <p:cNvSpPr/>
            <p:nvPr/>
          </p:nvSpPr>
          <p:spPr>
            <a:xfrm>
              <a:off x="161294" y="181219"/>
              <a:ext cx="23393" cy="22539"/>
            </a:xfrm>
            <a:custGeom>
              <a:avLst/>
              <a:gdLst/>
              <a:ahLst/>
              <a:cxnLst>
                <a:cxn ang="0">
                  <a:pos x="wd2" y="hd2"/>
                </a:cxn>
                <a:cxn ang="5400000">
                  <a:pos x="wd2" y="hd2"/>
                </a:cxn>
                <a:cxn ang="10800000">
                  <a:pos x="wd2" y="hd2"/>
                </a:cxn>
                <a:cxn ang="16200000">
                  <a:pos x="wd2" y="hd2"/>
                </a:cxn>
              </a:cxnLst>
              <a:rect l="0" t="0" r="r" b="b"/>
              <a:pathLst>
                <a:path w="21600" h="21600" extrusionOk="0">
                  <a:moveTo>
                    <a:pt x="5591" y="0"/>
                  </a:moveTo>
                  <a:cubicBezTo>
                    <a:pt x="2389" y="0"/>
                    <a:pt x="0" y="1662"/>
                    <a:pt x="0" y="4985"/>
                  </a:cubicBezTo>
                  <a:lnTo>
                    <a:pt x="0" y="16615"/>
                  </a:lnTo>
                  <a:cubicBezTo>
                    <a:pt x="0" y="19938"/>
                    <a:pt x="3202" y="21600"/>
                    <a:pt x="5591" y="21600"/>
                  </a:cubicBezTo>
                  <a:lnTo>
                    <a:pt x="16009" y="21600"/>
                  </a:lnTo>
                  <a:cubicBezTo>
                    <a:pt x="19211" y="21600"/>
                    <a:pt x="21600" y="19938"/>
                    <a:pt x="21600" y="16615"/>
                  </a:cubicBezTo>
                  <a:lnTo>
                    <a:pt x="21600" y="4985"/>
                  </a:lnTo>
                  <a:cubicBezTo>
                    <a:pt x="21600" y="1662"/>
                    <a:pt x="19211" y="0"/>
                    <a:pt x="16009"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sp>
          <p:nvSpPr>
            <p:cNvPr id="18" name="Google Shape;9422;p69">
              <a:extLst>
                <a:ext uri="{FF2B5EF4-FFF2-40B4-BE49-F238E27FC236}">
                  <a16:creationId xmlns:a16="http://schemas.microsoft.com/office/drawing/2014/main" id="{51391435-70D6-2BAF-F2D7-1DD0C420E9C5}"/>
                </a:ext>
              </a:extLst>
            </p:cNvPr>
            <p:cNvSpPr/>
            <p:nvPr/>
          </p:nvSpPr>
          <p:spPr>
            <a:xfrm>
              <a:off x="229791" y="181219"/>
              <a:ext cx="23393" cy="22539"/>
            </a:xfrm>
            <a:custGeom>
              <a:avLst/>
              <a:gdLst/>
              <a:ahLst/>
              <a:cxnLst>
                <a:cxn ang="0">
                  <a:pos x="wd2" y="hd2"/>
                </a:cxn>
                <a:cxn ang="5400000">
                  <a:pos x="wd2" y="hd2"/>
                </a:cxn>
                <a:cxn ang="10800000">
                  <a:pos x="wd2" y="hd2"/>
                </a:cxn>
                <a:cxn ang="16200000">
                  <a:pos x="wd2" y="hd2"/>
                </a:cxn>
              </a:cxnLst>
              <a:rect l="0" t="0" r="r" b="b"/>
              <a:pathLst>
                <a:path w="21600" h="21600" extrusionOk="0">
                  <a:moveTo>
                    <a:pt x="4803" y="0"/>
                  </a:moveTo>
                  <a:cubicBezTo>
                    <a:pt x="2389" y="0"/>
                    <a:pt x="0" y="1662"/>
                    <a:pt x="0" y="4985"/>
                  </a:cubicBezTo>
                  <a:lnTo>
                    <a:pt x="0" y="16615"/>
                  </a:lnTo>
                  <a:cubicBezTo>
                    <a:pt x="0" y="19938"/>
                    <a:pt x="3202" y="21600"/>
                    <a:pt x="4803" y="21600"/>
                  </a:cubicBezTo>
                  <a:lnTo>
                    <a:pt x="16009" y="21600"/>
                  </a:lnTo>
                  <a:cubicBezTo>
                    <a:pt x="19211" y="21600"/>
                    <a:pt x="21600" y="19938"/>
                    <a:pt x="21600" y="16615"/>
                  </a:cubicBezTo>
                  <a:lnTo>
                    <a:pt x="21600" y="4985"/>
                  </a:lnTo>
                  <a:cubicBezTo>
                    <a:pt x="21600" y="1662"/>
                    <a:pt x="19211" y="0"/>
                    <a:pt x="16009"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sp>
          <p:nvSpPr>
            <p:cNvPr id="19" name="Google Shape;9423;p69">
              <a:extLst>
                <a:ext uri="{FF2B5EF4-FFF2-40B4-BE49-F238E27FC236}">
                  <a16:creationId xmlns:a16="http://schemas.microsoft.com/office/drawing/2014/main" id="{E605D784-A2FE-CD28-7BC7-27622E7442AB}"/>
                </a:ext>
              </a:extLst>
            </p:cNvPr>
            <p:cNvSpPr/>
            <p:nvPr/>
          </p:nvSpPr>
          <p:spPr>
            <a:xfrm>
              <a:off x="27" y="-1"/>
              <a:ext cx="347661" cy="351156"/>
            </a:xfrm>
            <a:custGeom>
              <a:avLst/>
              <a:gdLst/>
              <a:ahLst/>
              <a:cxnLst>
                <a:cxn ang="0">
                  <a:pos x="wd2" y="hd2"/>
                </a:cxn>
                <a:cxn ang="5400000">
                  <a:pos x="wd2" y="hd2"/>
                </a:cxn>
                <a:cxn ang="10800000">
                  <a:pos x="wd2" y="hd2"/>
                </a:cxn>
                <a:cxn ang="16200000">
                  <a:pos x="wd2" y="hd2"/>
                </a:cxn>
              </a:cxnLst>
              <a:rect l="0" t="0" r="r" b="b"/>
              <a:pathLst>
                <a:path w="21600" h="21600" extrusionOk="0">
                  <a:moveTo>
                    <a:pt x="15676" y="1334"/>
                  </a:moveTo>
                  <a:lnTo>
                    <a:pt x="15676" y="2720"/>
                  </a:lnTo>
                  <a:lnTo>
                    <a:pt x="5817" y="2720"/>
                  </a:lnTo>
                  <a:lnTo>
                    <a:pt x="5817" y="1334"/>
                  </a:lnTo>
                  <a:close/>
                  <a:moveTo>
                    <a:pt x="2963" y="15360"/>
                  </a:moveTo>
                  <a:lnTo>
                    <a:pt x="2963" y="20000"/>
                  </a:lnTo>
                  <a:lnTo>
                    <a:pt x="1346" y="20000"/>
                  </a:lnTo>
                  <a:lnTo>
                    <a:pt x="1346" y="15360"/>
                  </a:lnTo>
                  <a:close/>
                  <a:moveTo>
                    <a:pt x="10019" y="15360"/>
                  </a:moveTo>
                  <a:lnTo>
                    <a:pt x="10019" y="20000"/>
                  </a:lnTo>
                  <a:lnTo>
                    <a:pt x="7219" y="20000"/>
                  </a:lnTo>
                  <a:lnTo>
                    <a:pt x="7219" y="15360"/>
                  </a:lnTo>
                  <a:close/>
                  <a:moveTo>
                    <a:pt x="14275" y="15360"/>
                  </a:moveTo>
                  <a:lnTo>
                    <a:pt x="14275" y="20000"/>
                  </a:lnTo>
                  <a:lnTo>
                    <a:pt x="11473" y="20000"/>
                  </a:lnTo>
                  <a:lnTo>
                    <a:pt x="11473" y="15360"/>
                  </a:lnTo>
                  <a:close/>
                  <a:moveTo>
                    <a:pt x="17184" y="4161"/>
                  </a:moveTo>
                  <a:lnTo>
                    <a:pt x="17184" y="20000"/>
                  </a:lnTo>
                  <a:lnTo>
                    <a:pt x="15676" y="20000"/>
                  </a:lnTo>
                  <a:lnTo>
                    <a:pt x="15676" y="14666"/>
                  </a:lnTo>
                  <a:cubicBezTo>
                    <a:pt x="15676" y="14294"/>
                    <a:pt x="15352" y="13920"/>
                    <a:pt x="15029" y="13920"/>
                  </a:cubicBezTo>
                  <a:lnTo>
                    <a:pt x="6518" y="13920"/>
                  </a:lnTo>
                  <a:cubicBezTo>
                    <a:pt x="6140" y="13920"/>
                    <a:pt x="5871" y="14294"/>
                    <a:pt x="5871" y="14666"/>
                  </a:cubicBezTo>
                  <a:lnTo>
                    <a:pt x="5871" y="20000"/>
                  </a:lnTo>
                  <a:lnTo>
                    <a:pt x="4471" y="20000"/>
                  </a:lnTo>
                  <a:lnTo>
                    <a:pt x="4471" y="4161"/>
                  </a:lnTo>
                  <a:close/>
                  <a:moveTo>
                    <a:pt x="20200" y="15360"/>
                  </a:moveTo>
                  <a:lnTo>
                    <a:pt x="20200" y="20000"/>
                  </a:lnTo>
                  <a:lnTo>
                    <a:pt x="18531" y="20000"/>
                  </a:lnTo>
                  <a:lnTo>
                    <a:pt x="18531" y="15360"/>
                  </a:lnTo>
                  <a:close/>
                  <a:moveTo>
                    <a:pt x="5117" y="0"/>
                  </a:moveTo>
                  <a:cubicBezTo>
                    <a:pt x="4740" y="0"/>
                    <a:pt x="4471" y="322"/>
                    <a:pt x="4471" y="694"/>
                  </a:cubicBezTo>
                  <a:lnTo>
                    <a:pt x="4471" y="2827"/>
                  </a:lnTo>
                  <a:lnTo>
                    <a:pt x="3770" y="2827"/>
                  </a:lnTo>
                  <a:cubicBezTo>
                    <a:pt x="3394" y="2827"/>
                    <a:pt x="3016" y="3147"/>
                    <a:pt x="3016" y="3521"/>
                  </a:cubicBezTo>
                  <a:lnTo>
                    <a:pt x="3016" y="14081"/>
                  </a:lnTo>
                  <a:lnTo>
                    <a:pt x="699" y="14081"/>
                  </a:lnTo>
                  <a:cubicBezTo>
                    <a:pt x="268" y="14081"/>
                    <a:pt x="0" y="14401"/>
                    <a:pt x="0" y="14773"/>
                  </a:cubicBezTo>
                  <a:lnTo>
                    <a:pt x="0" y="20853"/>
                  </a:lnTo>
                  <a:cubicBezTo>
                    <a:pt x="0" y="21280"/>
                    <a:pt x="323" y="21600"/>
                    <a:pt x="699" y="21600"/>
                  </a:cubicBezTo>
                  <a:lnTo>
                    <a:pt x="20954" y="21600"/>
                  </a:lnTo>
                  <a:cubicBezTo>
                    <a:pt x="21332" y="21600"/>
                    <a:pt x="21600" y="21280"/>
                    <a:pt x="21600" y="20853"/>
                  </a:cubicBezTo>
                  <a:lnTo>
                    <a:pt x="21600" y="14666"/>
                  </a:lnTo>
                  <a:cubicBezTo>
                    <a:pt x="21600" y="14294"/>
                    <a:pt x="21277" y="13920"/>
                    <a:pt x="20901" y="13920"/>
                  </a:cubicBezTo>
                  <a:lnTo>
                    <a:pt x="18531" y="13920"/>
                  </a:lnTo>
                  <a:lnTo>
                    <a:pt x="18531" y="3414"/>
                  </a:lnTo>
                  <a:cubicBezTo>
                    <a:pt x="18531" y="2988"/>
                    <a:pt x="18208" y="2668"/>
                    <a:pt x="17830" y="2668"/>
                  </a:cubicBezTo>
                  <a:lnTo>
                    <a:pt x="17129" y="2668"/>
                  </a:lnTo>
                  <a:lnTo>
                    <a:pt x="17129" y="694"/>
                  </a:lnTo>
                  <a:cubicBezTo>
                    <a:pt x="17129" y="267"/>
                    <a:pt x="16753" y="0"/>
                    <a:pt x="16430"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grpSp>
      <p:grpSp>
        <p:nvGrpSpPr>
          <p:cNvPr id="20" name="Google Shape;9345;p69">
            <a:extLst>
              <a:ext uri="{FF2B5EF4-FFF2-40B4-BE49-F238E27FC236}">
                <a16:creationId xmlns:a16="http://schemas.microsoft.com/office/drawing/2014/main" id="{DB2058CB-E7DC-1BB1-44A2-7B15D8A8E504}"/>
              </a:ext>
            </a:extLst>
          </p:cNvPr>
          <p:cNvGrpSpPr/>
          <p:nvPr/>
        </p:nvGrpSpPr>
        <p:grpSpPr>
          <a:xfrm>
            <a:off x="4646895" y="2859337"/>
            <a:ext cx="345356" cy="510354"/>
            <a:chOff x="0" y="0"/>
            <a:chExt cx="227198" cy="347825"/>
          </a:xfrm>
        </p:grpSpPr>
        <p:sp>
          <p:nvSpPr>
            <p:cNvPr id="21" name="Google Shape;9346;p69">
              <a:extLst>
                <a:ext uri="{FF2B5EF4-FFF2-40B4-BE49-F238E27FC236}">
                  <a16:creationId xmlns:a16="http://schemas.microsoft.com/office/drawing/2014/main" id="{2A47C294-9494-E4AB-B98C-B771A9E8A3A3}"/>
                </a:ext>
              </a:extLst>
            </p:cNvPr>
            <p:cNvSpPr/>
            <p:nvPr/>
          </p:nvSpPr>
          <p:spPr>
            <a:xfrm>
              <a:off x="79800" y="31207"/>
              <a:ext cx="67646" cy="1621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858" y="0"/>
                    <a:pt x="7478" y="807"/>
                    <a:pt x="7478" y="1617"/>
                  </a:cubicBezTo>
                  <a:lnTo>
                    <a:pt x="7478" y="2658"/>
                  </a:lnTo>
                  <a:cubicBezTo>
                    <a:pt x="3322" y="3234"/>
                    <a:pt x="0" y="4968"/>
                    <a:pt x="0" y="6930"/>
                  </a:cubicBezTo>
                  <a:cubicBezTo>
                    <a:pt x="0" y="9471"/>
                    <a:pt x="4983" y="10857"/>
                    <a:pt x="8858" y="12012"/>
                  </a:cubicBezTo>
                  <a:cubicBezTo>
                    <a:pt x="11626" y="12936"/>
                    <a:pt x="14675" y="13746"/>
                    <a:pt x="14675" y="14670"/>
                  </a:cubicBezTo>
                  <a:cubicBezTo>
                    <a:pt x="14675" y="15480"/>
                    <a:pt x="13014" y="16173"/>
                    <a:pt x="10800" y="16173"/>
                  </a:cubicBezTo>
                  <a:cubicBezTo>
                    <a:pt x="8858" y="16173"/>
                    <a:pt x="7478" y="15480"/>
                    <a:pt x="7478" y="14670"/>
                  </a:cubicBezTo>
                  <a:cubicBezTo>
                    <a:pt x="7478" y="13746"/>
                    <a:pt x="5536" y="13167"/>
                    <a:pt x="3875" y="13167"/>
                  </a:cubicBezTo>
                  <a:cubicBezTo>
                    <a:pt x="1942" y="13167"/>
                    <a:pt x="0" y="13860"/>
                    <a:pt x="0" y="14670"/>
                  </a:cubicBezTo>
                  <a:cubicBezTo>
                    <a:pt x="0" y="16635"/>
                    <a:pt x="3322" y="18252"/>
                    <a:pt x="7478" y="18945"/>
                  </a:cubicBezTo>
                  <a:lnTo>
                    <a:pt x="7478" y="19983"/>
                  </a:lnTo>
                  <a:cubicBezTo>
                    <a:pt x="7478" y="20793"/>
                    <a:pt x="9139" y="21600"/>
                    <a:pt x="10800" y="21600"/>
                  </a:cubicBezTo>
                  <a:cubicBezTo>
                    <a:pt x="13014" y="21369"/>
                    <a:pt x="14403" y="20676"/>
                    <a:pt x="14403" y="19983"/>
                  </a:cubicBezTo>
                  <a:lnTo>
                    <a:pt x="14403" y="18945"/>
                  </a:lnTo>
                  <a:cubicBezTo>
                    <a:pt x="18551" y="18366"/>
                    <a:pt x="21600" y="16635"/>
                    <a:pt x="21600" y="14670"/>
                  </a:cubicBezTo>
                  <a:cubicBezTo>
                    <a:pt x="21600" y="12129"/>
                    <a:pt x="16617" y="10743"/>
                    <a:pt x="13014" y="9588"/>
                  </a:cubicBezTo>
                  <a:cubicBezTo>
                    <a:pt x="10246" y="8664"/>
                    <a:pt x="6925" y="7854"/>
                    <a:pt x="6925" y="6930"/>
                  </a:cubicBezTo>
                  <a:cubicBezTo>
                    <a:pt x="6925" y="6123"/>
                    <a:pt x="8858" y="5544"/>
                    <a:pt x="10519" y="5544"/>
                  </a:cubicBezTo>
                  <a:cubicBezTo>
                    <a:pt x="12461" y="5544"/>
                    <a:pt x="14403" y="6237"/>
                    <a:pt x="14403" y="6930"/>
                  </a:cubicBezTo>
                  <a:cubicBezTo>
                    <a:pt x="14403" y="7854"/>
                    <a:pt x="16064" y="8547"/>
                    <a:pt x="17725" y="8547"/>
                  </a:cubicBezTo>
                  <a:cubicBezTo>
                    <a:pt x="19939" y="8547"/>
                    <a:pt x="21600" y="7854"/>
                    <a:pt x="21600" y="6930"/>
                  </a:cubicBezTo>
                  <a:cubicBezTo>
                    <a:pt x="21600" y="4968"/>
                    <a:pt x="18551" y="3351"/>
                    <a:pt x="14403" y="2658"/>
                  </a:cubicBezTo>
                  <a:lnTo>
                    <a:pt x="14403" y="1617"/>
                  </a:lnTo>
                  <a:cubicBezTo>
                    <a:pt x="14403" y="807"/>
                    <a:pt x="12461" y="0"/>
                    <a:pt x="10800"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sp>
          <p:nvSpPr>
            <p:cNvPr id="22" name="Google Shape;9347;p69">
              <a:extLst>
                <a:ext uri="{FF2B5EF4-FFF2-40B4-BE49-F238E27FC236}">
                  <a16:creationId xmlns:a16="http://schemas.microsoft.com/office/drawing/2014/main" id="{3FC10ABF-155D-3230-923D-967345B268A8}"/>
                </a:ext>
              </a:extLst>
            </p:cNvPr>
            <p:cNvSpPr/>
            <p:nvPr/>
          </p:nvSpPr>
          <p:spPr>
            <a:xfrm>
              <a:off x="0" y="0"/>
              <a:ext cx="227199" cy="347826"/>
            </a:xfrm>
            <a:custGeom>
              <a:avLst/>
              <a:gdLst/>
              <a:ahLst/>
              <a:cxnLst>
                <a:cxn ang="0">
                  <a:pos x="wd2" y="hd2"/>
                </a:cxn>
                <a:cxn ang="5400000">
                  <a:pos x="wd2" y="hd2"/>
                </a:cxn>
                <a:cxn ang="10800000">
                  <a:pos x="wd2" y="hd2"/>
                </a:cxn>
                <a:cxn ang="16200000">
                  <a:pos x="wd2" y="hd2"/>
                </a:cxn>
              </a:cxnLst>
              <a:rect l="0" t="0" r="r" b="b"/>
              <a:pathLst>
                <a:path w="21521" h="21600" extrusionOk="0">
                  <a:moveTo>
                    <a:pt x="10763" y="1345"/>
                  </a:moveTo>
                  <a:cubicBezTo>
                    <a:pt x="15525" y="1345"/>
                    <a:pt x="19386" y="3931"/>
                    <a:pt x="19386" y="6998"/>
                  </a:cubicBezTo>
                  <a:cubicBezTo>
                    <a:pt x="19386" y="10122"/>
                    <a:pt x="15525" y="12652"/>
                    <a:pt x="10763" y="12652"/>
                  </a:cubicBezTo>
                  <a:cubicBezTo>
                    <a:pt x="5917" y="12652"/>
                    <a:pt x="2139" y="10122"/>
                    <a:pt x="2139" y="6998"/>
                  </a:cubicBezTo>
                  <a:cubicBezTo>
                    <a:pt x="2139" y="3931"/>
                    <a:pt x="6081" y="1345"/>
                    <a:pt x="10763" y="1345"/>
                  </a:cubicBezTo>
                  <a:close/>
                  <a:moveTo>
                    <a:pt x="2139" y="15237"/>
                  </a:moveTo>
                  <a:cubicBezTo>
                    <a:pt x="3865" y="15345"/>
                    <a:pt x="5672" y="15883"/>
                    <a:pt x="7150" y="16852"/>
                  </a:cubicBezTo>
                  <a:cubicBezTo>
                    <a:pt x="8628" y="17821"/>
                    <a:pt x="9449" y="19006"/>
                    <a:pt x="9613" y="20137"/>
                  </a:cubicBezTo>
                  <a:cubicBezTo>
                    <a:pt x="7887" y="19975"/>
                    <a:pt x="6164" y="19436"/>
                    <a:pt x="4603" y="18520"/>
                  </a:cubicBezTo>
                  <a:cubicBezTo>
                    <a:pt x="3208" y="17551"/>
                    <a:pt x="2384" y="16367"/>
                    <a:pt x="2139" y="15237"/>
                  </a:cubicBezTo>
                  <a:close/>
                  <a:moveTo>
                    <a:pt x="19386" y="15237"/>
                  </a:moveTo>
                  <a:cubicBezTo>
                    <a:pt x="19222" y="16367"/>
                    <a:pt x="18401" y="17498"/>
                    <a:pt x="16923" y="18520"/>
                  </a:cubicBezTo>
                  <a:cubicBezTo>
                    <a:pt x="15361" y="19436"/>
                    <a:pt x="13638" y="19975"/>
                    <a:pt x="11912" y="20137"/>
                  </a:cubicBezTo>
                  <a:cubicBezTo>
                    <a:pt x="12077" y="19006"/>
                    <a:pt x="12817" y="17821"/>
                    <a:pt x="14376" y="16852"/>
                  </a:cubicBezTo>
                  <a:cubicBezTo>
                    <a:pt x="15773" y="15883"/>
                    <a:pt x="17660" y="15345"/>
                    <a:pt x="19386" y="15237"/>
                  </a:cubicBezTo>
                  <a:close/>
                  <a:moveTo>
                    <a:pt x="10763" y="0"/>
                  </a:moveTo>
                  <a:cubicBezTo>
                    <a:pt x="4850" y="0"/>
                    <a:pt x="4" y="3177"/>
                    <a:pt x="4" y="7053"/>
                  </a:cubicBezTo>
                  <a:cubicBezTo>
                    <a:pt x="4" y="10714"/>
                    <a:pt x="4274" y="13728"/>
                    <a:pt x="9777" y="14051"/>
                  </a:cubicBezTo>
                  <a:lnTo>
                    <a:pt x="9777" y="16637"/>
                  </a:lnTo>
                  <a:cubicBezTo>
                    <a:pt x="9365" y="16367"/>
                    <a:pt x="9037" y="16099"/>
                    <a:pt x="8709" y="15883"/>
                  </a:cubicBezTo>
                  <a:cubicBezTo>
                    <a:pt x="6657" y="14537"/>
                    <a:pt x="4029" y="13783"/>
                    <a:pt x="990" y="13783"/>
                  </a:cubicBezTo>
                  <a:cubicBezTo>
                    <a:pt x="414" y="13783"/>
                    <a:pt x="4" y="14161"/>
                    <a:pt x="4" y="14484"/>
                  </a:cubicBezTo>
                  <a:cubicBezTo>
                    <a:pt x="-79" y="16367"/>
                    <a:pt x="990" y="18197"/>
                    <a:pt x="3208" y="19544"/>
                  </a:cubicBezTo>
                  <a:cubicBezTo>
                    <a:pt x="5260" y="20891"/>
                    <a:pt x="7887" y="21590"/>
                    <a:pt x="10598" y="21590"/>
                  </a:cubicBezTo>
                  <a:lnTo>
                    <a:pt x="10763" y="21590"/>
                  </a:lnTo>
                  <a:cubicBezTo>
                    <a:pt x="10935" y="21597"/>
                    <a:pt x="11104" y="21600"/>
                    <a:pt x="11274" y="21600"/>
                  </a:cubicBezTo>
                  <a:cubicBezTo>
                    <a:pt x="13959" y="21600"/>
                    <a:pt x="16469" y="20810"/>
                    <a:pt x="18401" y="19544"/>
                  </a:cubicBezTo>
                  <a:cubicBezTo>
                    <a:pt x="20455" y="18197"/>
                    <a:pt x="21521" y="16422"/>
                    <a:pt x="21521" y="14484"/>
                  </a:cubicBezTo>
                  <a:cubicBezTo>
                    <a:pt x="21521" y="14051"/>
                    <a:pt x="21028" y="13783"/>
                    <a:pt x="20536" y="13783"/>
                  </a:cubicBezTo>
                  <a:cubicBezTo>
                    <a:pt x="20442" y="13781"/>
                    <a:pt x="20351" y="13780"/>
                    <a:pt x="20257" y="13780"/>
                  </a:cubicBezTo>
                  <a:cubicBezTo>
                    <a:pt x="17410" y="13780"/>
                    <a:pt x="14803" y="14579"/>
                    <a:pt x="12817" y="15883"/>
                  </a:cubicBezTo>
                  <a:cubicBezTo>
                    <a:pt x="12488" y="16152"/>
                    <a:pt x="12077" y="16367"/>
                    <a:pt x="11831" y="16637"/>
                  </a:cubicBezTo>
                  <a:lnTo>
                    <a:pt x="11831" y="14051"/>
                  </a:lnTo>
                  <a:cubicBezTo>
                    <a:pt x="17251" y="13728"/>
                    <a:pt x="21521" y="10714"/>
                    <a:pt x="21521" y="7053"/>
                  </a:cubicBezTo>
                  <a:cubicBezTo>
                    <a:pt x="21521" y="3177"/>
                    <a:pt x="16758" y="0"/>
                    <a:pt x="10763"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grpSp>
      <p:grpSp>
        <p:nvGrpSpPr>
          <p:cNvPr id="23" name="Google Shape;9438;p69">
            <a:extLst>
              <a:ext uri="{FF2B5EF4-FFF2-40B4-BE49-F238E27FC236}">
                <a16:creationId xmlns:a16="http://schemas.microsoft.com/office/drawing/2014/main" id="{21D4DC31-65F3-401F-1A1B-FE715D22B095}"/>
              </a:ext>
            </a:extLst>
          </p:cNvPr>
          <p:cNvGrpSpPr/>
          <p:nvPr/>
        </p:nvGrpSpPr>
        <p:grpSpPr>
          <a:xfrm>
            <a:off x="7466253" y="2859337"/>
            <a:ext cx="499436" cy="510355"/>
            <a:chOff x="27" y="0"/>
            <a:chExt cx="348540" cy="348540"/>
          </a:xfrm>
        </p:grpSpPr>
        <p:sp>
          <p:nvSpPr>
            <p:cNvPr id="24" name="Google Shape;9439;p69">
              <a:extLst>
                <a:ext uri="{FF2B5EF4-FFF2-40B4-BE49-F238E27FC236}">
                  <a16:creationId xmlns:a16="http://schemas.microsoft.com/office/drawing/2014/main" id="{ED3608D7-0827-8BC9-4B85-2CE49276F999}"/>
                </a:ext>
              </a:extLst>
            </p:cNvPr>
            <p:cNvSpPr/>
            <p:nvPr/>
          </p:nvSpPr>
          <p:spPr>
            <a:xfrm>
              <a:off x="27" y="-1"/>
              <a:ext cx="348541" cy="348542"/>
            </a:xfrm>
            <a:custGeom>
              <a:avLst/>
              <a:gdLst/>
              <a:ahLst/>
              <a:cxnLst>
                <a:cxn ang="0">
                  <a:pos x="wd2" y="hd2"/>
                </a:cxn>
                <a:cxn ang="5400000">
                  <a:pos x="wd2" y="hd2"/>
                </a:cxn>
                <a:cxn ang="10800000">
                  <a:pos x="wd2" y="hd2"/>
                </a:cxn>
                <a:cxn ang="16200000">
                  <a:pos x="wd2" y="hd2"/>
                </a:cxn>
              </a:cxnLst>
              <a:rect l="0" t="0" r="r" b="b"/>
              <a:pathLst>
                <a:path w="21600" h="21600" extrusionOk="0">
                  <a:moveTo>
                    <a:pt x="645" y="0"/>
                  </a:moveTo>
                  <a:cubicBezTo>
                    <a:pt x="268" y="0"/>
                    <a:pt x="0" y="322"/>
                    <a:pt x="0" y="752"/>
                  </a:cubicBezTo>
                  <a:lnTo>
                    <a:pt x="0" y="20955"/>
                  </a:lnTo>
                  <a:cubicBezTo>
                    <a:pt x="0" y="21332"/>
                    <a:pt x="322" y="21600"/>
                    <a:pt x="645" y="21600"/>
                  </a:cubicBezTo>
                  <a:lnTo>
                    <a:pt x="20901" y="21600"/>
                  </a:lnTo>
                  <a:cubicBezTo>
                    <a:pt x="21278" y="21600"/>
                    <a:pt x="21600" y="21278"/>
                    <a:pt x="21600" y="20955"/>
                  </a:cubicBezTo>
                  <a:cubicBezTo>
                    <a:pt x="21545" y="20633"/>
                    <a:pt x="21278" y="20258"/>
                    <a:pt x="20901" y="20258"/>
                  </a:cubicBezTo>
                  <a:lnTo>
                    <a:pt x="1397" y="20258"/>
                  </a:lnTo>
                  <a:lnTo>
                    <a:pt x="1397" y="752"/>
                  </a:lnTo>
                  <a:cubicBezTo>
                    <a:pt x="1397" y="322"/>
                    <a:pt x="1074" y="0"/>
                    <a:pt x="645"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sp>
          <p:nvSpPr>
            <p:cNvPr id="25" name="Google Shape;9440;p69">
              <a:extLst>
                <a:ext uri="{FF2B5EF4-FFF2-40B4-BE49-F238E27FC236}">
                  <a16:creationId xmlns:a16="http://schemas.microsoft.com/office/drawing/2014/main" id="{619E306C-1A56-E71D-C80B-929906608C3F}"/>
                </a:ext>
              </a:extLst>
            </p:cNvPr>
            <p:cNvSpPr/>
            <p:nvPr/>
          </p:nvSpPr>
          <p:spPr>
            <a:xfrm>
              <a:off x="45105" y="99704"/>
              <a:ext cx="303463" cy="166470"/>
            </a:xfrm>
            <a:custGeom>
              <a:avLst/>
              <a:gdLst/>
              <a:ahLst/>
              <a:cxnLst>
                <a:cxn ang="0">
                  <a:pos x="wd2" y="hd2"/>
                </a:cxn>
                <a:cxn ang="5400000">
                  <a:pos x="wd2" y="hd2"/>
                </a:cxn>
                <a:cxn ang="10800000">
                  <a:pos x="wd2" y="hd2"/>
                </a:cxn>
                <a:cxn ang="16200000">
                  <a:pos x="wd2" y="hd2"/>
                </a:cxn>
              </a:cxnLst>
              <a:rect l="0" t="0" r="r" b="b"/>
              <a:pathLst>
                <a:path w="21600" h="21600" extrusionOk="0">
                  <a:moveTo>
                    <a:pt x="19132" y="2814"/>
                  </a:moveTo>
                  <a:cubicBezTo>
                    <a:pt x="19626" y="2814"/>
                    <a:pt x="19996" y="3489"/>
                    <a:pt x="19996" y="4389"/>
                  </a:cubicBezTo>
                  <a:cubicBezTo>
                    <a:pt x="19933" y="5178"/>
                    <a:pt x="19626" y="5853"/>
                    <a:pt x="19132" y="5853"/>
                  </a:cubicBezTo>
                  <a:cubicBezTo>
                    <a:pt x="18699" y="5853"/>
                    <a:pt x="18391" y="5178"/>
                    <a:pt x="18391" y="4389"/>
                  </a:cubicBezTo>
                  <a:cubicBezTo>
                    <a:pt x="18391" y="3489"/>
                    <a:pt x="18762" y="2814"/>
                    <a:pt x="19132" y="2814"/>
                  </a:cubicBezTo>
                  <a:close/>
                  <a:moveTo>
                    <a:pt x="7837" y="5738"/>
                  </a:moveTo>
                  <a:cubicBezTo>
                    <a:pt x="8270" y="5738"/>
                    <a:pt x="8578" y="6413"/>
                    <a:pt x="8578" y="7313"/>
                  </a:cubicBezTo>
                  <a:cubicBezTo>
                    <a:pt x="8578" y="8102"/>
                    <a:pt x="8270" y="8888"/>
                    <a:pt x="7837" y="8888"/>
                  </a:cubicBezTo>
                  <a:cubicBezTo>
                    <a:pt x="7344" y="8888"/>
                    <a:pt x="6973" y="8102"/>
                    <a:pt x="6973" y="7313"/>
                  </a:cubicBezTo>
                  <a:cubicBezTo>
                    <a:pt x="6973" y="6413"/>
                    <a:pt x="7344" y="5738"/>
                    <a:pt x="7837" y="5738"/>
                  </a:cubicBezTo>
                  <a:close/>
                  <a:moveTo>
                    <a:pt x="12652" y="14740"/>
                  </a:moveTo>
                  <a:cubicBezTo>
                    <a:pt x="13083" y="14740"/>
                    <a:pt x="13516" y="15415"/>
                    <a:pt x="13516" y="16315"/>
                  </a:cubicBezTo>
                  <a:cubicBezTo>
                    <a:pt x="13453" y="16990"/>
                    <a:pt x="13146" y="17665"/>
                    <a:pt x="12652" y="17665"/>
                  </a:cubicBezTo>
                  <a:cubicBezTo>
                    <a:pt x="12219" y="17665"/>
                    <a:pt x="11912" y="16990"/>
                    <a:pt x="11912" y="16315"/>
                  </a:cubicBezTo>
                  <a:cubicBezTo>
                    <a:pt x="11912" y="15415"/>
                    <a:pt x="12282" y="14740"/>
                    <a:pt x="12652" y="14740"/>
                  </a:cubicBezTo>
                  <a:close/>
                  <a:moveTo>
                    <a:pt x="2407" y="15640"/>
                  </a:moveTo>
                  <a:cubicBezTo>
                    <a:pt x="2901" y="15640"/>
                    <a:pt x="3209" y="16315"/>
                    <a:pt x="3209" y="17101"/>
                  </a:cubicBezTo>
                  <a:cubicBezTo>
                    <a:pt x="3209" y="18001"/>
                    <a:pt x="2901" y="18675"/>
                    <a:pt x="2407" y="18675"/>
                  </a:cubicBezTo>
                  <a:cubicBezTo>
                    <a:pt x="1974" y="18675"/>
                    <a:pt x="1544" y="18001"/>
                    <a:pt x="1544" y="17101"/>
                  </a:cubicBezTo>
                  <a:cubicBezTo>
                    <a:pt x="1544" y="16315"/>
                    <a:pt x="1974" y="15640"/>
                    <a:pt x="2407" y="15640"/>
                  </a:cubicBezTo>
                  <a:close/>
                  <a:moveTo>
                    <a:pt x="19132" y="0"/>
                  </a:moveTo>
                  <a:cubicBezTo>
                    <a:pt x="17835" y="0"/>
                    <a:pt x="16787" y="1914"/>
                    <a:pt x="16787" y="4389"/>
                  </a:cubicBezTo>
                  <a:cubicBezTo>
                    <a:pt x="16787" y="5063"/>
                    <a:pt x="16848" y="5628"/>
                    <a:pt x="16971" y="6303"/>
                  </a:cubicBezTo>
                  <a:lnTo>
                    <a:pt x="13763" y="12262"/>
                  </a:lnTo>
                  <a:cubicBezTo>
                    <a:pt x="13453" y="11927"/>
                    <a:pt x="13083" y="11812"/>
                    <a:pt x="12652" y="11812"/>
                  </a:cubicBezTo>
                  <a:cubicBezTo>
                    <a:pt x="12282" y="11812"/>
                    <a:pt x="11972" y="11927"/>
                    <a:pt x="11602" y="12262"/>
                  </a:cubicBezTo>
                  <a:lnTo>
                    <a:pt x="9998" y="9227"/>
                  </a:lnTo>
                  <a:cubicBezTo>
                    <a:pt x="10121" y="8663"/>
                    <a:pt x="10184" y="7988"/>
                    <a:pt x="10184" y="7313"/>
                  </a:cubicBezTo>
                  <a:cubicBezTo>
                    <a:pt x="10184" y="4953"/>
                    <a:pt x="9134" y="2814"/>
                    <a:pt x="7837" y="2814"/>
                  </a:cubicBezTo>
                  <a:cubicBezTo>
                    <a:pt x="6480" y="2814"/>
                    <a:pt x="5432" y="4728"/>
                    <a:pt x="5432" y="7313"/>
                  </a:cubicBezTo>
                  <a:cubicBezTo>
                    <a:pt x="5432" y="7988"/>
                    <a:pt x="5493" y="8552"/>
                    <a:pt x="5679" y="9227"/>
                  </a:cubicBezTo>
                  <a:lnTo>
                    <a:pt x="3518" y="13162"/>
                  </a:lnTo>
                  <a:cubicBezTo>
                    <a:pt x="3209" y="12937"/>
                    <a:pt x="2778" y="12826"/>
                    <a:pt x="2407" y="12826"/>
                  </a:cubicBezTo>
                  <a:cubicBezTo>
                    <a:pt x="1111" y="12826"/>
                    <a:pt x="0" y="14740"/>
                    <a:pt x="0" y="17326"/>
                  </a:cubicBezTo>
                  <a:cubicBezTo>
                    <a:pt x="0" y="19690"/>
                    <a:pt x="1111" y="21600"/>
                    <a:pt x="2407" y="21600"/>
                  </a:cubicBezTo>
                  <a:cubicBezTo>
                    <a:pt x="3702" y="21600"/>
                    <a:pt x="4815" y="19690"/>
                    <a:pt x="4815" y="17326"/>
                  </a:cubicBezTo>
                  <a:cubicBezTo>
                    <a:pt x="4815" y="16540"/>
                    <a:pt x="4752" y="15976"/>
                    <a:pt x="4568" y="15301"/>
                  </a:cubicBezTo>
                  <a:lnTo>
                    <a:pt x="6727" y="11362"/>
                  </a:lnTo>
                  <a:cubicBezTo>
                    <a:pt x="7036" y="11587"/>
                    <a:pt x="7406" y="11812"/>
                    <a:pt x="7837" y="11812"/>
                  </a:cubicBezTo>
                  <a:cubicBezTo>
                    <a:pt x="8207" y="11812"/>
                    <a:pt x="8517" y="11702"/>
                    <a:pt x="8887" y="11362"/>
                  </a:cubicBezTo>
                  <a:lnTo>
                    <a:pt x="10491" y="14287"/>
                  </a:lnTo>
                  <a:cubicBezTo>
                    <a:pt x="10368" y="14851"/>
                    <a:pt x="10307" y="15526"/>
                    <a:pt x="10307" y="16315"/>
                  </a:cubicBezTo>
                  <a:cubicBezTo>
                    <a:pt x="10307" y="18675"/>
                    <a:pt x="11355" y="20589"/>
                    <a:pt x="12652" y="20589"/>
                  </a:cubicBezTo>
                  <a:cubicBezTo>
                    <a:pt x="14010" y="20589"/>
                    <a:pt x="15058" y="18675"/>
                    <a:pt x="15058" y="16315"/>
                  </a:cubicBezTo>
                  <a:cubicBezTo>
                    <a:pt x="15058" y="15526"/>
                    <a:pt x="14997" y="14965"/>
                    <a:pt x="14811" y="14287"/>
                  </a:cubicBezTo>
                  <a:lnTo>
                    <a:pt x="18082" y="8438"/>
                  </a:lnTo>
                  <a:cubicBezTo>
                    <a:pt x="18391" y="8663"/>
                    <a:pt x="18762" y="8888"/>
                    <a:pt x="19132" y="8888"/>
                  </a:cubicBezTo>
                  <a:cubicBezTo>
                    <a:pt x="20489" y="8888"/>
                    <a:pt x="21600" y="6863"/>
                    <a:pt x="21600" y="4389"/>
                  </a:cubicBezTo>
                  <a:cubicBezTo>
                    <a:pt x="21537" y="1914"/>
                    <a:pt x="20489" y="0"/>
                    <a:pt x="19132"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grpSp>
      <p:sp>
        <p:nvSpPr>
          <p:cNvPr id="31" name="Google Shape;44;p8">
            <a:extLst>
              <a:ext uri="{FF2B5EF4-FFF2-40B4-BE49-F238E27FC236}">
                <a16:creationId xmlns:a16="http://schemas.microsoft.com/office/drawing/2014/main" id="{5537ADF7-F14C-3430-1614-856F94C74C4F}"/>
              </a:ext>
            </a:extLst>
          </p:cNvPr>
          <p:cNvSpPr/>
          <p:nvPr/>
        </p:nvSpPr>
        <p:spPr>
          <a:xfrm>
            <a:off x="1075036" y="4621557"/>
            <a:ext cx="1" cy="666495"/>
          </a:xfrm>
          <a:prstGeom prst="line">
            <a:avLst/>
          </a:prstGeom>
          <a:ln w="19050">
            <a:solidFill>
              <a:srgbClr val="FFFFFF"/>
            </a:solidFill>
          </a:ln>
        </p:spPr>
        <p:txBody>
          <a:bodyPr lIns="45719" rIns="45719"/>
          <a:lstStyle/>
          <a:p>
            <a:endParaRPr/>
          </a:p>
        </p:txBody>
      </p:sp>
      <p:pic>
        <p:nvPicPr>
          <p:cNvPr id="32" name="Picture 4">
            <a:extLst>
              <a:ext uri="{FF2B5EF4-FFF2-40B4-BE49-F238E27FC236}">
                <a16:creationId xmlns:a16="http://schemas.microsoft.com/office/drawing/2014/main" id="{015ACC30-98AB-40D7-2857-8CC21AC025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886" y="4621557"/>
            <a:ext cx="961140" cy="425283"/>
          </a:xfrm>
          <a:prstGeom prst="rect">
            <a:avLst/>
          </a:prstGeom>
          <a:ln w="12700">
            <a:miter lim="400000"/>
          </a:ln>
        </p:spPr>
      </p:pic>
    </p:spTree>
    <p:extLst>
      <p:ext uri="{BB962C8B-B14F-4D97-AF65-F5344CB8AC3E}">
        <p14:creationId xmlns:p14="http://schemas.microsoft.com/office/powerpoint/2010/main" val="49435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B185A-202C-6AF3-F0C3-B3F39F7D34A5}"/>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182D897-C5B9-190A-2E27-8050602F09EB}"/>
              </a:ext>
            </a:extLst>
          </p:cNvPr>
          <p:cNvPicPr>
            <a:picLocks noChangeAspect="1"/>
          </p:cNvPicPr>
          <p:nvPr/>
        </p:nvPicPr>
        <p:blipFill>
          <a:blip r:embed="rId3" cstate="print">
            <a:extLst>
              <a:ext uri="{28A0092B-C50C-407E-A947-70E740481C1C}">
                <a14:useLocalDpi xmlns:a14="http://schemas.microsoft.com/office/drawing/2010/main" val="0"/>
              </a:ext>
            </a:extLst>
          </a:blip>
          <a:srcRect l="11295" r="42951"/>
          <a:stretch>
            <a:fillRect/>
          </a:stretch>
        </p:blipFill>
        <p:spPr>
          <a:xfrm>
            <a:off x="5656009" y="-167268"/>
            <a:ext cx="3703692" cy="5396516"/>
          </a:xfrm>
          <a:prstGeom prst="rect">
            <a:avLst/>
          </a:prstGeom>
        </p:spPr>
      </p:pic>
      <p:sp>
        <p:nvSpPr>
          <p:cNvPr id="5014" name="Rectangle 56">
            <a:extLst>
              <a:ext uri="{FF2B5EF4-FFF2-40B4-BE49-F238E27FC236}">
                <a16:creationId xmlns:a16="http://schemas.microsoft.com/office/drawing/2014/main" id="{D60DFC0F-6CDD-06BE-4F8E-5566B1113CFB}"/>
              </a:ext>
            </a:extLst>
          </p:cNvPr>
          <p:cNvSpPr/>
          <p:nvPr/>
        </p:nvSpPr>
        <p:spPr>
          <a:xfrm>
            <a:off x="2794739" y="41"/>
            <a:ext cx="2861270" cy="5183574"/>
          </a:xfrm>
          <a:prstGeom prst="rect">
            <a:avLst/>
          </a:prstGeom>
          <a:solidFill>
            <a:srgbClr val="E4FBF6"/>
          </a:solidFill>
          <a:ln w="12700">
            <a:miter lim="400000"/>
          </a:ln>
        </p:spPr>
        <p:txBody>
          <a:bodyPr lIns="45719" rIns="45719" anchor="ctr"/>
          <a:lstStyle/>
          <a:p>
            <a:pPr algn="ctr">
              <a:defRPr>
                <a:solidFill>
                  <a:srgbClr val="FFFFFF"/>
                </a:solidFill>
              </a:defRPr>
            </a:pPr>
            <a:endParaRPr/>
          </a:p>
        </p:txBody>
      </p:sp>
      <p:grpSp>
        <p:nvGrpSpPr>
          <p:cNvPr id="5020" name="Google Shape;9390;p69">
            <a:extLst>
              <a:ext uri="{FF2B5EF4-FFF2-40B4-BE49-F238E27FC236}">
                <a16:creationId xmlns:a16="http://schemas.microsoft.com/office/drawing/2014/main" id="{D4C5F389-DA87-832D-5B4F-A3E9818C2428}"/>
              </a:ext>
            </a:extLst>
          </p:cNvPr>
          <p:cNvGrpSpPr/>
          <p:nvPr/>
        </p:nvGrpSpPr>
        <p:grpSpPr>
          <a:xfrm>
            <a:off x="1185917" y="934232"/>
            <a:ext cx="505232" cy="508890"/>
            <a:chOff x="0" y="0"/>
            <a:chExt cx="505231" cy="508888"/>
          </a:xfrm>
        </p:grpSpPr>
        <p:sp>
          <p:nvSpPr>
            <p:cNvPr id="5016" name="Google Shape;9391;p69">
              <a:extLst>
                <a:ext uri="{FF2B5EF4-FFF2-40B4-BE49-F238E27FC236}">
                  <a16:creationId xmlns:a16="http://schemas.microsoft.com/office/drawing/2014/main" id="{3CAB4133-ECB5-987B-987E-1B1454F046AF}"/>
                </a:ext>
              </a:extLst>
            </p:cNvPr>
            <p:cNvSpPr/>
            <p:nvPr/>
          </p:nvSpPr>
          <p:spPr>
            <a:xfrm>
              <a:off x="0" y="474863"/>
              <a:ext cx="505232" cy="34026"/>
            </a:xfrm>
            <a:custGeom>
              <a:avLst/>
              <a:gdLst/>
              <a:ahLst/>
              <a:cxnLst>
                <a:cxn ang="0">
                  <a:pos x="wd2" y="hd2"/>
                </a:cxn>
                <a:cxn ang="5400000">
                  <a:pos x="wd2" y="hd2"/>
                </a:cxn>
                <a:cxn ang="10800000">
                  <a:pos x="wd2" y="hd2"/>
                </a:cxn>
                <a:cxn ang="16200000">
                  <a:pos x="wd2" y="hd2"/>
                </a:cxn>
              </a:cxnLst>
              <a:rect l="0" t="0" r="r" b="b"/>
              <a:pathLst>
                <a:path w="21551" h="21600" extrusionOk="0">
                  <a:moveTo>
                    <a:pt x="645" y="0"/>
                  </a:moveTo>
                  <a:cubicBezTo>
                    <a:pt x="268" y="0"/>
                    <a:pt x="0" y="4797"/>
                    <a:pt x="0" y="10407"/>
                  </a:cubicBezTo>
                  <a:cubicBezTo>
                    <a:pt x="0" y="16803"/>
                    <a:pt x="322" y="21600"/>
                    <a:pt x="645" y="21600"/>
                  </a:cubicBezTo>
                  <a:lnTo>
                    <a:pt x="20848" y="21600"/>
                  </a:lnTo>
                  <a:cubicBezTo>
                    <a:pt x="21278" y="21600"/>
                    <a:pt x="21545" y="16803"/>
                    <a:pt x="21545" y="10407"/>
                  </a:cubicBezTo>
                  <a:cubicBezTo>
                    <a:pt x="21600" y="4010"/>
                    <a:pt x="21278" y="0"/>
                    <a:pt x="20848" y="0"/>
                  </a:cubicBezTo>
                  <a:close/>
                </a:path>
              </a:pathLst>
            </a:custGeom>
            <a:solidFill>
              <a:srgbClr val="193441"/>
            </a:solidFill>
            <a:ln w="12700" cap="flat">
              <a:noFill/>
              <a:miter lim="400000"/>
            </a:ln>
            <a:effectLst/>
          </p:spPr>
          <p:txBody>
            <a:bodyPr wrap="square" lIns="45719" tIns="45719" rIns="45719" bIns="45719" numCol="1" anchor="ctr">
              <a:noAutofit/>
            </a:bodyPr>
            <a:lstStyle/>
            <a:p>
              <a:pPr>
                <a:defRPr>
                  <a:solidFill>
                    <a:srgbClr val="193441"/>
                  </a:solidFill>
                </a:defRPr>
              </a:pPr>
              <a:endParaRPr/>
            </a:p>
          </p:txBody>
        </p:sp>
        <p:sp>
          <p:nvSpPr>
            <p:cNvPr id="5017" name="Google Shape;9392;p69">
              <a:extLst>
                <a:ext uri="{FF2B5EF4-FFF2-40B4-BE49-F238E27FC236}">
                  <a16:creationId xmlns:a16="http://schemas.microsoft.com/office/drawing/2014/main" id="{F757A1F9-0E6E-5592-B65E-7EE45CA845B3}"/>
                </a:ext>
              </a:extLst>
            </p:cNvPr>
            <p:cNvSpPr/>
            <p:nvPr/>
          </p:nvSpPr>
          <p:spPr>
            <a:xfrm>
              <a:off x="0" y="277113"/>
              <a:ext cx="132260" cy="163767"/>
            </a:xfrm>
            <a:custGeom>
              <a:avLst/>
              <a:gdLst/>
              <a:ahLst/>
              <a:cxnLst>
                <a:cxn ang="0">
                  <a:pos x="wd2" y="hd2"/>
                </a:cxn>
                <a:cxn ang="5400000">
                  <a:pos x="wd2" y="hd2"/>
                </a:cxn>
                <a:cxn ang="10800000">
                  <a:pos x="wd2" y="hd2"/>
                </a:cxn>
                <a:cxn ang="16200000">
                  <a:pos x="wd2" y="hd2"/>
                </a:cxn>
              </a:cxnLst>
              <a:rect l="0" t="0" r="r" b="b"/>
              <a:pathLst>
                <a:path w="21600" h="21600" extrusionOk="0">
                  <a:moveTo>
                    <a:pt x="15423" y="3987"/>
                  </a:moveTo>
                  <a:cubicBezTo>
                    <a:pt x="15841" y="3987"/>
                    <a:pt x="16455" y="4488"/>
                    <a:pt x="16455" y="4820"/>
                  </a:cubicBezTo>
                  <a:lnTo>
                    <a:pt x="16455" y="16448"/>
                  </a:lnTo>
                  <a:cubicBezTo>
                    <a:pt x="16455" y="16949"/>
                    <a:pt x="15841" y="17112"/>
                    <a:pt x="15423" y="17112"/>
                  </a:cubicBezTo>
                  <a:lnTo>
                    <a:pt x="6373" y="17112"/>
                  </a:lnTo>
                  <a:cubicBezTo>
                    <a:pt x="5759" y="17112"/>
                    <a:pt x="5348" y="16617"/>
                    <a:pt x="5348" y="16448"/>
                  </a:cubicBezTo>
                  <a:lnTo>
                    <a:pt x="5348" y="4820"/>
                  </a:lnTo>
                  <a:cubicBezTo>
                    <a:pt x="5348" y="4488"/>
                    <a:pt x="5759" y="3987"/>
                    <a:pt x="6373" y="3987"/>
                  </a:cubicBezTo>
                  <a:close/>
                  <a:moveTo>
                    <a:pt x="6170" y="0"/>
                  </a:moveTo>
                  <a:cubicBezTo>
                    <a:pt x="2468" y="0"/>
                    <a:pt x="0" y="2326"/>
                    <a:pt x="0" y="4983"/>
                  </a:cubicBezTo>
                  <a:lnTo>
                    <a:pt x="0" y="16617"/>
                  </a:lnTo>
                  <a:cubicBezTo>
                    <a:pt x="0" y="19438"/>
                    <a:pt x="2671" y="21600"/>
                    <a:pt x="6170" y="21600"/>
                  </a:cubicBezTo>
                  <a:lnTo>
                    <a:pt x="15012" y="21600"/>
                  </a:lnTo>
                  <a:cubicBezTo>
                    <a:pt x="18720" y="21600"/>
                    <a:pt x="21600" y="19438"/>
                    <a:pt x="21600" y="16617"/>
                  </a:cubicBezTo>
                  <a:lnTo>
                    <a:pt x="21600" y="4983"/>
                  </a:lnTo>
                  <a:cubicBezTo>
                    <a:pt x="21600" y="2162"/>
                    <a:pt x="18720" y="0"/>
                    <a:pt x="15012" y="0"/>
                  </a:cubicBezTo>
                  <a:close/>
                </a:path>
              </a:pathLst>
            </a:custGeom>
            <a:solidFill>
              <a:srgbClr val="193441"/>
            </a:solidFill>
            <a:ln w="12700" cap="flat">
              <a:noFill/>
              <a:miter lim="400000"/>
            </a:ln>
            <a:effectLst/>
          </p:spPr>
          <p:txBody>
            <a:bodyPr wrap="square" lIns="45719" tIns="45719" rIns="45719" bIns="45719" numCol="1" anchor="ctr">
              <a:noAutofit/>
            </a:bodyPr>
            <a:lstStyle/>
            <a:p>
              <a:pPr>
                <a:defRPr>
                  <a:solidFill>
                    <a:srgbClr val="193441"/>
                  </a:solidFill>
                </a:defRPr>
              </a:pPr>
              <a:endParaRPr/>
            </a:p>
          </p:txBody>
        </p:sp>
        <p:sp>
          <p:nvSpPr>
            <p:cNvPr id="5018" name="Google Shape;9393;p69">
              <a:extLst>
                <a:ext uri="{FF2B5EF4-FFF2-40B4-BE49-F238E27FC236}">
                  <a16:creationId xmlns:a16="http://schemas.microsoft.com/office/drawing/2014/main" id="{CC22371E-B120-AE47-6477-060A6A4E7746}"/>
                </a:ext>
              </a:extLst>
            </p:cNvPr>
            <p:cNvSpPr/>
            <p:nvPr/>
          </p:nvSpPr>
          <p:spPr>
            <a:xfrm>
              <a:off x="186394" y="0"/>
              <a:ext cx="132261" cy="439600"/>
            </a:xfrm>
            <a:custGeom>
              <a:avLst/>
              <a:gdLst/>
              <a:ahLst/>
              <a:cxnLst>
                <a:cxn ang="0">
                  <a:pos x="wd2" y="hd2"/>
                </a:cxn>
                <a:cxn ang="5400000">
                  <a:pos x="wd2" y="hd2"/>
                </a:cxn>
                <a:cxn ang="10800000">
                  <a:pos x="wd2" y="hd2"/>
                </a:cxn>
                <a:cxn ang="16200000">
                  <a:pos x="wd2" y="hd2"/>
                </a:cxn>
              </a:cxnLst>
              <a:rect l="0" t="0" r="r" b="b"/>
              <a:pathLst>
                <a:path w="21600" h="21600" extrusionOk="0">
                  <a:moveTo>
                    <a:pt x="15227" y="1548"/>
                  </a:moveTo>
                  <a:cubicBezTo>
                    <a:pt x="15841" y="1672"/>
                    <a:pt x="16252" y="1733"/>
                    <a:pt x="16252" y="1856"/>
                  </a:cubicBezTo>
                  <a:lnTo>
                    <a:pt x="16252" y="19744"/>
                  </a:lnTo>
                  <a:cubicBezTo>
                    <a:pt x="16252" y="19930"/>
                    <a:pt x="15841" y="19991"/>
                    <a:pt x="15227" y="19991"/>
                  </a:cubicBezTo>
                  <a:lnTo>
                    <a:pt x="6177" y="19991"/>
                  </a:lnTo>
                  <a:cubicBezTo>
                    <a:pt x="5759" y="19991"/>
                    <a:pt x="5557" y="19806"/>
                    <a:pt x="5557" y="19744"/>
                  </a:cubicBezTo>
                  <a:lnTo>
                    <a:pt x="5557" y="1856"/>
                  </a:lnTo>
                  <a:cubicBezTo>
                    <a:pt x="5557" y="1733"/>
                    <a:pt x="5968" y="1548"/>
                    <a:pt x="6177" y="1548"/>
                  </a:cubicBezTo>
                  <a:close/>
                  <a:moveTo>
                    <a:pt x="6177" y="0"/>
                  </a:moveTo>
                  <a:cubicBezTo>
                    <a:pt x="2677" y="0"/>
                    <a:pt x="0" y="866"/>
                    <a:pt x="0" y="1856"/>
                  </a:cubicBezTo>
                  <a:lnTo>
                    <a:pt x="0" y="19744"/>
                  </a:lnTo>
                  <a:cubicBezTo>
                    <a:pt x="0" y="20857"/>
                    <a:pt x="2880" y="21600"/>
                    <a:pt x="6177" y="21600"/>
                  </a:cubicBezTo>
                  <a:lnTo>
                    <a:pt x="15227" y="21600"/>
                  </a:lnTo>
                  <a:cubicBezTo>
                    <a:pt x="18929" y="21600"/>
                    <a:pt x="21600" y="20734"/>
                    <a:pt x="21600" y="19744"/>
                  </a:cubicBezTo>
                  <a:lnTo>
                    <a:pt x="21600" y="1856"/>
                  </a:lnTo>
                  <a:cubicBezTo>
                    <a:pt x="21600" y="805"/>
                    <a:pt x="18929" y="0"/>
                    <a:pt x="15227" y="0"/>
                  </a:cubicBezTo>
                  <a:close/>
                </a:path>
              </a:pathLst>
            </a:custGeom>
            <a:solidFill>
              <a:srgbClr val="193441"/>
            </a:solidFill>
            <a:ln w="12700" cap="flat">
              <a:noFill/>
              <a:miter lim="400000"/>
            </a:ln>
            <a:effectLst/>
          </p:spPr>
          <p:txBody>
            <a:bodyPr wrap="square" lIns="45719" tIns="45719" rIns="45719" bIns="45719" numCol="1" anchor="ctr">
              <a:noAutofit/>
            </a:bodyPr>
            <a:lstStyle/>
            <a:p>
              <a:pPr>
                <a:defRPr>
                  <a:solidFill>
                    <a:srgbClr val="193441"/>
                  </a:solidFill>
                </a:defRPr>
              </a:pPr>
              <a:endParaRPr/>
            </a:p>
          </p:txBody>
        </p:sp>
        <p:sp>
          <p:nvSpPr>
            <p:cNvPr id="5019" name="Google Shape;9394;p69">
              <a:extLst>
                <a:ext uri="{FF2B5EF4-FFF2-40B4-BE49-F238E27FC236}">
                  <a16:creationId xmlns:a16="http://schemas.microsoft.com/office/drawing/2014/main" id="{21C2A0D0-E267-0B70-CF6A-07B8B375064A}"/>
                </a:ext>
              </a:extLst>
            </p:cNvPr>
            <p:cNvSpPr/>
            <p:nvPr/>
          </p:nvSpPr>
          <p:spPr>
            <a:xfrm>
              <a:off x="372829" y="143614"/>
              <a:ext cx="132327" cy="297266"/>
            </a:xfrm>
            <a:custGeom>
              <a:avLst/>
              <a:gdLst/>
              <a:ahLst/>
              <a:cxnLst>
                <a:cxn ang="0">
                  <a:pos x="wd2" y="hd2"/>
                </a:cxn>
                <a:cxn ang="5400000">
                  <a:pos x="wd2" y="hd2"/>
                </a:cxn>
                <a:cxn ang="10800000">
                  <a:pos x="wd2" y="hd2"/>
                </a:cxn>
                <a:cxn ang="16200000">
                  <a:pos x="wd2" y="hd2"/>
                </a:cxn>
              </a:cxnLst>
              <a:rect l="0" t="0" r="r" b="b"/>
              <a:pathLst>
                <a:path w="21404" h="21600" extrusionOk="0">
                  <a:moveTo>
                    <a:pt x="15482" y="2286"/>
                  </a:moveTo>
                  <a:cubicBezTo>
                    <a:pt x="16097" y="2286"/>
                    <a:pt x="16297" y="2562"/>
                    <a:pt x="16297" y="2745"/>
                  </a:cubicBezTo>
                  <a:lnTo>
                    <a:pt x="16297" y="18762"/>
                  </a:lnTo>
                  <a:cubicBezTo>
                    <a:pt x="16297" y="19038"/>
                    <a:pt x="15689" y="19128"/>
                    <a:pt x="15482" y="19128"/>
                  </a:cubicBezTo>
                  <a:lnTo>
                    <a:pt x="6519" y="19128"/>
                  </a:lnTo>
                  <a:cubicBezTo>
                    <a:pt x="6111" y="19128"/>
                    <a:pt x="5503" y="18855"/>
                    <a:pt x="5503" y="18762"/>
                  </a:cubicBezTo>
                  <a:lnTo>
                    <a:pt x="5503" y="2745"/>
                  </a:lnTo>
                  <a:cubicBezTo>
                    <a:pt x="5503" y="2562"/>
                    <a:pt x="6111" y="2286"/>
                    <a:pt x="6519" y="2286"/>
                  </a:cubicBezTo>
                  <a:close/>
                  <a:moveTo>
                    <a:pt x="6318" y="0"/>
                  </a:moveTo>
                  <a:cubicBezTo>
                    <a:pt x="2852" y="0"/>
                    <a:pt x="0" y="1281"/>
                    <a:pt x="0" y="2835"/>
                  </a:cubicBezTo>
                  <a:lnTo>
                    <a:pt x="0" y="18855"/>
                  </a:lnTo>
                  <a:cubicBezTo>
                    <a:pt x="0" y="20502"/>
                    <a:pt x="2852" y="21600"/>
                    <a:pt x="6318" y="21600"/>
                  </a:cubicBezTo>
                  <a:lnTo>
                    <a:pt x="15282" y="21600"/>
                  </a:lnTo>
                  <a:cubicBezTo>
                    <a:pt x="18748" y="21600"/>
                    <a:pt x="21393" y="20409"/>
                    <a:pt x="21393" y="18855"/>
                  </a:cubicBezTo>
                  <a:lnTo>
                    <a:pt x="21393" y="2835"/>
                  </a:lnTo>
                  <a:cubicBezTo>
                    <a:pt x="21600" y="1281"/>
                    <a:pt x="18748" y="0"/>
                    <a:pt x="15282" y="0"/>
                  </a:cubicBezTo>
                  <a:close/>
                </a:path>
              </a:pathLst>
            </a:custGeom>
            <a:solidFill>
              <a:srgbClr val="193441"/>
            </a:solidFill>
            <a:ln w="12700" cap="flat">
              <a:noFill/>
              <a:miter lim="400000"/>
            </a:ln>
            <a:effectLst/>
          </p:spPr>
          <p:txBody>
            <a:bodyPr wrap="square" lIns="45719" tIns="45719" rIns="45719" bIns="45719" numCol="1" anchor="ctr">
              <a:noAutofit/>
            </a:bodyPr>
            <a:lstStyle/>
            <a:p>
              <a:pPr>
                <a:defRPr>
                  <a:solidFill>
                    <a:srgbClr val="193441"/>
                  </a:solidFill>
                </a:defRPr>
              </a:pPr>
              <a:endParaRPr/>
            </a:p>
          </p:txBody>
        </p:sp>
      </p:grpSp>
      <p:grpSp>
        <p:nvGrpSpPr>
          <p:cNvPr id="5025" name="Google Shape;9433;p69">
            <a:extLst>
              <a:ext uri="{FF2B5EF4-FFF2-40B4-BE49-F238E27FC236}">
                <a16:creationId xmlns:a16="http://schemas.microsoft.com/office/drawing/2014/main" id="{89F45544-ACA9-A7B5-1D19-8CA0835C63F5}"/>
              </a:ext>
            </a:extLst>
          </p:cNvPr>
          <p:cNvGrpSpPr/>
          <p:nvPr/>
        </p:nvGrpSpPr>
        <p:grpSpPr>
          <a:xfrm>
            <a:off x="1184340" y="2860484"/>
            <a:ext cx="508386" cy="510135"/>
            <a:chOff x="0" y="0"/>
            <a:chExt cx="508385" cy="510134"/>
          </a:xfrm>
        </p:grpSpPr>
        <p:sp>
          <p:nvSpPr>
            <p:cNvPr id="5021" name="Google Shape;9434;p69">
              <a:extLst>
                <a:ext uri="{FF2B5EF4-FFF2-40B4-BE49-F238E27FC236}">
                  <a16:creationId xmlns:a16="http://schemas.microsoft.com/office/drawing/2014/main" id="{9B34C273-9F57-BA6B-18EB-63EF3B995CD0}"/>
                </a:ext>
              </a:extLst>
            </p:cNvPr>
            <p:cNvSpPr/>
            <p:nvPr/>
          </p:nvSpPr>
          <p:spPr>
            <a:xfrm>
              <a:off x="153504" y="0"/>
              <a:ext cx="200273" cy="216083"/>
            </a:xfrm>
            <a:custGeom>
              <a:avLst/>
              <a:gdLst/>
              <a:ahLst/>
              <a:cxnLst>
                <a:cxn ang="0">
                  <a:pos x="wd2" y="hd2"/>
                </a:cxn>
                <a:cxn ang="5400000">
                  <a:pos x="wd2" y="hd2"/>
                </a:cxn>
                <a:cxn ang="10800000">
                  <a:pos x="wd2" y="hd2"/>
                </a:cxn>
                <a:cxn ang="16200000">
                  <a:pos x="wd2" y="hd2"/>
                </a:cxn>
              </a:cxnLst>
              <a:rect l="0" t="0" r="r" b="b"/>
              <a:pathLst>
                <a:path w="21600" h="21600" extrusionOk="0">
                  <a:moveTo>
                    <a:pt x="10835" y="3394"/>
                  </a:moveTo>
                  <a:cubicBezTo>
                    <a:pt x="11755" y="3394"/>
                    <a:pt x="12679" y="3704"/>
                    <a:pt x="13399" y="4367"/>
                  </a:cubicBezTo>
                  <a:cubicBezTo>
                    <a:pt x="14219" y="5128"/>
                    <a:pt x="14493" y="6394"/>
                    <a:pt x="14219" y="7661"/>
                  </a:cubicBezTo>
                  <a:cubicBezTo>
                    <a:pt x="13807" y="8803"/>
                    <a:pt x="12987" y="9688"/>
                    <a:pt x="11755" y="9817"/>
                  </a:cubicBezTo>
                  <a:cubicBezTo>
                    <a:pt x="11390" y="9917"/>
                    <a:pt x="11043" y="9966"/>
                    <a:pt x="10713" y="9966"/>
                  </a:cubicBezTo>
                  <a:cubicBezTo>
                    <a:pt x="9802" y="9966"/>
                    <a:pt x="9004" y="9612"/>
                    <a:pt x="8201" y="9057"/>
                  </a:cubicBezTo>
                  <a:cubicBezTo>
                    <a:pt x="7381" y="8168"/>
                    <a:pt x="6973" y="6901"/>
                    <a:pt x="7381" y="5763"/>
                  </a:cubicBezTo>
                  <a:cubicBezTo>
                    <a:pt x="7810" y="4255"/>
                    <a:pt x="9307" y="3394"/>
                    <a:pt x="10835" y="3394"/>
                  </a:cubicBezTo>
                  <a:close/>
                  <a:moveTo>
                    <a:pt x="10935" y="13364"/>
                  </a:moveTo>
                  <a:cubicBezTo>
                    <a:pt x="14219" y="13364"/>
                    <a:pt x="16953" y="15391"/>
                    <a:pt x="17773" y="18306"/>
                  </a:cubicBezTo>
                  <a:lnTo>
                    <a:pt x="3966" y="18306"/>
                  </a:lnTo>
                  <a:cubicBezTo>
                    <a:pt x="4786" y="15391"/>
                    <a:pt x="7520" y="13364"/>
                    <a:pt x="10935" y="13364"/>
                  </a:cubicBezTo>
                  <a:close/>
                  <a:moveTo>
                    <a:pt x="10891" y="0"/>
                  </a:moveTo>
                  <a:cubicBezTo>
                    <a:pt x="7832" y="0"/>
                    <a:pt x="4829" y="1826"/>
                    <a:pt x="3966" y="4874"/>
                  </a:cubicBezTo>
                  <a:cubicBezTo>
                    <a:pt x="3280" y="7154"/>
                    <a:pt x="3966" y="9435"/>
                    <a:pt x="5606" y="11212"/>
                  </a:cubicBezTo>
                  <a:cubicBezTo>
                    <a:pt x="2460" y="12857"/>
                    <a:pt x="0" y="16026"/>
                    <a:pt x="0" y="19826"/>
                  </a:cubicBezTo>
                  <a:cubicBezTo>
                    <a:pt x="0" y="20840"/>
                    <a:pt x="820" y="21600"/>
                    <a:pt x="1914" y="21600"/>
                  </a:cubicBezTo>
                  <a:lnTo>
                    <a:pt x="19821" y="21600"/>
                  </a:lnTo>
                  <a:cubicBezTo>
                    <a:pt x="20914" y="21600"/>
                    <a:pt x="21600" y="20840"/>
                    <a:pt x="21600" y="19826"/>
                  </a:cubicBezTo>
                  <a:cubicBezTo>
                    <a:pt x="21600" y="16026"/>
                    <a:pt x="19274" y="12857"/>
                    <a:pt x="16133" y="11212"/>
                  </a:cubicBezTo>
                  <a:cubicBezTo>
                    <a:pt x="16953" y="10323"/>
                    <a:pt x="17500" y="9435"/>
                    <a:pt x="17773" y="8297"/>
                  </a:cubicBezTo>
                  <a:cubicBezTo>
                    <a:pt x="18454" y="6141"/>
                    <a:pt x="17773" y="3736"/>
                    <a:pt x="15859" y="1963"/>
                  </a:cubicBezTo>
                  <a:cubicBezTo>
                    <a:pt x="14454" y="611"/>
                    <a:pt x="12661" y="0"/>
                    <a:pt x="10891" y="0"/>
                  </a:cubicBezTo>
                  <a:close/>
                </a:path>
              </a:pathLst>
            </a:custGeom>
            <a:solidFill>
              <a:srgbClr val="193441"/>
            </a:solidFill>
            <a:ln w="12700" cap="flat">
              <a:noFill/>
              <a:miter lim="400000"/>
            </a:ln>
            <a:effectLst/>
          </p:spPr>
          <p:txBody>
            <a:bodyPr wrap="square" lIns="45719" tIns="45719" rIns="45719" bIns="45719" numCol="1" anchor="ctr">
              <a:noAutofit/>
            </a:bodyPr>
            <a:lstStyle/>
            <a:p>
              <a:pPr>
                <a:defRPr>
                  <a:solidFill>
                    <a:srgbClr val="193441"/>
                  </a:solidFill>
                </a:defRPr>
              </a:pPr>
              <a:endParaRPr/>
            </a:p>
          </p:txBody>
        </p:sp>
        <p:sp>
          <p:nvSpPr>
            <p:cNvPr id="5022" name="Google Shape;9435;p69">
              <a:extLst>
                <a:ext uri="{FF2B5EF4-FFF2-40B4-BE49-F238E27FC236}">
                  <a16:creationId xmlns:a16="http://schemas.microsoft.com/office/drawing/2014/main" id="{12B42DA0-5497-4DB3-DC62-C6D62D9D83F5}"/>
                </a:ext>
              </a:extLst>
            </p:cNvPr>
            <p:cNvSpPr/>
            <p:nvPr/>
          </p:nvSpPr>
          <p:spPr>
            <a:xfrm>
              <a:off x="0" y="293005"/>
              <a:ext cx="199128" cy="217130"/>
            </a:xfrm>
            <a:custGeom>
              <a:avLst/>
              <a:gdLst/>
              <a:ahLst/>
              <a:cxnLst>
                <a:cxn ang="0">
                  <a:pos x="wd2" y="hd2"/>
                </a:cxn>
                <a:cxn ang="5400000">
                  <a:pos x="wd2" y="hd2"/>
                </a:cxn>
                <a:cxn ang="10800000">
                  <a:pos x="wd2" y="hd2"/>
                </a:cxn>
                <a:cxn ang="16200000">
                  <a:pos x="wd2" y="hd2"/>
                </a:cxn>
              </a:cxnLst>
              <a:rect l="0" t="0" r="r" b="b"/>
              <a:pathLst>
                <a:path w="21477" h="21600" extrusionOk="0">
                  <a:moveTo>
                    <a:pt x="10647" y="3390"/>
                  </a:moveTo>
                  <a:cubicBezTo>
                    <a:pt x="11540" y="3390"/>
                    <a:pt x="12439" y="3682"/>
                    <a:pt x="13137" y="4326"/>
                  </a:cubicBezTo>
                  <a:cubicBezTo>
                    <a:pt x="13957" y="5083"/>
                    <a:pt x="14370" y="6344"/>
                    <a:pt x="13957" y="7604"/>
                  </a:cubicBezTo>
                  <a:cubicBezTo>
                    <a:pt x="13684" y="8741"/>
                    <a:pt x="12864" y="9749"/>
                    <a:pt x="11636" y="9873"/>
                  </a:cubicBezTo>
                  <a:cubicBezTo>
                    <a:pt x="11302" y="9934"/>
                    <a:pt x="10981" y="9966"/>
                    <a:pt x="10668" y="9966"/>
                  </a:cubicBezTo>
                  <a:cubicBezTo>
                    <a:pt x="9688" y="9966"/>
                    <a:pt x="8807" y="9661"/>
                    <a:pt x="8082" y="8993"/>
                  </a:cubicBezTo>
                  <a:cubicBezTo>
                    <a:pt x="7123" y="8237"/>
                    <a:pt x="6850" y="6972"/>
                    <a:pt x="7123" y="5711"/>
                  </a:cubicBezTo>
                  <a:cubicBezTo>
                    <a:pt x="7557" y="4270"/>
                    <a:pt x="9093" y="3390"/>
                    <a:pt x="10647" y="3390"/>
                  </a:cubicBezTo>
                  <a:close/>
                  <a:moveTo>
                    <a:pt x="10542" y="13279"/>
                  </a:moveTo>
                  <a:cubicBezTo>
                    <a:pt x="13957" y="13279"/>
                    <a:pt x="16830" y="15421"/>
                    <a:pt x="17650" y="18194"/>
                  </a:cubicBezTo>
                  <a:lnTo>
                    <a:pt x="3708" y="18194"/>
                  </a:lnTo>
                  <a:cubicBezTo>
                    <a:pt x="4390" y="15549"/>
                    <a:pt x="7397" y="13279"/>
                    <a:pt x="10542" y="13279"/>
                  </a:cubicBezTo>
                  <a:close/>
                  <a:moveTo>
                    <a:pt x="10764" y="0"/>
                  </a:moveTo>
                  <a:cubicBezTo>
                    <a:pt x="7739" y="0"/>
                    <a:pt x="4837" y="1745"/>
                    <a:pt x="3982" y="4831"/>
                  </a:cubicBezTo>
                  <a:cubicBezTo>
                    <a:pt x="3296" y="7224"/>
                    <a:pt x="3982" y="9369"/>
                    <a:pt x="5622" y="11134"/>
                  </a:cubicBezTo>
                  <a:cubicBezTo>
                    <a:pt x="2342" y="12899"/>
                    <a:pt x="16" y="16053"/>
                    <a:pt x="16" y="19835"/>
                  </a:cubicBezTo>
                  <a:cubicBezTo>
                    <a:pt x="-123" y="20844"/>
                    <a:pt x="697" y="21600"/>
                    <a:pt x="1656" y="21600"/>
                  </a:cubicBezTo>
                  <a:lnTo>
                    <a:pt x="19702" y="21600"/>
                  </a:lnTo>
                  <a:cubicBezTo>
                    <a:pt x="20657" y="21600"/>
                    <a:pt x="21477" y="20844"/>
                    <a:pt x="21477" y="19959"/>
                  </a:cubicBezTo>
                  <a:cubicBezTo>
                    <a:pt x="21477" y="16177"/>
                    <a:pt x="19290" y="13027"/>
                    <a:pt x="16010" y="11262"/>
                  </a:cubicBezTo>
                  <a:cubicBezTo>
                    <a:pt x="16969" y="10506"/>
                    <a:pt x="17377" y="9497"/>
                    <a:pt x="17789" y="8361"/>
                  </a:cubicBezTo>
                  <a:cubicBezTo>
                    <a:pt x="18470" y="6091"/>
                    <a:pt x="17789" y="3694"/>
                    <a:pt x="15875" y="1929"/>
                  </a:cubicBezTo>
                  <a:cubicBezTo>
                    <a:pt x="14396" y="616"/>
                    <a:pt x="12560" y="0"/>
                    <a:pt x="10764" y="0"/>
                  </a:cubicBezTo>
                  <a:close/>
                </a:path>
              </a:pathLst>
            </a:custGeom>
            <a:solidFill>
              <a:srgbClr val="193441"/>
            </a:solidFill>
            <a:ln w="12700" cap="flat">
              <a:noFill/>
              <a:miter lim="400000"/>
            </a:ln>
            <a:effectLst/>
          </p:spPr>
          <p:txBody>
            <a:bodyPr wrap="square" lIns="45719" tIns="45719" rIns="45719" bIns="45719" numCol="1" anchor="ctr">
              <a:noAutofit/>
            </a:bodyPr>
            <a:lstStyle/>
            <a:p>
              <a:pPr>
                <a:defRPr>
                  <a:solidFill>
                    <a:srgbClr val="193441"/>
                  </a:solidFill>
                </a:defRPr>
              </a:pPr>
              <a:endParaRPr/>
            </a:p>
          </p:txBody>
        </p:sp>
        <p:sp>
          <p:nvSpPr>
            <p:cNvPr id="5023" name="Google Shape;9436;p69">
              <a:extLst>
                <a:ext uri="{FF2B5EF4-FFF2-40B4-BE49-F238E27FC236}">
                  <a16:creationId xmlns:a16="http://schemas.microsoft.com/office/drawing/2014/main" id="{673A5E9C-E47D-34D5-6B80-53966172BA06}"/>
                </a:ext>
              </a:extLst>
            </p:cNvPr>
            <p:cNvSpPr/>
            <p:nvPr/>
          </p:nvSpPr>
          <p:spPr>
            <a:xfrm>
              <a:off x="309401" y="293005"/>
              <a:ext cx="198985" cy="215883"/>
            </a:xfrm>
            <a:custGeom>
              <a:avLst/>
              <a:gdLst/>
              <a:ahLst/>
              <a:cxnLst>
                <a:cxn ang="0">
                  <a:pos x="wd2" y="hd2"/>
                </a:cxn>
                <a:cxn ang="5400000">
                  <a:pos x="wd2" y="hd2"/>
                </a:cxn>
                <a:cxn ang="10800000">
                  <a:pos x="wd2" y="hd2"/>
                </a:cxn>
                <a:cxn ang="16200000">
                  <a:pos x="wd2" y="hd2"/>
                </a:cxn>
              </a:cxnLst>
              <a:rect l="0" t="0" r="r" b="b"/>
              <a:pathLst>
                <a:path w="21600" h="21600" extrusionOk="0">
                  <a:moveTo>
                    <a:pt x="10839" y="3409"/>
                  </a:moveTo>
                  <a:cubicBezTo>
                    <a:pt x="11739" y="3409"/>
                    <a:pt x="12643" y="3703"/>
                    <a:pt x="13346" y="4351"/>
                  </a:cubicBezTo>
                  <a:cubicBezTo>
                    <a:pt x="14171" y="5112"/>
                    <a:pt x="14586" y="6380"/>
                    <a:pt x="14171" y="7648"/>
                  </a:cubicBezTo>
                  <a:cubicBezTo>
                    <a:pt x="13896" y="8791"/>
                    <a:pt x="13071" y="9806"/>
                    <a:pt x="11835" y="9931"/>
                  </a:cubicBezTo>
                  <a:cubicBezTo>
                    <a:pt x="11499" y="9991"/>
                    <a:pt x="11176" y="10023"/>
                    <a:pt x="10857" y="10023"/>
                  </a:cubicBezTo>
                  <a:cubicBezTo>
                    <a:pt x="9874" y="10023"/>
                    <a:pt x="8983" y="9717"/>
                    <a:pt x="8254" y="9045"/>
                  </a:cubicBezTo>
                  <a:cubicBezTo>
                    <a:pt x="7293" y="8284"/>
                    <a:pt x="7018" y="7012"/>
                    <a:pt x="7293" y="5744"/>
                  </a:cubicBezTo>
                  <a:cubicBezTo>
                    <a:pt x="7730" y="4295"/>
                    <a:pt x="9276" y="3409"/>
                    <a:pt x="10839" y="3409"/>
                  </a:cubicBezTo>
                  <a:close/>
                  <a:moveTo>
                    <a:pt x="11010" y="13610"/>
                  </a:moveTo>
                  <a:cubicBezTo>
                    <a:pt x="14447" y="13610"/>
                    <a:pt x="17198" y="15638"/>
                    <a:pt x="18023" y="18428"/>
                  </a:cubicBezTo>
                  <a:lnTo>
                    <a:pt x="3852" y="18428"/>
                  </a:lnTo>
                  <a:cubicBezTo>
                    <a:pt x="4817" y="15638"/>
                    <a:pt x="7568" y="13610"/>
                    <a:pt x="11010" y="13610"/>
                  </a:cubicBezTo>
                  <a:close/>
                  <a:moveTo>
                    <a:pt x="10774" y="0"/>
                  </a:moveTo>
                  <a:cubicBezTo>
                    <a:pt x="7691" y="0"/>
                    <a:pt x="4717" y="1755"/>
                    <a:pt x="3852" y="4859"/>
                  </a:cubicBezTo>
                  <a:cubicBezTo>
                    <a:pt x="3166" y="7266"/>
                    <a:pt x="3852" y="9423"/>
                    <a:pt x="5642" y="11199"/>
                  </a:cubicBezTo>
                  <a:cubicBezTo>
                    <a:pt x="2341" y="12974"/>
                    <a:pt x="0" y="16146"/>
                    <a:pt x="0" y="19950"/>
                  </a:cubicBezTo>
                  <a:cubicBezTo>
                    <a:pt x="0" y="20839"/>
                    <a:pt x="825" y="21600"/>
                    <a:pt x="1651" y="21600"/>
                  </a:cubicBezTo>
                  <a:lnTo>
                    <a:pt x="19674" y="21600"/>
                  </a:lnTo>
                  <a:cubicBezTo>
                    <a:pt x="20775" y="21600"/>
                    <a:pt x="21600" y="20839"/>
                    <a:pt x="21600" y="19950"/>
                  </a:cubicBezTo>
                  <a:cubicBezTo>
                    <a:pt x="21600" y="16399"/>
                    <a:pt x="19399" y="13102"/>
                    <a:pt x="16097" y="11327"/>
                  </a:cubicBezTo>
                  <a:cubicBezTo>
                    <a:pt x="16923" y="10567"/>
                    <a:pt x="17473" y="9552"/>
                    <a:pt x="17888" y="8409"/>
                  </a:cubicBezTo>
                  <a:cubicBezTo>
                    <a:pt x="18574" y="6127"/>
                    <a:pt x="17888" y="3715"/>
                    <a:pt x="15962" y="1940"/>
                  </a:cubicBezTo>
                  <a:cubicBezTo>
                    <a:pt x="14473" y="620"/>
                    <a:pt x="12608" y="0"/>
                    <a:pt x="10774" y="0"/>
                  </a:cubicBezTo>
                  <a:close/>
                </a:path>
              </a:pathLst>
            </a:custGeom>
            <a:solidFill>
              <a:srgbClr val="193441"/>
            </a:solidFill>
            <a:ln w="12700" cap="flat">
              <a:noFill/>
              <a:miter lim="400000"/>
            </a:ln>
            <a:effectLst/>
          </p:spPr>
          <p:txBody>
            <a:bodyPr wrap="square" lIns="45719" tIns="45719" rIns="45719" bIns="45719" numCol="1" anchor="ctr">
              <a:noAutofit/>
            </a:bodyPr>
            <a:lstStyle/>
            <a:p>
              <a:pPr>
                <a:defRPr>
                  <a:solidFill>
                    <a:srgbClr val="193441"/>
                  </a:solidFill>
                </a:defRPr>
              </a:pPr>
              <a:endParaRPr/>
            </a:p>
          </p:txBody>
        </p:sp>
        <p:sp>
          <p:nvSpPr>
            <p:cNvPr id="5024" name="Google Shape;9437;p69">
              <a:extLst>
                <a:ext uri="{FF2B5EF4-FFF2-40B4-BE49-F238E27FC236}">
                  <a16:creationId xmlns:a16="http://schemas.microsoft.com/office/drawing/2014/main" id="{C4DDA7FE-9660-A0C9-0D7D-B753DB4568F2}"/>
                </a:ext>
              </a:extLst>
            </p:cNvPr>
            <p:cNvSpPr/>
            <p:nvPr/>
          </p:nvSpPr>
          <p:spPr>
            <a:xfrm>
              <a:off x="171578" y="226865"/>
              <a:ext cx="167937" cy="100418"/>
            </a:xfrm>
            <a:custGeom>
              <a:avLst/>
              <a:gdLst/>
              <a:ahLst/>
              <a:cxnLst>
                <a:cxn ang="0">
                  <a:pos x="wd2" y="hd2"/>
                </a:cxn>
                <a:cxn ang="5400000">
                  <a:pos x="wd2" y="hd2"/>
                </a:cxn>
                <a:cxn ang="10800000">
                  <a:pos x="wd2" y="hd2"/>
                </a:cxn>
                <a:cxn ang="16200000">
                  <a:pos x="wd2" y="hd2"/>
                </a:cxn>
              </a:cxnLst>
              <a:rect l="0" t="0" r="r" b="b"/>
              <a:pathLst>
                <a:path w="21200" h="21600" extrusionOk="0">
                  <a:moveTo>
                    <a:pt x="10441" y="0"/>
                  </a:moveTo>
                  <a:cubicBezTo>
                    <a:pt x="9877" y="0"/>
                    <a:pt x="9319" y="407"/>
                    <a:pt x="8917" y="1220"/>
                  </a:cubicBezTo>
                  <a:lnTo>
                    <a:pt x="598" y="15404"/>
                  </a:lnTo>
                  <a:cubicBezTo>
                    <a:pt x="-199" y="16763"/>
                    <a:pt x="-199" y="19220"/>
                    <a:pt x="598" y="20579"/>
                  </a:cubicBezTo>
                  <a:cubicBezTo>
                    <a:pt x="1000" y="21263"/>
                    <a:pt x="1518" y="21600"/>
                    <a:pt x="2041" y="21600"/>
                  </a:cubicBezTo>
                  <a:cubicBezTo>
                    <a:pt x="2559" y="21600"/>
                    <a:pt x="3077" y="21263"/>
                    <a:pt x="3478" y="20579"/>
                  </a:cubicBezTo>
                  <a:lnTo>
                    <a:pt x="10517" y="8585"/>
                  </a:lnTo>
                  <a:lnTo>
                    <a:pt x="17561" y="20579"/>
                  </a:lnTo>
                  <a:cubicBezTo>
                    <a:pt x="17958" y="21263"/>
                    <a:pt x="18521" y="21600"/>
                    <a:pt x="19080" y="21600"/>
                  </a:cubicBezTo>
                  <a:cubicBezTo>
                    <a:pt x="19639" y="21600"/>
                    <a:pt x="20197" y="21263"/>
                    <a:pt x="20599" y="20579"/>
                  </a:cubicBezTo>
                  <a:cubicBezTo>
                    <a:pt x="21401" y="19220"/>
                    <a:pt x="21401" y="16763"/>
                    <a:pt x="20599" y="15404"/>
                  </a:cubicBezTo>
                  <a:lnTo>
                    <a:pt x="11960" y="1220"/>
                  </a:lnTo>
                  <a:cubicBezTo>
                    <a:pt x="11558" y="407"/>
                    <a:pt x="11000" y="0"/>
                    <a:pt x="10441" y="0"/>
                  </a:cubicBezTo>
                  <a:close/>
                </a:path>
              </a:pathLst>
            </a:custGeom>
            <a:solidFill>
              <a:srgbClr val="193441"/>
            </a:solidFill>
            <a:ln w="12700" cap="flat">
              <a:noFill/>
              <a:miter lim="400000"/>
            </a:ln>
            <a:effectLst/>
          </p:spPr>
          <p:txBody>
            <a:bodyPr wrap="square" lIns="45719" tIns="45719" rIns="45719" bIns="45719" numCol="1" anchor="ctr">
              <a:noAutofit/>
            </a:bodyPr>
            <a:lstStyle/>
            <a:p>
              <a:pPr>
                <a:defRPr>
                  <a:solidFill>
                    <a:srgbClr val="193441"/>
                  </a:solidFill>
                </a:defRPr>
              </a:pPr>
              <a:endParaRPr/>
            </a:p>
          </p:txBody>
        </p:sp>
      </p:grpSp>
      <p:sp>
        <p:nvSpPr>
          <p:cNvPr id="5030" name="Google Shape;208;p38">
            <a:extLst>
              <a:ext uri="{FF2B5EF4-FFF2-40B4-BE49-F238E27FC236}">
                <a16:creationId xmlns:a16="http://schemas.microsoft.com/office/drawing/2014/main" id="{C8FE06AD-5679-9308-DB83-1910797D9744}"/>
              </a:ext>
            </a:extLst>
          </p:cNvPr>
          <p:cNvSpPr txBox="1"/>
          <p:nvPr/>
        </p:nvSpPr>
        <p:spPr>
          <a:xfrm>
            <a:off x="260586" y="1532484"/>
            <a:ext cx="2355894" cy="92329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nchor="t">
            <a:spAutoFit/>
          </a:bodyPr>
          <a:lstStyle>
            <a:lvl1pPr algn="ctr" defTabSz="914400">
              <a:defRPr sz="1200">
                <a:solidFill>
                  <a:srgbClr val="193441"/>
                </a:solidFill>
                <a:latin typeface="Roboto Regular"/>
                <a:ea typeface="Roboto Regular"/>
                <a:cs typeface="Roboto Regular"/>
                <a:sym typeface="Roboto Regular"/>
              </a:defRPr>
            </a:lvl1pPr>
          </a:lstStyle>
          <a:p>
            <a:r>
              <a:rPr lang="en-US" b="1">
                <a:solidFill>
                  <a:schemeClr val="tx1"/>
                </a:solidFill>
                <a:latin typeface="Schibsted Grotesk SemiBold" pitchFamily="2" charset="77"/>
                <a:cs typeface="Schibsted Grotesk SemiBold" pitchFamily="2" charset="77"/>
              </a:rPr>
              <a:t>Bureaucratic complexities create challenges in coordination, funding access, policy implementation</a:t>
            </a:r>
            <a:endParaRPr b="1">
              <a:solidFill>
                <a:schemeClr val="tx1"/>
              </a:solidFill>
              <a:latin typeface="Schibsted Grotesk SemiBold" pitchFamily="2" charset="77"/>
              <a:cs typeface="Schibsted Grotesk SemiBold" pitchFamily="2" charset="77"/>
            </a:endParaRPr>
          </a:p>
        </p:txBody>
      </p:sp>
      <p:sp>
        <p:nvSpPr>
          <p:cNvPr id="5031" name="Google Shape;208;p38">
            <a:extLst>
              <a:ext uri="{FF2B5EF4-FFF2-40B4-BE49-F238E27FC236}">
                <a16:creationId xmlns:a16="http://schemas.microsoft.com/office/drawing/2014/main" id="{79D72DA6-22CF-84A6-0CFE-EB69CA312876}"/>
              </a:ext>
            </a:extLst>
          </p:cNvPr>
          <p:cNvSpPr txBox="1"/>
          <p:nvPr/>
        </p:nvSpPr>
        <p:spPr>
          <a:xfrm>
            <a:off x="3183494" y="1532484"/>
            <a:ext cx="1943831" cy="92329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nchor="t">
            <a:spAutoFit/>
          </a:bodyPr>
          <a:lstStyle>
            <a:lvl1pPr algn="ctr" defTabSz="914400">
              <a:defRPr sz="1200">
                <a:solidFill>
                  <a:srgbClr val="193441"/>
                </a:solidFill>
                <a:latin typeface="Roboto Regular"/>
                <a:ea typeface="Roboto Regular"/>
                <a:cs typeface="Roboto Regular"/>
                <a:sym typeface="Roboto Regular"/>
              </a:defRPr>
            </a:lvl1pPr>
          </a:lstStyle>
          <a:p>
            <a:r>
              <a:rPr lang="en-US">
                <a:solidFill>
                  <a:schemeClr val="tx1"/>
                </a:solidFill>
                <a:latin typeface="Schibsted Grotesk Medium"/>
                <a:cs typeface="Schibsted Grotesk Medium"/>
              </a:rPr>
              <a:t>Data must be strengthened in ecosystem and species monitoring </a:t>
            </a:r>
            <a:r>
              <a:rPr lang="en-US" err="1">
                <a:solidFill>
                  <a:schemeClr val="tx1"/>
                </a:solidFill>
                <a:latin typeface="Schibsted Grotesk Medium"/>
                <a:cs typeface="Schibsted Grotesk Medium"/>
              </a:rPr>
              <a:t>programmes</a:t>
            </a:r>
            <a:endParaRPr>
              <a:solidFill>
                <a:schemeClr val="tx1"/>
              </a:solidFill>
              <a:latin typeface="Schibsted Grotesk Medium"/>
              <a:cs typeface="Schibsted Grotesk Medium"/>
            </a:endParaRPr>
          </a:p>
        </p:txBody>
      </p:sp>
      <p:sp>
        <p:nvSpPr>
          <p:cNvPr id="5032" name="Google Shape;208;p38">
            <a:extLst>
              <a:ext uri="{FF2B5EF4-FFF2-40B4-BE49-F238E27FC236}">
                <a16:creationId xmlns:a16="http://schemas.microsoft.com/office/drawing/2014/main" id="{B0F2E0F2-385F-1D08-4185-1E14DB6AD517}"/>
              </a:ext>
            </a:extLst>
          </p:cNvPr>
          <p:cNvSpPr txBox="1"/>
          <p:nvPr/>
        </p:nvSpPr>
        <p:spPr>
          <a:xfrm>
            <a:off x="476056" y="3435513"/>
            <a:ext cx="1924955" cy="92329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spAutoFit/>
          </a:bodyPr>
          <a:lstStyle>
            <a:lvl1pPr algn="ctr" defTabSz="914400">
              <a:defRPr sz="1200">
                <a:solidFill>
                  <a:srgbClr val="193441"/>
                </a:solidFill>
                <a:latin typeface="Roboto Regular"/>
                <a:ea typeface="Roboto Regular"/>
                <a:cs typeface="Roboto Regular"/>
                <a:sym typeface="Roboto Regular"/>
              </a:defRPr>
            </a:lvl1pPr>
          </a:lstStyle>
          <a:p>
            <a:r>
              <a:rPr lang="en-US">
                <a:solidFill>
                  <a:schemeClr val="tx1"/>
                </a:solidFill>
                <a:latin typeface="Schibsted Grotesk Medium" pitchFamily="2" charset="77"/>
                <a:cs typeface="Schibsted Grotesk Medium" pitchFamily="2" charset="77"/>
              </a:rPr>
              <a:t>Activities may be constrained or limited by reliance on donor or project-based funding</a:t>
            </a:r>
            <a:endParaRPr>
              <a:solidFill>
                <a:schemeClr val="tx1"/>
              </a:solidFill>
              <a:latin typeface="Schibsted Grotesk Medium" pitchFamily="2" charset="77"/>
              <a:cs typeface="Schibsted Grotesk Medium" pitchFamily="2" charset="77"/>
            </a:endParaRPr>
          </a:p>
        </p:txBody>
      </p:sp>
      <p:sp>
        <p:nvSpPr>
          <p:cNvPr id="5033" name="Google Shape;208;p38">
            <a:extLst>
              <a:ext uri="{FF2B5EF4-FFF2-40B4-BE49-F238E27FC236}">
                <a16:creationId xmlns:a16="http://schemas.microsoft.com/office/drawing/2014/main" id="{2551AC9E-11E8-607B-018D-EA97B375392B}"/>
              </a:ext>
            </a:extLst>
          </p:cNvPr>
          <p:cNvSpPr txBox="1"/>
          <p:nvPr/>
        </p:nvSpPr>
        <p:spPr>
          <a:xfrm>
            <a:off x="3084604" y="3435513"/>
            <a:ext cx="2141611" cy="92329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nchor="t">
            <a:spAutoFit/>
          </a:bodyPr>
          <a:lstStyle>
            <a:lvl1pPr algn="ctr" defTabSz="914400">
              <a:defRPr sz="1200">
                <a:solidFill>
                  <a:srgbClr val="193441"/>
                </a:solidFill>
                <a:latin typeface="Roboto Regular"/>
                <a:ea typeface="Roboto Regular"/>
                <a:cs typeface="Roboto Regular"/>
                <a:sym typeface="Roboto Regular"/>
              </a:defRPr>
            </a:lvl1pPr>
          </a:lstStyle>
          <a:p>
            <a:r>
              <a:rPr lang="en-US">
                <a:solidFill>
                  <a:schemeClr val="tx1"/>
                </a:solidFill>
                <a:latin typeface="Schibsted Grotesk Medium"/>
                <a:cs typeface="Schibsted Grotesk Medium"/>
              </a:rPr>
              <a:t>Capacity constraints and workforce retention remain ongoing challenges in small island contexts</a:t>
            </a:r>
            <a:endParaRPr>
              <a:solidFill>
                <a:schemeClr val="tx1"/>
              </a:solidFill>
              <a:latin typeface="Schibsted Grotesk Medium"/>
              <a:cs typeface="Schibsted Grotesk Medium"/>
            </a:endParaRPr>
          </a:p>
        </p:txBody>
      </p:sp>
      <p:sp>
        <p:nvSpPr>
          <p:cNvPr id="3" name="Rectangle 1">
            <a:extLst>
              <a:ext uri="{FF2B5EF4-FFF2-40B4-BE49-F238E27FC236}">
                <a16:creationId xmlns:a16="http://schemas.microsoft.com/office/drawing/2014/main" id="{DC635206-708F-E2CD-EF12-679CEF3D4755}"/>
              </a:ext>
            </a:extLst>
          </p:cNvPr>
          <p:cNvSpPr/>
          <p:nvPr/>
        </p:nvSpPr>
        <p:spPr>
          <a:xfrm>
            <a:off x="5864927" y="256925"/>
            <a:ext cx="3293828" cy="784952"/>
          </a:xfrm>
          <a:prstGeom prst="rect">
            <a:avLst/>
          </a:prstGeom>
          <a:solidFill>
            <a:srgbClr val="C0F9EA"/>
          </a:solidFill>
          <a:ln w="12700">
            <a:miter lim="400000"/>
          </a:ln>
        </p:spPr>
        <p:txBody>
          <a:bodyPr lIns="45719" rIns="45719" anchor="ctr"/>
          <a:lstStyle/>
          <a:p>
            <a:pPr algn="ctr">
              <a:defRPr>
                <a:solidFill>
                  <a:srgbClr val="FFFFFF"/>
                </a:solidFill>
              </a:defRPr>
            </a:pPr>
            <a:endParaRPr/>
          </a:p>
        </p:txBody>
      </p:sp>
      <p:sp>
        <p:nvSpPr>
          <p:cNvPr id="2" name="Google Shape;189;p36">
            <a:extLst>
              <a:ext uri="{FF2B5EF4-FFF2-40B4-BE49-F238E27FC236}">
                <a16:creationId xmlns:a16="http://schemas.microsoft.com/office/drawing/2014/main" id="{9336AC8B-4E03-B871-D5C0-A020743C4917}"/>
              </a:ext>
            </a:extLst>
          </p:cNvPr>
          <p:cNvSpPr txBox="1">
            <a:spLocks noGrp="1"/>
          </p:cNvSpPr>
          <p:nvPr>
            <p:ph type="title"/>
          </p:nvPr>
        </p:nvSpPr>
        <p:spPr>
          <a:xfrm>
            <a:off x="5966234" y="365406"/>
            <a:ext cx="3192521" cy="453001"/>
          </a:xfrm>
          <a:prstGeom prst="rect">
            <a:avLst/>
          </a:prstGeom>
        </p:spPr>
        <p:txBody>
          <a:bodyPr lIns="91424" tIns="91424" rIns="91424" bIns="91424" anchor="t">
            <a:noAutofit/>
          </a:bodyPr>
          <a:lstStyle>
            <a:lvl1pPr defTabSz="425195">
              <a:lnSpc>
                <a:spcPct val="100000"/>
              </a:lnSpc>
              <a:defRPr sz="1488">
                <a:latin typeface="Antonio Regular"/>
                <a:ea typeface="Antonio Regular"/>
                <a:cs typeface="Antonio Regular"/>
                <a:sym typeface="Antonio Regular"/>
              </a:defRPr>
            </a:lvl1pPr>
          </a:lstStyle>
          <a:p>
            <a:r>
              <a:rPr lang="en-US" sz="2600" b="1">
                <a:latin typeface="Big Shoulders Display SemiBold" pitchFamily="2" charset="77"/>
              </a:rPr>
              <a:t>Institutional challenges</a:t>
            </a:r>
            <a:endParaRPr sz="2600" b="1">
              <a:latin typeface="Big Shoulders Display SemiBold" pitchFamily="2" charset="77"/>
            </a:endParaRPr>
          </a:p>
        </p:txBody>
      </p:sp>
      <p:grpSp>
        <p:nvGrpSpPr>
          <p:cNvPr id="4" name="Google Shape;9180;p68">
            <a:extLst>
              <a:ext uri="{FF2B5EF4-FFF2-40B4-BE49-F238E27FC236}">
                <a16:creationId xmlns:a16="http://schemas.microsoft.com/office/drawing/2014/main" id="{C1496C45-EB06-D517-A0D6-B956ADAEE05F}"/>
              </a:ext>
            </a:extLst>
          </p:cNvPr>
          <p:cNvGrpSpPr/>
          <p:nvPr/>
        </p:nvGrpSpPr>
        <p:grpSpPr>
          <a:xfrm>
            <a:off x="3900818" y="2836031"/>
            <a:ext cx="509183" cy="533342"/>
            <a:chOff x="0" y="0"/>
            <a:chExt cx="205662" cy="231303"/>
          </a:xfrm>
        </p:grpSpPr>
        <p:sp>
          <p:nvSpPr>
            <p:cNvPr id="5" name="Google Shape;9181;p68">
              <a:extLst>
                <a:ext uri="{FF2B5EF4-FFF2-40B4-BE49-F238E27FC236}">
                  <a16:creationId xmlns:a16="http://schemas.microsoft.com/office/drawing/2014/main" id="{3FBF6FBF-FE7E-AC95-BB7B-986850022176}"/>
                </a:ext>
              </a:extLst>
            </p:cNvPr>
            <p:cNvSpPr/>
            <p:nvPr/>
          </p:nvSpPr>
          <p:spPr>
            <a:xfrm>
              <a:off x="0" y="0"/>
              <a:ext cx="205663" cy="231304"/>
            </a:xfrm>
            <a:custGeom>
              <a:avLst/>
              <a:gdLst/>
              <a:ahLst/>
              <a:cxnLst>
                <a:cxn ang="0">
                  <a:pos x="wd2" y="hd2"/>
                </a:cxn>
                <a:cxn ang="5400000">
                  <a:pos x="wd2" y="hd2"/>
                </a:cxn>
                <a:cxn ang="10800000">
                  <a:pos x="wd2" y="hd2"/>
                </a:cxn>
                <a:cxn ang="16200000">
                  <a:pos x="wd2" y="hd2"/>
                </a:cxn>
              </a:cxnLst>
              <a:rect l="0" t="0" r="r" b="b"/>
              <a:pathLst>
                <a:path w="20876" h="21600" extrusionOk="0">
                  <a:moveTo>
                    <a:pt x="2185" y="4472"/>
                  </a:moveTo>
                  <a:cubicBezTo>
                    <a:pt x="2798" y="4472"/>
                    <a:pt x="3106" y="5154"/>
                    <a:pt x="2672" y="5552"/>
                  </a:cubicBezTo>
                  <a:cubicBezTo>
                    <a:pt x="2532" y="5681"/>
                    <a:pt x="2358" y="5738"/>
                    <a:pt x="2189" y="5738"/>
                  </a:cubicBezTo>
                  <a:cubicBezTo>
                    <a:pt x="1835" y="5738"/>
                    <a:pt x="1499" y="5487"/>
                    <a:pt x="1499" y="5107"/>
                  </a:cubicBezTo>
                  <a:cubicBezTo>
                    <a:pt x="1499" y="4756"/>
                    <a:pt x="1804" y="4472"/>
                    <a:pt x="2185" y="4472"/>
                  </a:cubicBezTo>
                  <a:close/>
                  <a:moveTo>
                    <a:pt x="18692" y="4472"/>
                  </a:moveTo>
                  <a:cubicBezTo>
                    <a:pt x="19306" y="4472"/>
                    <a:pt x="19613" y="5154"/>
                    <a:pt x="19181" y="5552"/>
                  </a:cubicBezTo>
                  <a:cubicBezTo>
                    <a:pt x="19039" y="5681"/>
                    <a:pt x="18866" y="5738"/>
                    <a:pt x="18697" y="5738"/>
                  </a:cubicBezTo>
                  <a:cubicBezTo>
                    <a:pt x="18344" y="5738"/>
                    <a:pt x="18007" y="5487"/>
                    <a:pt x="18007" y="5107"/>
                  </a:cubicBezTo>
                  <a:cubicBezTo>
                    <a:pt x="18007" y="4756"/>
                    <a:pt x="18311" y="4472"/>
                    <a:pt x="18692" y="4472"/>
                  </a:cubicBezTo>
                  <a:close/>
                  <a:moveTo>
                    <a:pt x="10439" y="1265"/>
                  </a:moveTo>
                  <a:cubicBezTo>
                    <a:pt x="11210" y="1265"/>
                    <a:pt x="12060" y="2228"/>
                    <a:pt x="12714" y="3840"/>
                  </a:cubicBezTo>
                  <a:cubicBezTo>
                    <a:pt x="12841" y="4161"/>
                    <a:pt x="12963" y="4502"/>
                    <a:pt x="13072" y="4857"/>
                  </a:cubicBezTo>
                  <a:cubicBezTo>
                    <a:pt x="12174" y="5130"/>
                    <a:pt x="11297" y="5451"/>
                    <a:pt x="10439" y="5816"/>
                  </a:cubicBezTo>
                  <a:cubicBezTo>
                    <a:pt x="9580" y="5451"/>
                    <a:pt x="8703" y="5130"/>
                    <a:pt x="7805" y="4857"/>
                  </a:cubicBezTo>
                  <a:cubicBezTo>
                    <a:pt x="7918" y="4502"/>
                    <a:pt x="8036" y="4161"/>
                    <a:pt x="8164" y="3840"/>
                  </a:cubicBezTo>
                  <a:cubicBezTo>
                    <a:pt x="8817" y="2228"/>
                    <a:pt x="9668" y="1265"/>
                    <a:pt x="10439" y="1265"/>
                  </a:cubicBezTo>
                  <a:close/>
                  <a:moveTo>
                    <a:pt x="7482" y="6095"/>
                  </a:moveTo>
                  <a:cubicBezTo>
                    <a:pt x="7922" y="6234"/>
                    <a:pt x="8374" y="6386"/>
                    <a:pt x="8828" y="6558"/>
                  </a:cubicBezTo>
                  <a:cubicBezTo>
                    <a:pt x="8561" y="6690"/>
                    <a:pt x="8296" y="6824"/>
                    <a:pt x="8033" y="6962"/>
                  </a:cubicBezTo>
                  <a:cubicBezTo>
                    <a:pt x="7764" y="7104"/>
                    <a:pt x="7504" y="7250"/>
                    <a:pt x="7244" y="7398"/>
                  </a:cubicBezTo>
                  <a:cubicBezTo>
                    <a:pt x="7310" y="6949"/>
                    <a:pt x="7390" y="6517"/>
                    <a:pt x="7482" y="6095"/>
                  </a:cubicBezTo>
                  <a:close/>
                  <a:moveTo>
                    <a:pt x="13395" y="6095"/>
                  </a:moveTo>
                  <a:cubicBezTo>
                    <a:pt x="13488" y="6517"/>
                    <a:pt x="13568" y="6949"/>
                    <a:pt x="13633" y="7398"/>
                  </a:cubicBezTo>
                  <a:cubicBezTo>
                    <a:pt x="13377" y="7250"/>
                    <a:pt x="13113" y="7104"/>
                    <a:pt x="12845" y="6962"/>
                  </a:cubicBezTo>
                  <a:cubicBezTo>
                    <a:pt x="12578" y="6820"/>
                    <a:pt x="12313" y="6686"/>
                    <a:pt x="12049" y="6558"/>
                  </a:cubicBezTo>
                  <a:cubicBezTo>
                    <a:pt x="12507" y="6389"/>
                    <a:pt x="12956" y="6230"/>
                    <a:pt x="13395" y="6095"/>
                  </a:cubicBezTo>
                  <a:close/>
                  <a:moveTo>
                    <a:pt x="4221" y="5423"/>
                  </a:moveTo>
                  <a:cubicBezTo>
                    <a:pt x="4874" y="5481"/>
                    <a:pt x="5523" y="5585"/>
                    <a:pt x="6162" y="5737"/>
                  </a:cubicBezTo>
                  <a:cubicBezTo>
                    <a:pt x="5971" y="6588"/>
                    <a:pt x="5831" y="7445"/>
                    <a:pt x="5747" y="8309"/>
                  </a:cubicBezTo>
                  <a:cubicBezTo>
                    <a:pt x="4977" y="8809"/>
                    <a:pt x="4236" y="9345"/>
                    <a:pt x="3531" y="9922"/>
                  </a:cubicBezTo>
                  <a:cubicBezTo>
                    <a:pt x="3256" y="9663"/>
                    <a:pt x="3003" y="9402"/>
                    <a:pt x="2772" y="9143"/>
                  </a:cubicBezTo>
                  <a:cubicBezTo>
                    <a:pt x="1998" y="8276"/>
                    <a:pt x="1524" y="7479"/>
                    <a:pt x="1408" y="6862"/>
                  </a:cubicBezTo>
                  <a:cubicBezTo>
                    <a:pt x="1665" y="6958"/>
                    <a:pt x="1929" y="7004"/>
                    <a:pt x="2188" y="7004"/>
                  </a:cubicBezTo>
                  <a:cubicBezTo>
                    <a:pt x="3156" y="7004"/>
                    <a:pt x="4048" y="6369"/>
                    <a:pt x="4221" y="5423"/>
                  </a:cubicBezTo>
                  <a:close/>
                  <a:moveTo>
                    <a:pt x="16660" y="5423"/>
                  </a:moveTo>
                  <a:cubicBezTo>
                    <a:pt x="16834" y="6369"/>
                    <a:pt x="17725" y="7004"/>
                    <a:pt x="18694" y="7004"/>
                  </a:cubicBezTo>
                  <a:cubicBezTo>
                    <a:pt x="18952" y="7004"/>
                    <a:pt x="19216" y="6958"/>
                    <a:pt x="19474" y="6862"/>
                  </a:cubicBezTo>
                  <a:cubicBezTo>
                    <a:pt x="19353" y="7479"/>
                    <a:pt x="18883" y="8276"/>
                    <a:pt x="18106" y="9143"/>
                  </a:cubicBezTo>
                  <a:cubicBezTo>
                    <a:pt x="17875" y="9402"/>
                    <a:pt x="17622" y="9663"/>
                    <a:pt x="17346" y="9922"/>
                  </a:cubicBezTo>
                  <a:cubicBezTo>
                    <a:pt x="16642" y="9345"/>
                    <a:pt x="15900" y="8809"/>
                    <a:pt x="15130" y="8309"/>
                  </a:cubicBezTo>
                  <a:cubicBezTo>
                    <a:pt x="15046" y="7445"/>
                    <a:pt x="14907" y="6588"/>
                    <a:pt x="14720" y="5737"/>
                  </a:cubicBezTo>
                  <a:cubicBezTo>
                    <a:pt x="15355" y="5585"/>
                    <a:pt x="16004" y="5481"/>
                    <a:pt x="16660" y="5423"/>
                  </a:cubicBezTo>
                  <a:close/>
                  <a:moveTo>
                    <a:pt x="5637" y="9957"/>
                  </a:moveTo>
                  <a:cubicBezTo>
                    <a:pt x="5630" y="10236"/>
                    <a:pt x="5626" y="10517"/>
                    <a:pt x="5626" y="10799"/>
                  </a:cubicBezTo>
                  <a:cubicBezTo>
                    <a:pt x="5622" y="11083"/>
                    <a:pt x="5630" y="11364"/>
                    <a:pt x="5637" y="11643"/>
                  </a:cubicBezTo>
                  <a:cubicBezTo>
                    <a:pt x="5248" y="11367"/>
                    <a:pt x="4878" y="11083"/>
                    <a:pt x="4529" y="10799"/>
                  </a:cubicBezTo>
                  <a:cubicBezTo>
                    <a:pt x="4878" y="10517"/>
                    <a:pt x="5248" y="10233"/>
                    <a:pt x="5637" y="9957"/>
                  </a:cubicBezTo>
                  <a:close/>
                  <a:moveTo>
                    <a:pt x="15241" y="9957"/>
                  </a:moveTo>
                  <a:cubicBezTo>
                    <a:pt x="15630" y="10233"/>
                    <a:pt x="15996" y="10517"/>
                    <a:pt x="16349" y="10799"/>
                  </a:cubicBezTo>
                  <a:cubicBezTo>
                    <a:pt x="16000" y="11083"/>
                    <a:pt x="15630" y="11367"/>
                    <a:pt x="15241" y="11643"/>
                  </a:cubicBezTo>
                  <a:cubicBezTo>
                    <a:pt x="15248" y="11364"/>
                    <a:pt x="15252" y="11083"/>
                    <a:pt x="15255" y="10799"/>
                  </a:cubicBezTo>
                  <a:cubicBezTo>
                    <a:pt x="15255" y="10517"/>
                    <a:pt x="15248" y="10236"/>
                    <a:pt x="15241" y="9957"/>
                  </a:cubicBezTo>
                  <a:close/>
                  <a:moveTo>
                    <a:pt x="10439" y="7219"/>
                  </a:moveTo>
                  <a:cubicBezTo>
                    <a:pt x="11015" y="7475"/>
                    <a:pt x="11591" y="7759"/>
                    <a:pt x="12160" y="8060"/>
                  </a:cubicBezTo>
                  <a:cubicBezTo>
                    <a:pt x="12728" y="8363"/>
                    <a:pt x="13286" y="8680"/>
                    <a:pt x="13813" y="9008"/>
                  </a:cubicBezTo>
                  <a:cubicBezTo>
                    <a:pt x="13855" y="9591"/>
                    <a:pt x="13880" y="10193"/>
                    <a:pt x="13880" y="10799"/>
                  </a:cubicBezTo>
                  <a:cubicBezTo>
                    <a:pt x="13880" y="11407"/>
                    <a:pt x="13855" y="12008"/>
                    <a:pt x="13813" y="12592"/>
                  </a:cubicBezTo>
                  <a:cubicBezTo>
                    <a:pt x="13286" y="12920"/>
                    <a:pt x="12732" y="13233"/>
                    <a:pt x="12160" y="13540"/>
                  </a:cubicBezTo>
                  <a:cubicBezTo>
                    <a:pt x="11588" y="13844"/>
                    <a:pt x="11012" y="14125"/>
                    <a:pt x="10443" y="14384"/>
                  </a:cubicBezTo>
                  <a:cubicBezTo>
                    <a:pt x="9866" y="14128"/>
                    <a:pt x="9290" y="13844"/>
                    <a:pt x="8718" y="13540"/>
                  </a:cubicBezTo>
                  <a:cubicBezTo>
                    <a:pt x="8149" y="13236"/>
                    <a:pt x="7595" y="12920"/>
                    <a:pt x="7064" y="12592"/>
                  </a:cubicBezTo>
                  <a:cubicBezTo>
                    <a:pt x="7023" y="12008"/>
                    <a:pt x="7001" y="11407"/>
                    <a:pt x="7001" y="10799"/>
                  </a:cubicBezTo>
                  <a:cubicBezTo>
                    <a:pt x="7001" y="10193"/>
                    <a:pt x="7023" y="9591"/>
                    <a:pt x="7064" y="9008"/>
                  </a:cubicBezTo>
                  <a:cubicBezTo>
                    <a:pt x="7595" y="8680"/>
                    <a:pt x="8146" y="8366"/>
                    <a:pt x="8718" y="8060"/>
                  </a:cubicBezTo>
                  <a:cubicBezTo>
                    <a:pt x="9290" y="7759"/>
                    <a:pt x="9866" y="7475"/>
                    <a:pt x="10439" y="7219"/>
                  </a:cubicBezTo>
                  <a:close/>
                  <a:moveTo>
                    <a:pt x="13633" y="14202"/>
                  </a:moveTo>
                  <a:cubicBezTo>
                    <a:pt x="13568" y="14651"/>
                    <a:pt x="13488" y="15086"/>
                    <a:pt x="13395" y="15505"/>
                  </a:cubicBezTo>
                  <a:cubicBezTo>
                    <a:pt x="12956" y="15370"/>
                    <a:pt x="12507" y="15214"/>
                    <a:pt x="12049" y="15046"/>
                  </a:cubicBezTo>
                  <a:cubicBezTo>
                    <a:pt x="12316" y="14914"/>
                    <a:pt x="12581" y="14775"/>
                    <a:pt x="12845" y="14638"/>
                  </a:cubicBezTo>
                  <a:cubicBezTo>
                    <a:pt x="13110" y="14496"/>
                    <a:pt x="13373" y="14350"/>
                    <a:pt x="13633" y="14202"/>
                  </a:cubicBezTo>
                  <a:close/>
                  <a:moveTo>
                    <a:pt x="7244" y="14202"/>
                  </a:moveTo>
                  <a:cubicBezTo>
                    <a:pt x="7501" y="14347"/>
                    <a:pt x="7764" y="14492"/>
                    <a:pt x="8033" y="14633"/>
                  </a:cubicBezTo>
                  <a:cubicBezTo>
                    <a:pt x="8296" y="14775"/>
                    <a:pt x="8565" y="14914"/>
                    <a:pt x="8836" y="15046"/>
                  </a:cubicBezTo>
                  <a:lnTo>
                    <a:pt x="8832" y="15046"/>
                  </a:lnTo>
                  <a:cubicBezTo>
                    <a:pt x="8374" y="15218"/>
                    <a:pt x="7926" y="15373"/>
                    <a:pt x="7482" y="15508"/>
                  </a:cubicBezTo>
                  <a:cubicBezTo>
                    <a:pt x="7390" y="15086"/>
                    <a:pt x="7310" y="14651"/>
                    <a:pt x="7244" y="14202"/>
                  </a:cubicBezTo>
                  <a:close/>
                  <a:moveTo>
                    <a:pt x="17346" y="11677"/>
                  </a:moveTo>
                  <a:cubicBezTo>
                    <a:pt x="17622" y="11937"/>
                    <a:pt x="17875" y="12197"/>
                    <a:pt x="18106" y="12457"/>
                  </a:cubicBezTo>
                  <a:cubicBezTo>
                    <a:pt x="18883" y="13324"/>
                    <a:pt x="19353" y="14121"/>
                    <a:pt x="19474" y="14738"/>
                  </a:cubicBezTo>
                  <a:cubicBezTo>
                    <a:pt x="19216" y="14641"/>
                    <a:pt x="18951" y="14596"/>
                    <a:pt x="18692" y="14596"/>
                  </a:cubicBezTo>
                  <a:cubicBezTo>
                    <a:pt x="17723" y="14596"/>
                    <a:pt x="16834" y="15231"/>
                    <a:pt x="16656" y="16176"/>
                  </a:cubicBezTo>
                  <a:cubicBezTo>
                    <a:pt x="16004" y="16119"/>
                    <a:pt x="15355" y="16014"/>
                    <a:pt x="14720" y="15863"/>
                  </a:cubicBezTo>
                  <a:cubicBezTo>
                    <a:pt x="14907" y="15012"/>
                    <a:pt x="15046" y="14155"/>
                    <a:pt x="15130" y="13291"/>
                  </a:cubicBezTo>
                  <a:cubicBezTo>
                    <a:pt x="15900" y="12791"/>
                    <a:pt x="16642" y="12255"/>
                    <a:pt x="17346" y="11677"/>
                  </a:cubicBezTo>
                  <a:close/>
                  <a:moveTo>
                    <a:pt x="3531" y="11677"/>
                  </a:moveTo>
                  <a:cubicBezTo>
                    <a:pt x="4236" y="12255"/>
                    <a:pt x="4977" y="12791"/>
                    <a:pt x="5747" y="13291"/>
                  </a:cubicBezTo>
                  <a:cubicBezTo>
                    <a:pt x="5831" y="14155"/>
                    <a:pt x="5971" y="15015"/>
                    <a:pt x="6158" y="15866"/>
                  </a:cubicBezTo>
                  <a:cubicBezTo>
                    <a:pt x="5777" y="15953"/>
                    <a:pt x="5406" y="16024"/>
                    <a:pt x="5046" y="16082"/>
                  </a:cubicBezTo>
                  <a:cubicBezTo>
                    <a:pt x="4500" y="16165"/>
                    <a:pt x="3999" y="16206"/>
                    <a:pt x="3554" y="16206"/>
                  </a:cubicBezTo>
                  <a:cubicBezTo>
                    <a:pt x="2508" y="16206"/>
                    <a:pt x="1776" y="15979"/>
                    <a:pt x="1502" y="15545"/>
                  </a:cubicBezTo>
                  <a:cubicBezTo>
                    <a:pt x="1117" y="14931"/>
                    <a:pt x="1591" y="13777"/>
                    <a:pt x="2772" y="12457"/>
                  </a:cubicBezTo>
                  <a:cubicBezTo>
                    <a:pt x="3003" y="12197"/>
                    <a:pt x="3259" y="11937"/>
                    <a:pt x="3531" y="11677"/>
                  </a:cubicBezTo>
                  <a:close/>
                  <a:moveTo>
                    <a:pt x="18689" y="15862"/>
                  </a:moveTo>
                  <a:cubicBezTo>
                    <a:pt x="19043" y="15862"/>
                    <a:pt x="19382" y="16113"/>
                    <a:pt x="19382" y="16496"/>
                  </a:cubicBezTo>
                  <a:cubicBezTo>
                    <a:pt x="19382" y="16844"/>
                    <a:pt x="19074" y="17128"/>
                    <a:pt x="18692" y="17128"/>
                  </a:cubicBezTo>
                  <a:cubicBezTo>
                    <a:pt x="18080" y="17128"/>
                    <a:pt x="17771" y="16446"/>
                    <a:pt x="18205" y="16048"/>
                  </a:cubicBezTo>
                  <a:cubicBezTo>
                    <a:pt x="18346" y="15919"/>
                    <a:pt x="18520" y="15862"/>
                    <a:pt x="18689" y="15862"/>
                  </a:cubicBezTo>
                  <a:close/>
                  <a:moveTo>
                    <a:pt x="10439" y="15784"/>
                  </a:moveTo>
                  <a:cubicBezTo>
                    <a:pt x="11297" y="16149"/>
                    <a:pt x="12178" y="16470"/>
                    <a:pt x="13072" y="16743"/>
                  </a:cubicBezTo>
                  <a:cubicBezTo>
                    <a:pt x="12963" y="17098"/>
                    <a:pt x="12841" y="17439"/>
                    <a:pt x="12714" y="17763"/>
                  </a:cubicBezTo>
                  <a:cubicBezTo>
                    <a:pt x="12060" y="19372"/>
                    <a:pt x="11210" y="20334"/>
                    <a:pt x="10439" y="20334"/>
                  </a:cubicBezTo>
                  <a:cubicBezTo>
                    <a:pt x="9668" y="20334"/>
                    <a:pt x="8817" y="19372"/>
                    <a:pt x="8164" y="17763"/>
                  </a:cubicBezTo>
                  <a:cubicBezTo>
                    <a:pt x="8036" y="17439"/>
                    <a:pt x="7915" y="17101"/>
                    <a:pt x="7805" y="16743"/>
                  </a:cubicBezTo>
                  <a:cubicBezTo>
                    <a:pt x="8703" y="16470"/>
                    <a:pt x="9584" y="16149"/>
                    <a:pt x="10439" y="15784"/>
                  </a:cubicBezTo>
                  <a:close/>
                  <a:moveTo>
                    <a:pt x="10439" y="0"/>
                  </a:moveTo>
                  <a:cubicBezTo>
                    <a:pt x="9030" y="0"/>
                    <a:pt x="7764" y="1208"/>
                    <a:pt x="6877" y="3399"/>
                  </a:cubicBezTo>
                  <a:cubicBezTo>
                    <a:pt x="6734" y="3750"/>
                    <a:pt x="6601" y="4121"/>
                    <a:pt x="6485" y="4506"/>
                  </a:cubicBezTo>
                  <a:cubicBezTo>
                    <a:pt x="5582" y="4297"/>
                    <a:pt x="4727" y="4171"/>
                    <a:pt x="3964" y="4138"/>
                  </a:cubicBezTo>
                  <a:cubicBezTo>
                    <a:pt x="3580" y="3547"/>
                    <a:pt x="2897" y="3209"/>
                    <a:pt x="2189" y="3209"/>
                  </a:cubicBezTo>
                  <a:cubicBezTo>
                    <a:pt x="1916" y="3209"/>
                    <a:pt x="1639" y="3259"/>
                    <a:pt x="1374" y="3365"/>
                  </a:cubicBezTo>
                  <a:cubicBezTo>
                    <a:pt x="420" y="3740"/>
                    <a:pt x="-78" y="4708"/>
                    <a:pt x="204" y="5627"/>
                  </a:cubicBezTo>
                  <a:cubicBezTo>
                    <a:pt x="-328" y="6733"/>
                    <a:pt x="200" y="8259"/>
                    <a:pt x="1711" y="9946"/>
                  </a:cubicBezTo>
                  <a:cubicBezTo>
                    <a:pt x="1965" y="10229"/>
                    <a:pt x="2244" y="10517"/>
                    <a:pt x="2541" y="10799"/>
                  </a:cubicBezTo>
                  <a:cubicBezTo>
                    <a:pt x="2244" y="11083"/>
                    <a:pt x="1965" y="11367"/>
                    <a:pt x="1711" y="11653"/>
                  </a:cubicBezTo>
                  <a:cubicBezTo>
                    <a:pt x="105" y="13450"/>
                    <a:pt x="-394" y="15056"/>
                    <a:pt x="314" y="16179"/>
                  </a:cubicBezTo>
                  <a:cubicBezTo>
                    <a:pt x="846" y="17026"/>
                    <a:pt x="1980" y="17469"/>
                    <a:pt x="3579" y="17469"/>
                  </a:cubicBezTo>
                  <a:cubicBezTo>
                    <a:pt x="4147" y="17466"/>
                    <a:pt x="4712" y="17419"/>
                    <a:pt x="5270" y="17330"/>
                  </a:cubicBezTo>
                  <a:cubicBezTo>
                    <a:pt x="5662" y="17270"/>
                    <a:pt x="6069" y="17188"/>
                    <a:pt x="6485" y="17094"/>
                  </a:cubicBezTo>
                  <a:cubicBezTo>
                    <a:pt x="6605" y="17482"/>
                    <a:pt x="6734" y="17850"/>
                    <a:pt x="6877" y="18201"/>
                  </a:cubicBezTo>
                  <a:cubicBezTo>
                    <a:pt x="7764" y="20392"/>
                    <a:pt x="9030" y="21600"/>
                    <a:pt x="10439" y="21600"/>
                  </a:cubicBezTo>
                  <a:cubicBezTo>
                    <a:pt x="11847" y="21600"/>
                    <a:pt x="13113" y="20392"/>
                    <a:pt x="14000" y="18201"/>
                  </a:cubicBezTo>
                  <a:cubicBezTo>
                    <a:pt x="14144" y="17850"/>
                    <a:pt x="14276" y="17479"/>
                    <a:pt x="14393" y="17094"/>
                  </a:cubicBezTo>
                  <a:cubicBezTo>
                    <a:pt x="15299" y="17303"/>
                    <a:pt x="16151" y="17429"/>
                    <a:pt x="16914" y="17462"/>
                  </a:cubicBezTo>
                  <a:cubicBezTo>
                    <a:pt x="17298" y="18053"/>
                    <a:pt x="17979" y="18390"/>
                    <a:pt x="18686" y="18390"/>
                  </a:cubicBezTo>
                  <a:cubicBezTo>
                    <a:pt x="18960" y="18390"/>
                    <a:pt x="19238" y="18340"/>
                    <a:pt x="19504" y="18235"/>
                  </a:cubicBezTo>
                  <a:cubicBezTo>
                    <a:pt x="20458" y="17860"/>
                    <a:pt x="20956" y="16891"/>
                    <a:pt x="20674" y="15973"/>
                  </a:cubicBezTo>
                  <a:cubicBezTo>
                    <a:pt x="21206" y="14867"/>
                    <a:pt x="20678" y="13341"/>
                    <a:pt x="19166" y="11653"/>
                  </a:cubicBezTo>
                  <a:cubicBezTo>
                    <a:pt x="18912" y="11367"/>
                    <a:pt x="18634" y="11083"/>
                    <a:pt x="18336" y="10799"/>
                  </a:cubicBezTo>
                  <a:cubicBezTo>
                    <a:pt x="18634" y="10517"/>
                    <a:pt x="18912" y="10229"/>
                    <a:pt x="19166" y="9946"/>
                  </a:cubicBezTo>
                  <a:cubicBezTo>
                    <a:pt x="20681" y="8259"/>
                    <a:pt x="21206" y="6733"/>
                    <a:pt x="20674" y="5627"/>
                  </a:cubicBezTo>
                  <a:cubicBezTo>
                    <a:pt x="20956" y="4708"/>
                    <a:pt x="20458" y="3740"/>
                    <a:pt x="19504" y="3365"/>
                  </a:cubicBezTo>
                  <a:cubicBezTo>
                    <a:pt x="19238" y="3259"/>
                    <a:pt x="18960" y="3209"/>
                    <a:pt x="18686" y="3209"/>
                  </a:cubicBezTo>
                  <a:cubicBezTo>
                    <a:pt x="17979" y="3209"/>
                    <a:pt x="17298" y="3547"/>
                    <a:pt x="16914" y="4138"/>
                  </a:cubicBezTo>
                  <a:cubicBezTo>
                    <a:pt x="16147" y="4171"/>
                    <a:pt x="15295" y="4297"/>
                    <a:pt x="14393" y="4506"/>
                  </a:cubicBezTo>
                  <a:cubicBezTo>
                    <a:pt x="14276" y="4118"/>
                    <a:pt x="14144" y="3750"/>
                    <a:pt x="14000" y="3399"/>
                  </a:cubicBezTo>
                  <a:cubicBezTo>
                    <a:pt x="13113" y="1208"/>
                    <a:pt x="11847" y="0"/>
                    <a:pt x="10439" y="0"/>
                  </a:cubicBezTo>
                  <a:close/>
                </a:path>
              </a:pathLst>
            </a:custGeom>
            <a:solidFill>
              <a:srgbClr val="193441"/>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6" name="Google Shape;9182;p68">
              <a:extLst>
                <a:ext uri="{FF2B5EF4-FFF2-40B4-BE49-F238E27FC236}">
                  <a16:creationId xmlns:a16="http://schemas.microsoft.com/office/drawing/2014/main" id="{005D9E43-88BD-1F6B-72FF-CFEF30C88067}"/>
                </a:ext>
              </a:extLst>
            </p:cNvPr>
            <p:cNvSpPr/>
            <p:nvPr/>
          </p:nvSpPr>
          <p:spPr>
            <a:xfrm>
              <a:off x="82533" y="95310"/>
              <a:ext cx="40646" cy="40684"/>
            </a:xfrm>
            <a:custGeom>
              <a:avLst/>
              <a:gdLst/>
              <a:ahLst/>
              <a:cxnLst>
                <a:cxn ang="0">
                  <a:pos x="wd2" y="hd2"/>
                </a:cxn>
                <a:cxn ang="5400000">
                  <a:pos x="wd2" y="hd2"/>
                </a:cxn>
                <a:cxn ang="10800000">
                  <a:pos x="wd2" y="hd2"/>
                </a:cxn>
                <a:cxn ang="16200000">
                  <a:pos x="wd2" y="hd2"/>
                </a:cxn>
              </a:cxnLst>
              <a:rect l="0" t="0" r="r" b="b"/>
              <a:pathLst>
                <a:path w="20785" h="21600" extrusionOk="0">
                  <a:moveTo>
                    <a:pt x="10387" y="7213"/>
                  </a:moveTo>
                  <a:cubicBezTo>
                    <a:pt x="13472" y="7213"/>
                    <a:pt x="15020" y="11070"/>
                    <a:pt x="12841" y="13351"/>
                  </a:cubicBezTo>
                  <a:cubicBezTo>
                    <a:pt x="12131" y="14082"/>
                    <a:pt x="11262" y="14406"/>
                    <a:pt x="10417" y="14406"/>
                  </a:cubicBezTo>
                  <a:cubicBezTo>
                    <a:pt x="8630" y="14406"/>
                    <a:pt x="6929" y="12970"/>
                    <a:pt x="6929" y="10797"/>
                  </a:cubicBezTo>
                  <a:cubicBezTo>
                    <a:pt x="6929" y="8801"/>
                    <a:pt x="8459" y="7213"/>
                    <a:pt x="10387" y="7213"/>
                  </a:cubicBezTo>
                  <a:close/>
                  <a:moveTo>
                    <a:pt x="10387" y="0"/>
                  </a:moveTo>
                  <a:cubicBezTo>
                    <a:pt x="9046" y="0"/>
                    <a:pt x="7694" y="267"/>
                    <a:pt x="6408" y="820"/>
                  </a:cubicBezTo>
                  <a:cubicBezTo>
                    <a:pt x="2528" y="2491"/>
                    <a:pt x="0" y="6425"/>
                    <a:pt x="0" y="10797"/>
                  </a:cubicBezTo>
                  <a:cubicBezTo>
                    <a:pt x="0" y="16764"/>
                    <a:pt x="4633" y="21581"/>
                    <a:pt x="10387" y="21600"/>
                  </a:cubicBezTo>
                  <a:cubicBezTo>
                    <a:pt x="14598" y="21600"/>
                    <a:pt x="18387" y="18956"/>
                    <a:pt x="19996" y="14927"/>
                  </a:cubicBezTo>
                  <a:cubicBezTo>
                    <a:pt x="21600" y="10892"/>
                    <a:pt x="20712" y="6253"/>
                    <a:pt x="17738" y="3165"/>
                  </a:cubicBezTo>
                  <a:cubicBezTo>
                    <a:pt x="15749" y="1093"/>
                    <a:pt x="13092" y="0"/>
                    <a:pt x="10387" y="0"/>
                  </a:cubicBezTo>
                  <a:close/>
                </a:path>
              </a:pathLst>
            </a:custGeom>
            <a:solidFill>
              <a:srgbClr val="193441"/>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grpSp>
      <p:grpSp>
        <p:nvGrpSpPr>
          <p:cNvPr id="7" name="Google Shape;11247;p73">
            <a:extLst>
              <a:ext uri="{FF2B5EF4-FFF2-40B4-BE49-F238E27FC236}">
                <a16:creationId xmlns:a16="http://schemas.microsoft.com/office/drawing/2014/main" id="{35B08066-ABC6-D061-50E8-3C715388E206}"/>
              </a:ext>
            </a:extLst>
          </p:cNvPr>
          <p:cNvGrpSpPr/>
          <p:nvPr/>
        </p:nvGrpSpPr>
        <p:grpSpPr>
          <a:xfrm>
            <a:off x="3878586" y="887239"/>
            <a:ext cx="553646" cy="561221"/>
            <a:chOff x="0" y="0"/>
            <a:chExt cx="334001" cy="334001"/>
          </a:xfrm>
        </p:grpSpPr>
        <p:sp>
          <p:nvSpPr>
            <p:cNvPr id="8" name="Google Shape;11248;p73">
              <a:extLst>
                <a:ext uri="{FF2B5EF4-FFF2-40B4-BE49-F238E27FC236}">
                  <a16:creationId xmlns:a16="http://schemas.microsoft.com/office/drawing/2014/main" id="{61E56548-4798-E627-9273-53070E14D279}"/>
                </a:ext>
              </a:extLst>
            </p:cNvPr>
            <p:cNvSpPr/>
            <p:nvPr/>
          </p:nvSpPr>
          <p:spPr>
            <a:xfrm>
              <a:off x="-1" y="-1"/>
              <a:ext cx="334003" cy="334003"/>
            </a:xfrm>
            <a:custGeom>
              <a:avLst/>
              <a:gdLst/>
              <a:ahLst/>
              <a:cxnLst>
                <a:cxn ang="0">
                  <a:pos x="wd2" y="hd2"/>
                </a:cxn>
                <a:cxn ang="5400000">
                  <a:pos x="wd2" y="hd2"/>
                </a:cxn>
                <a:cxn ang="10800000">
                  <a:pos x="wd2" y="hd2"/>
                </a:cxn>
                <a:cxn ang="16200000">
                  <a:pos x="wd2" y="hd2"/>
                </a:cxn>
              </a:cxnLst>
              <a:rect l="0" t="0" r="r" b="b"/>
              <a:pathLst>
                <a:path w="21600" h="21600" extrusionOk="0">
                  <a:moveTo>
                    <a:pt x="10801" y="1227"/>
                  </a:moveTo>
                  <a:cubicBezTo>
                    <a:pt x="16054" y="1227"/>
                    <a:pt x="20373" y="5546"/>
                    <a:pt x="20373" y="10799"/>
                  </a:cubicBezTo>
                  <a:cubicBezTo>
                    <a:pt x="20373" y="16112"/>
                    <a:pt x="16054" y="20373"/>
                    <a:pt x="10801" y="20373"/>
                  </a:cubicBezTo>
                  <a:cubicBezTo>
                    <a:pt x="5546" y="20373"/>
                    <a:pt x="1227" y="16054"/>
                    <a:pt x="1227" y="10799"/>
                  </a:cubicBezTo>
                  <a:cubicBezTo>
                    <a:pt x="1227" y="5546"/>
                    <a:pt x="5546" y="1227"/>
                    <a:pt x="10801" y="1227"/>
                  </a:cubicBezTo>
                  <a:close/>
                  <a:moveTo>
                    <a:pt x="10801" y="0"/>
                  </a:moveTo>
                  <a:cubicBezTo>
                    <a:pt x="4846" y="0"/>
                    <a:pt x="0" y="4846"/>
                    <a:pt x="0" y="10799"/>
                  </a:cubicBezTo>
                  <a:cubicBezTo>
                    <a:pt x="0" y="16754"/>
                    <a:pt x="4905" y="21600"/>
                    <a:pt x="10801" y="21600"/>
                  </a:cubicBezTo>
                  <a:cubicBezTo>
                    <a:pt x="16814" y="21600"/>
                    <a:pt x="21600" y="16695"/>
                    <a:pt x="21600" y="10799"/>
                  </a:cubicBezTo>
                  <a:cubicBezTo>
                    <a:pt x="21600" y="4903"/>
                    <a:pt x="16814" y="0"/>
                    <a:pt x="10801"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sp>
          <p:nvSpPr>
            <p:cNvPr id="9" name="Google Shape;11249;p73">
              <a:extLst>
                <a:ext uri="{FF2B5EF4-FFF2-40B4-BE49-F238E27FC236}">
                  <a16:creationId xmlns:a16="http://schemas.microsoft.com/office/drawing/2014/main" id="{B54E8C0F-95D5-E124-F7C3-E1767D040C35}"/>
                </a:ext>
              </a:extLst>
            </p:cNvPr>
            <p:cNvSpPr/>
            <p:nvPr/>
          </p:nvSpPr>
          <p:spPr>
            <a:xfrm>
              <a:off x="138104" y="59568"/>
              <a:ext cx="58682" cy="58681"/>
            </a:xfrm>
            <a:custGeom>
              <a:avLst/>
              <a:gdLst/>
              <a:ahLst/>
              <a:cxnLst>
                <a:cxn ang="0">
                  <a:pos x="wd2" y="hd2"/>
                </a:cxn>
                <a:cxn ang="5400000">
                  <a:pos x="wd2" y="hd2"/>
                </a:cxn>
                <a:cxn ang="10800000">
                  <a:pos x="wd2" y="hd2"/>
                </a:cxn>
                <a:cxn ang="16200000">
                  <a:pos x="wd2" y="hd2"/>
                </a:cxn>
              </a:cxnLst>
              <a:rect l="0" t="0" r="r" b="b"/>
              <a:pathLst>
                <a:path w="21600" h="21600" extrusionOk="0">
                  <a:moveTo>
                    <a:pt x="10642" y="6982"/>
                  </a:moveTo>
                  <a:cubicBezTo>
                    <a:pt x="12635" y="6982"/>
                    <a:pt x="14291" y="8638"/>
                    <a:pt x="14291" y="10969"/>
                  </a:cubicBezTo>
                  <a:cubicBezTo>
                    <a:pt x="14291" y="12962"/>
                    <a:pt x="12635" y="14629"/>
                    <a:pt x="10642" y="14629"/>
                  </a:cubicBezTo>
                  <a:cubicBezTo>
                    <a:pt x="8648" y="14629"/>
                    <a:pt x="6982" y="12962"/>
                    <a:pt x="6982" y="10969"/>
                  </a:cubicBezTo>
                  <a:cubicBezTo>
                    <a:pt x="6982" y="8638"/>
                    <a:pt x="8648" y="6982"/>
                    <a:pt x="10642" y="6982"/>
                  </a:cubicBezTo>
                  <a:close/>
                  <a:moveTo>
                    <a:pt x="10642" y="0"/>
                  </a:moveTo>
                  <a:cubicBezTo>
                    <a:pt x="4989" y="0"/>
                    <a:pt x="0" y="4989"/>
                    <a:pt x="0" y="10969"/>
                  </a:cubicBezTo>
                  <a:cubicBezTo>
                    <a:pt x="0" y="16622"/>
                    <a:pt x="4989" y="21600"/>
                    <a:pt x="10642" y="21600"/>
                  </a:cubicBezTo>
                  <a:cubicBezTo>
                    <a:pt x="16622" y="21600"/>
                    <a:pt x="21600" y="16622"/>
                    <a:pt x="21600" y="10969"/>
                  </a:cubicBezTo>
                  <a:cubicBezTo>
                    <a:pt x="21600" y="4989"/>
                    <a:pt x="16949" y="0"/>
                    <a:pt x="10642"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sp>
          <p:nvSpPr>
            <p:cNvPr id="10" name="Google Shape;11250;p73">
              <a:extLst>
                <a:ext uri="{FF2B5EF4-FFF2-40B4-BE49-F238E27FC236}">
                  <a16:creationId xmlns:a16="http://schemas.microsoft.com/office/drawing/2014/main" id="{F745DF9E-A262-6FEF-10C2-10CF90A76CA9}"/>
                </a:ext>
              </a:extLst>
            </p:cNvPr>
            <p:cNvSpPr/>
            <p:nvPr/>
          </p:nvSpPr>
          <p:spPr>
            <a:xfrm>
              <a:off x="138104" y="137216"/>
              <a:ext cx="58682" cy="137218"/>
            </a:xfrm>
            <a:custGeom>
              <a:avLst/>
              <a:gdLst/>
              <a:ahLst/>
              <a:cxnLst>
                <a:cxn ang="0">
                  <a:pos x="wd2" y="hd2"/>
                </a:cxn>
                <a:cxn ang="5400000">
                  <a:pos x="wd2" y="hd2"/>
                </a:cxn>
                <a:cxn ang="10800000">
                  <a:pos x="wd2" y="hd2"/>
                </a:cxn>
                <a:cxn ang="16200000">
                  <a:pos x="wd2" y="hd2"/>
                </a:cxn>
              </a:cxnLst>
              <a:rect l="0" t="0" r="r" b="b"/>
              <a:pathLst>
                <a:path w="21600" h="21600" extrusionOk="0">
                  <a:moveTo>
                    <a:pt x="10642" y="3265"/>
                  </a:moveTo>
                  <a:cubicBezTo>
                    <a:pt x="12635" y="3265"/>
                    <a:pt x="14291" y="3978"/>
                    <a:pt x="14291" y="4831"/>
                  </a:cubicBezTo>
                  <a:lnTo>
                    <a:pt x="14291" y="17049"/>
                  </a:lnTo>
                  <a:cubicBezTo>
                    <a:pt x="14291" y="18046"/>
                    <a:pt x="12635" y="18754"/>
                    <a:pt x="10642" y="18754"/>
                  </a:cubicBezTo>
                  <a:cubicBezTo>
                    <a:pt x="8648" y="18754"/>
                    <a:pt x="6982" y="18046"/>
                    <a:pt x="6982" y="17049"/>
                  </a:cubicBezTo>
                  <a:lnTo>
                    <a:pt x="6982" y="4831"/>
                  </a:lnTo>
                  <a:cubicBezTo>
                    <a:pt x="6982" y="3978"/>
                    <a:pt x="8648" y="3265"/>
                    <a:pt x="10642" y="3265"/>
                  </a:cubicBezTo>
                  <a:close/>
                  <a:moveTo>
                    <a:pt x="10642" y="0"/>
                  </a:moveTo>
                  <a:cubicBezTo>
                    <a:pt x="4989" y="0"/>
                    <a:pt x="0" y="2129"/>
                    <a:pt x="0" y="4686"/>
                  </a:cubicBezTo>
                  <a:lnTo>
                    <a:pt x="0" y="16909"/>
                  </a:lnTo>
                  <a:cubicBezTo>
                    <a:pt x="0" y="19467"/>
                    <a:pt x="4989" y="21600"/>
                    <a:pt x="10642" y="21600"/>
                  </a:cubicBezTo>
                  <a:cubicBezTo>
                    <a:pt x="16622" y="21600"/>
                    <a:pt x="21600" y="19467"/>
                    <a:pt x="21600" y="16909"/>
                  </a:cubicBezTo>
                  <a:lnTo>
                    <a:pt x="21600" y="4686"/>
                  </a:lnTo>
                  <a:cubicBezTo>
                    <a:pt x="21600" y="2129"/>
                    <a:pt x="16949" y="0"/>
                    <a:pt x="10642" y="0"/>
                  </a:cubicBezTo>
                  <a:close/>
                </a:path>
              </a:pathLst>
            </a:custGeom>
            <a:solidFill>
              <a:srgbClr val="193441"/>
            </a:solidFill>
            <a:ln w="12700" cap="flat">
              <a:noFill/>
              <a:miter lim="400000"/>
            </a:ln>
            <a:effectLst/>
          </p:spPr>
          <p:txBody>
            <a:bodyPr wrap="square" lIns="45719" tIns="45719" rIns="45719" bIns="45719" numCol="1" anchor="ctr">
              <a:noAutofit/>
            </a:bodyPr>
            <a:lstStyle/>
            <a:p>
              <a:endParaRPr/>
            </a:p>
          </p:txBody>
        </p:sp>
      </p:grpSp>
      <p:sp>
        <p:nvSpPr>
          <p:cNvPr id="12" name="Google Shape;44;p8">
            <a:extLst>
              <a:ext uri="{FF2B5EF4-FFF2-40B4-BE49-F238E27FC236}">
                <a16:creationId xmlns:a16="http://schemas.microsoft.com/office/drawing/2014/main" id="{8042F1D1-53BA-3C67-5269-8E3341CC2D2A}"/>
              </a:ext>
            </a:extLst>
          </p:cNvPr>
          <p:cNvSpPr/>
          <p:nvPr/>
        </p:nvSpPr>
        <p:spPr>
          <a:xfrm>
            <a:off x="7685103" y="4478594"/>
            <a:ext cx="1" cy="666495"/>
          </a:xfrm>
          <a:prstGeom prst="line">
            <a:avLst/>
          </a:prstGeom>
          <a:ln w="19050">
            <a:solidFill>
              <a:srgbClr val="FFFFFF"/>
            </a:solidFill>
          </a:ln>
        </p:spPr>
        <p:txBody>
          <a:bodyPr lIns="45719" rIns="45719"/>
          <a:lstStyle/>
          <a:p>
            <a:endParaRPr/>
          </a:p>
        </p:txBody>
      </p:sp>
      <p:pic>
        <p:nvPicPr>
          <p:cNvPr id="14" name="Picture 4">
            <a:extLst>
              <a:ext uri="{FF2B5EF4-FFF2-40B4-BE49-F238E27FC236}">
                <a16:creationId xmlns:a16="http://schemas.microsoft.com/office/drawing/2014/main" id="{E01459D3-3FC4-0BFA-01FE-C8D04ABD5EC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57782" y="4404164"/>
            <a:ext cx="961140" cy="425283"/>
          </a:xfrm>
          <a:prstGeom prst="rect">
            <a:avLst/>
          </a:prstGeom>
          <a:ln w="12700">
            <a:miter lim="400000"/>
          </a:ln>
        </p:spPr>
      </p:pic>
    </p:spTree>
    <p:extLst>
      <p:ext uri="{BB962C8B-B14F-4D97-AF65-F5344CB8AC3E}">
        <p14:creationId xmlns:p14="http://schemas.microsoft.com/office/powerpoint/2010/main" val="348893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1"/>
          <p:cNvSpPr/>
          <p:nvPr/>
        </p:nvSpPr>
        <p:spPr>
          <a:xfrm>
            <a:off x="-27161" y="418036"/>
            <a:ext cx="7986532" cy="787708"/>
          </a:xfrm>
          <a:prstGeom prst="rect">
            <a:avLst/>
          </a:prstGeom>
          <a:solidFill>
            <a:srgbClr val="E4FBF6"/>
          </a:solidFill>
          <a:ln w="12700">
            <a:miter lim="400000"/>
          </a:ln>
        </p:spPr>
        <p:txBody>
          <a:bodyPr lIns="45719" rIns="45719" anchor="ctr"/>
          <a:lstStyle/>
          <a:p>
            <a:pPr algn="ctr">
              <a:defRPr>
                <a:solidFill>
                  <a:srgbClr val="FFFFFF"/>
                </a:solidFill>
              </a:defRPr>
            </a:pPr>
            <a:endParaRPr/>
          </a:p>
        </p:txBody>
      </p:sp>
      <p:sp>
        <p:nvSpPr>
          <p:cNvPr id="54" name="Google Shape;189;p36"/>
          <p:cNvSpPr txBox="1">
            <a:spLocks noGrp="1"/>
          </p:cNvSpPr>
          <p:nvPr>
            <p:ph type="title"/>
          </p:nvPr>
        </p:nvSpPr>
        <p:spPr>
          <a:xfrm>
            <a:off x="750854" y="562868"/>
            <a:ext cx="7089445" cy="453001"/>
          </a:xfrm>
          <a:prstGeom prst="rect">
            <a:avLst/>
          </a:prstGeom>
        </p:spPr>
        <p:txBody>
          <a:bodyPr lIns="91424" tIns="91424" rIns="91424" bIns="91424" anchor="t">
            <a:noAutofit/>
          </a:bodyPr>
          <a:lstStyle>
            <a:lvl1pPr defTabSz="425195">
              <a:lnSpc>
                <a:spcPct val="100000"/>
              </a:lnSpc>
              <a:defRPr sz="1488">
                <a:latin typeface="Antonio Regular"/>
                <a:ea typeface="Antonio Regular"/>
                <a:cs typeface="Antonio Regular"/>
                <a:sym typeface="Antonio Regular"/>
              </a:defRPr>
            </a:lvl1pPr>
          </a:lstStyle>
          <a:p>
            <a:r>
              <a:rPr lang="en-US" sz="2600" b="1" err="1">
                <a:latin typeface="Big Shoulders Display SemiBold" pitchFamily="2" charset="77"/>
              </a:rPr>
              <a:t>Programmes</a:t>
            </a:r>
            <a:r>
              <a:rPr lang="en-US" sz="2600" b="1">
                <a:latin typeface="Big Shoulders Display SemiBold" pitchFamily="2" charset="77"/>
              </a:rPr>
              <a:t> like BESTLIFE2030 can’t solve all our problems...</a:t>
            </a:r>
            <a:endParaRPr sz="2600" b="1">
              <a:latin typeface="Big Shoulders Display SemiBold" pitchFamily="2" charset="77"/>
            </a:endParaRPr>
          </a:p>
        </p:txBody>
      </p:sp>
      <p:sp>
        <p:nvSpPr>
          <p:cNvPr id="55" name="Google Shape;190;p36"/>
          <p:cNvSpPr txBox="1"/>
          <p:nvPr/>
        </p:nvSpPr>
        <p:spPr>
          <a:xfrm>
            <a:off x="755355" y="1278995"/>
            <a:ext cx="7010970" cy="9050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pPr defTabSz="685800">
              <a:lnSpc>
                <a:spcPct val="114000"/>
              </a:lnSpc>
              <a:defRPr>
                <a:solidFill>
                  <a:srgbClr val="193441"/>
                </a:solidFill>
                <a:latin typeface="Roboto Regular"/>
                <a:ea typeface="Roboto Regular"/>
                <a:cs typeface="Roboto Regular"/>
                <a:sym typeface="Roboto Regular"/>
              </a:defRPr>
            </a:pPr>
            <a:r>
              <a:rPr lang="en-US" sz="1400" dirty="0">
                <a:latin typeface="Schibsted Grotesk Medium" pitchFamily="2" charset="77"/>
                <a:cs typeface="Schibsted Grotesk Medium" pitchFamily="2" charset="77"/>
              </a:rPr>
              <a:t>Relying solely on project-based funding is unsustainable. Outermost regions and Overseas Countries and Territories need structural and open funding to support long-term conservation initiatives that respond to local needs.</a:t>
            </a:r>
            <a:endParaRPr dirty="0"/>
          </a:p>
        </p:txBody>
      </p:sp>
      <p:pic>
        <p:nvPicPr>
          <p:cNvPr id="56"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7445" y="4502120"/>
            <a:ext cx="961139" cy="425283"/>
          </a:xfrm>
          <a:prstGeom prst="rect">
            <a:avLst/>
          </a:prstGeom>
          <a:ln w="12700">
            <a:miter lim="400000"/>
          </a:ln>
        </p:spPr>
      </p:pic>
      <p:sp>
        <p:nvSpPr>
          <p:cNvPr id="57" name="Google Shape;44;p8"/>
          <p:cNvSpPr/>
          <p:nvPr/>
        </p:nvSpPr>
        <p:spPr>
          <a:xfrm flipH="1">
            <a:off x="1528746" y="4474961"/>
            <a:ext cx="10342" cy="668539"/>
          </a:xfrm>
          <a:prstGeom prst="line">
            <a:avLst/>
          </a:prstGeom>
          <a:ln w="19050">
            <a:solidFill>
              <a:srgbClr val="193441"/>
            </a:solidFill>
          </a:ln>
        </p:spPr>
        <p:txBody>
          <a:bodyPr lIns="45719" rIns="45719"/>
          <a:lstStyle/>
          <a:p>
            <a:endParaRPr/>
          </a:p>
        </p:txBody>
      </p:sp>
      <p:sp>
        <p:nvSpPr>
          <p:cNvPr id="2" name="Rectangle 1">
            <a:extLst>
              <a:ext uri="{FF2B5EF4-FFF2-40B4-BE49-F238E27FC236}">
                <a16:creationId xmlns:a16="http://schemas.microsoft.com/office/drawing/2014/main" id="{676729CE-2031-AF4F-088A-95F8600C6AF5}"/>
              </a:ext>
            </a:extLst>
          </p:cNvPr>
          <p:cNvSpPr/>
          <p:nvPr/>
        </p:nvSpPr>
        <p:spPr>
          <a:xfrm>
            <a:off x="1157468" y="2509159"/>
            <a:ext cx="7986532" cy="787708"/>
          </a:xfrm>
          <a:prstGeom prst="rect">
            <a:avLst/>
          </a:prstGeom>
          <a:solidFill>
            <a:srgbClr val="E4FBF6"/>
          </a:solidFill>
          <a:ln w="12700">
            <a:miter lim="400000"/>
          </a:ln>
        </p:spPr>
        <p:txBody>
          <a:bodyPr lIns="45719" rIns="45719" anchor="ctr"/>
          <a:lstStyle/>
          <a:p>
            <a:pPr algn="ctr">
              <a:defRPr>
                <a:solidFill>
                  <a:srgbClr val="FFFFFF"/>
                </a:solidFill>
              </a:defRPr>
            </a:pPr>
            <a:endParaRPr/>
          </a:p>
        </p:txBody>
      </p:sp>
      <p:sp>
        <p:nvSpPr>
          <p:cNvPr id="3" name="Google Shape;190;p36">
            <a:extLst>
              <a:ext uri="{FF2B5EF4-FFF2-40B4-BE49-F238E27FC236}">
                <a16:creationId xmlns:a16="http://schemas.microsoft.com/office/drawing/2014/main" id="{40A9C0E9-61B5-A544-4A42-E17F24515FEC}"/>
              </a:ext>
            </a:extLst>
          </p:cNvPr>
          <p:cNvSpPr txBox="1"/>
          <p:nvPr/>
        </p:nvSpPr>
        <p:spPr>
          <a:xfrm>
            <a:off x="1809250" y="3370118"/>
            <a:ext cx="6822704" cy="11506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nchor="t">
            <a:spAutoFit/>
          </a:bodyPr>
          <a:lstStyle/>
          <a:p>
            <a:pPr defTabSz="685800">
              <a:lnSpc>
                <a:spcPct val="114000"/>
              </a:lnSpc>
              <a:defRPr>
                <a:solidFill>
                  <a:srgbClr val="193441"/>
                </a:solidFill>
                <a:latin typeface="Roboto Regular"/>
                <a:ea typeface="Roboto Regular"/>
                <a:cs typeface="Roboto Regular"/>
                <a:sym typeface="Roboto Regular"/>
              </a:defRPr>
            </a:pPr>
            <a:r>
              <a:rPr lang="en-US" sz="1400">
                <a:solidFill>
                  <a:schemeClr val="tx1"/>
                </a:solidFill>
                <a:latin typeface="Schibsted Grotesk Medium"/>
                <a:cs typeface="Schibsted Grotesk Medium"/>
              </a:rPr>
              <a:t>BESTLIFE2030 plays a key role in protecting biodiversity globally. Its focuses, inclusion, and flexibility allow us to conduct valuable work when financial instruments can’t be provided sustainably, projects are deemed too ambitious for solely local support, or institutions are already juggling too many tasks.</a:t>
            </a:r>
            <a:endParaRPr sz="1400">
              <a:solidFill>
                <a:schemeClr val="tx1"/>
              </a:solidFill>
              <a:latin typeface="Schibsted Grotesk Medium"/>
              <a:cs typeface="Schibsted Grotesk Medium"/>
            </a:endParaRPr>
          </a:p>
        </p:txBody>
      </p:sp>
      <p:sp>
        <p:nvSpPr>
          <p:cNvPr id="4" name="Google Shape;189;p36">
            <a:extLst>
              <a:ext uri="{FF2B5EF4-FFF2-40B4-BE49-F238E27FC236}">
                <a16:creationId xmlns:a16="http://schemas.microsoft.com/office/drawing/2014/main" id="{FC253291-C44C-E1A3-33C5-F244878CB982}"/>
              </a:ext>
            </a:extLst>
          </p:cNvPr>
          <p:cNvSpPr txBox="1">
            <a:spLocks/>
          </p:cNvSpPr>
          <p:nvPr/>
        </p:nvSpPr>
        <p:spPr>
          <a:xfrm>
            <a:off x="1421395" y="2629941"/>
            <a:ext cx="7088863" cy="45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t">
            <a:noAutofit/>
          </a:bodyPr>
          <a:lstStyle>
            <a:lvl1pPr marL="0" marR="0" indent="0" algn="l" defTabSz="425195" rtl="0" latinLnBrk="0">
              <a:lnSpc>
                <a:spcPct val="100000"/>
              </a:lnSpc>
              <a:spcBef>
                <a:spcPts val="0"/>
              </a:spcBef>
              <a:spcAft>
                <a:spcPts val="0"/>
              </a:spcAft>
              <a:buClrTx/>
              <a:buSzTx/>
              <a:buFontTx/>
              <a:buNone/>
              <a:tabLst/>
              <a:defRPr sz="1488" b="0" i="0" u="none" strike="noStrike" cap="none" spc="0" baseline="0">
                <a:solidFill>
                  <a:srgbClr val="211C48"/>
                </a:solidFill>
                <a:uFillTx/>
                <a:latin typeface="Antonio Regular"/>
                <a:ea typeface="Antonio Regular"/>
                <a:cs typeface="Antonio Regular"/>
                <a:sym typeface="Antonio Regular"/>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211C48"/>
                </a:solidFill>
                <a:uFillTx/>
                <a:latin typeface="+mn-lt"/>
                <a:ea typeface="+mn-ea"/>
                <a:cs typeface="+mn-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211C48"/>
                </a:solidFill>
                <a:uFillTx/>
                <a:latin typeface="+mn-lt"/>
                <a:ea typeface="+mn-ea"/>
                <a:cs typeface="+mn-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211C48"/>
                </a:solidFill>
                <a:uFillTx/>
                <a:latin typeface="+mn-lt"/>
                <a:ea typeface="+mn-ea"/>
                <a:cs typeface="+mn-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211C48"/>
                </a:solidFill>
                <a:uFillTx/>
                <a:latin typeface="+mn-lt"/>
                <a:ea typeface="+mn-ea"/>
                <a:cs typeface="+mn-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211C48"/>
                </a:solidFill>
                <a:uFillTx/>
                <a:latin typeface="+mn-lt"/>
                <a:ea typeface="+mn-ea"/>
                <a:cs typeface="+mn-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211C48"/>
                </a:solidFill>
                <a:uFillTx/>
                <a:latin typeface="+mn-lt"/>
                <a:ea typeface="+mn-ea"/>
                <a:cs typeface="+mn-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211C48"/>
                </a:solidFill>
                <a:uFillTx/>
                <a:latin typeface="+mn-lt"/>
                <a:ea typeface="+mn-ea"/>
                <a:cs typeface="+mn-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211C48"/>
                </a:solidFill>
                <a:uFillTx/>
                <a:latin typeface="+mn-lt"/>
                <a:ea typeface="+mn-ea"/>
                <a:cs typeface="+mn-cs"/>
                <a:sym typeface="Calibri"/>
              </a:defRPr>
            </a:lvl9pPr>
          </a:lstStyle>
          <a:p>
            <a:pPr hangingPunct="1"/>
            <a:r>
              <a:rPr lang="en-US" sz="2600" b="1">
                <a:latin typeface="Big Shoulders Display SemiBold" pitchFamily="2" charset="77"/>
              </a:rPr>
              <a:t>... but they are essential to helping us reach our goals.</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A19DA-D0E1-311F-B5C3-CBEF9E883B3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1E5DBF3-009B-7AFF-4C5A-A6599CB92D04}"/>
              </a:ext>
            </a:extLst>
          </p:cNvPr>
          <p:cNvPicPr>
            <a:picLocks noChangeAspect="1"/>
          </p:cNvPicPr>
          <p:nvPr/>
        </p:nvPicPr>
        <p:blipFill>
          <a:blip r:embed="rId3" cstate="print">
            <a:extLst>
              <a:ext uri="{28A0092B-C50C-407E-A947-70E740481C1C}">
                <a14:useLocalDpi xmlns:a14="http://schemas.microsoft.com/office/drawing/2010/main" val="0"/>
              </a:ext>
            </a:extLst>
          </a:blip>
          <a:srcRect l="2816" t="6764" r="920" b="19025"/>
          <a:stretch>
            <a:fillRect/>
          </a:stretch>
        </p:blipFill>
        <p:spPr>
          <a:xfrm>
            <a:off x="270502" y="260074"/>
            <a:ext cx="8602996" cy="4623353"/>
          </a:xfrm>
          <a:prstGeom prst="rect">
            <a:avLst/>
          </a:prstGeom>
        </p:spPr>
      </p:pic>
      <p:sp>
        <p:nvSpPr>
          <p:cNvPr id="48" name="Google Shape;235;p40">
            <a:extLst>
              <a:ext uri="{FF2B5EF4-FFF2-40B4-BE49-F238E27FC236}">
                <a16:creationId xmlns:a16="http://schemas.microsoft.com/office/drawing/2014/main" id="{0FFC4833-7F38-F0AC-3A09-1CA58C340E1A}"/>
              </a:ext>
            </a:extLst>
          </p:cNvPr>
          <p:cNvSpPr/>
          <p:nvPr/>
        </p:nvSpPr>
        <p:spPr>
          <a:xfrm>
            <a:off x="477849" y="-1"/>
            <a:ext cx="3677463" cy="2002422"/>
          </a:xfrm>
          <a:prstGeom prst="rect">
            <a:avLst/>
          </a:prstGeom>
          <a:solidFill>
            <a:srgbClr val="C0F9EA"/>
          </a:solidFill>
          <a:ln w="12700">
            <a:miter lim="400000"/>
          </a:ln>
        </p:spPr>
        <p:txBody>
          <a:bodyPr lIns="45719" rIns="45719" anchor="ctr"/>
          <a:lstStyle/>
          <a:p>
            <a:pPr>
              <a:defRPr sz="1400">
                <a:solidFill>
                  <a:srgbClr val="000000"/>
                </a:solidFill>
                <a:latin typeface="Arial"/>
                <a:ea typeface="Arial"/>
                <a:cs typeface="Arial"/>
                <a:sym typeface="Arial"/>
              </a:defRPr>
            </a:pPr>
            <a:endParaRPr/>
          </a:p>
        </p:txBody>
      </p:sp>
      <p:sp>
        <p:nvSpPr>
          <p:cNvPr id="49" name="Google Shape;236;p40">
            <a:extLst>
              <a:ext uri="{FF2B5EF4-FFF2-40B4-BE49-F238E27FC236}">
                <a16:creationId xmlns:a16="http://schemas.microsoft.com/office/drawing/2014/main" id="{7AFC38E9-8D66-5605-15CD-1AEA6114CA1C}"/>
              </a:ext>
            </a:extLst>
          </p:cNvPr>
          <p:cNvSpPr txBox="1"/>
          <p:nvPr/>
        </p:nvSpPr>
        <p:spPr>
          <a:xfrm>
            <a:off x="702365" y="902499"/>
            <a:ext cx="3452947" cy="683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b">
            <a:spAutoFit/>
          </a:bodyPr>
          <a:lstStyle>
            <a:lvl1pPr defTabSz="685800">
              <a:lnSpc>
                <a:spcPct val="90000"/>
              </a:lnSpc>
              <a:defRPr sz="3600">
                <a:solidFill>
                  <a:srgbClr val="193441"/>
                </a:solidFill>
                <a:latin typeface="Antonio Regular"/>
                <a:ea typeface="Antonio Regular"/>
                <a:cs typeface="Antonio Regular"/>
                <a:sym typeface="Antonio Regular"/>
              </a:defRPr>
            </a:lvl1pPr>
          </a:lstStyle>
          <a:p>
            <a:r>
              <a:rPr lang="en-US">
                <a:latin typeface="Big Shoulders Display Medium" pitchFamily="2" charset="77"/>
              </a:rPr>
              <a:t>2. Stories</a:t>
            </a:r>
            <a:endParaRPr>
              <a:latin typeface="Big Shoulders Display Medium" pitchFamily="2" charset="77"/>
            </a:endParaRPr>
          </a:p>
        </p:txBody>
      </p:sp>
      <p:sp>
        <p:nvSpPr>
          <p:cNvPr id="50" name="Google Shape;44;p8">
            <a:extLst>
              <a:ext uri="{FF2B5EF4-FFF2-40B4-BE49-F238E27FC236}">
                <a16:creationId xmlns:a16="http://schemas.microsoft.com/office/drawing/2014/main" id="{02A11E86-B9D7-30A3-73FC-11E7DF339216}"/>
              </a:ext>
            </a:extLst>
          </p:cNvPr>
          <p:cNvSpPr/>
          <p:nvPr/>
        </p:nvSpPr>
        <p:spPr>
          <a:xfrm>
            <a:off x="7685103" y="4478594"/>
            <a:ext cx="1" cy="666495"/>
          </a:xfrm>
          <a:prstGeom prst="line">
            <a:avLst/>
          </a:prstGeom>
          <a:ln w="19050">
            <a:solidFill>
              <a:srgbClr val="FFFFFF"/>
            </a:solidFill>
          </a:ln>
        </p:spPr>
        <p:txBody>
          <a:bodyPr lIns="45719" rIns="45719"/>
          <a:lstStyle/>
          <a:p>
            <a:endParaRPr/>
          </a:p>
        </p:txBody>
      </p:sp>
      <p:pic>
        <p:nvPicPr>
          <p:cNvPr id="51" name="Picture 4">
            <a:extLst>
              <a:ext uri="{FF2B5EF4-FFF2-40B4-BE49-F238E27FC236}">
                <a16:creationId xmlns:a16="http://schemas.microsoft.com/office/drawing/2014/main" id="{8457E984-16F3-73A8-8A5F-A2F4528FE98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57782" y="4404164"/>
            <a:ext cx="961140" cy="425283"/>
          </a:xfrm>
          <a:prstGeom prst="rect">
            <a:avLst/>
          </a:prstGeom>
          <a:ln w="12700">
            <a:miter lim="400000"/>
          </a:ln>
        </p:spPr>
      </p:pic>
    </p:spTree>
    <p:extLst>
      <p:ext uri="{BB962C8B-B14F-4D97-AF65-F5344CB8AC3E}">
        <p14:creationId xmlns:p14="http://schemas.microsoft.com/office/powerpoint/2010/main" val="139964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3" name="Picture 4902">
            <a:extLst>
              <a:ext uri="{FF2B5EF4-FFF2-40B4-BE49-F238E27FC236}">
                <a16:creationId xmlns:a16="http://schemas.microsoft.com/office/drawing/2014/main" id="{C8531831-2BBD-2BD3-925E-C5B7F5A27C28}"/>
              </a:ext>
            </a:extLst>
          </p:cNvPr>
          <p:cNvPicPr>
            <a:picLocks noChangeAspect="1"/>
          </p:cNvPicPr>
          <p:nvPr/>
        </p:nvPicPr>
        <p:blipFill>
          <a:blip r:embed="rId3">
            <a:extLst>
              <a:ext uri="{28A0092B-C50C-407E-A947-70E740481C1C}">
                <a14:useLocalDpi xmlns:a14="http://schemas.microsoft.com/office/drawing/2010/main" val="0"/>
              </a:ext>
            </a:extLst>
          </a:blip>
          <a:srcRect l="6960" t="33597" r="10258" b="5222"/>
          <a:stretch>
            <a:fillRect/>
          </a:stretch>
        </p:blipFill>
        <p:spPr>
          <a:xfrm flipH="1">
            <a:off x="-3" y="0"/>
            <a:ext cx="9143999" cy="5143499"/>
          </a:xfrm>
          <a:prstGeom prst="rect">
            <a:avLst/>
          </a:prstGeom>
        </p:spPr>
      </p:pic>
      <p:sp>
        <p:nvSpPr>
          <p:cNvPr id="4904" name="Rectangle 1">
            <a:extLst>
              <a:ext uri="{FF2B5EF4-FFF2-40B4-BE49-F238E27FC236}">
                <a16:creationId xmlns:a16="http://schemas.microsoft.com/office/drawing/2014/main" id="{3F03B68A-FE72-F635-6C8E-1F58939ECB4A}"/>
              </a:ext>
            </a:extLst>
          </p:cNvPr>
          <p:cNvSpPr/>
          <p:nvPr/>
        </p:nvSpPr>
        <p:spPr>
          <a:xfrm>
            <a:off x="-3" y="-1590"/>
            <a:ext cx="9143998" cy="5143500"/>
          </a:xfrm>
          <a:prstGeom prst="rect">
            <a:avLst/>
          </a:prstGeom>
          <a:solidFill>
            <a:srgbClr val="2F2766">
              <a:alpha val="50196"/>
            </a:srgbClr>
          </a:solidFill>
          <a:ln w="12700">
            <a:miter lim="400000"/>
          </a:ln>
        </p:spPr>
        <p:txBody>
          <a:bodyPr lIns="45719" rIns="45719" anchor="ctr"/>
          <a:lstStyle/>
          <a:p>
            <a:pPr algn="ctr">
              <a:defRPr>
                <a:solidFill>
                  <a:srgbClr val="FFFFFF"/>
                </a:solidFill>
              </a:defRPr>
            </a:pPr>
            <a:endParaRPr/>
          </a:p>
        </p:txBody>
      </p:sp>
      <p:sp>
        <p:nvSpPr>
          <p:cNvPr id="4896" name="Rectangle 1">
            <a:extLst>
              <a:ext uri="{FF2B5EF4-FFF2-40B4-BE49-F238E27FC236}">
                <a16:creationId xmlns:a16="http://schemas.microsoft.com/office/drawing/2014/main" id="{8D8A28BD-655C-67A7-2C66-576CA3CAFD6E}"/>
              </a:ext>
            </a:extLst>
          </p:cNvPr>
          <p:cNvSpPr/>
          <p:nvPr/>
        </p:nvSpPr>
        <p:spPr>
          <a:xfrm>
            <a:off x="1892787" y="885690"/>
            <a:ext cx="5358421" cy="3372120"/>
          </a:xfrm>
          <a:prstGeom prst="rect">
            <a:avLst/>
          </a:prstGeom>
          <a:solidFill>
            <a:schemeClr val="tx1">
              <a:lumMod val="90000"/>
              <a:lumOff val="10000"/>
              <a:alpha val="74902"/>
            </a:schemeClr>
          </a:solidFill>
          <a:ln w="12700">
            <a:miter lim="400000"/>
          </a:ln>
        </p:spPr>
        <p:txBody>
          <a:bodyPr lIns="45719" rIns="45719" anchor="ctr"/>
          <a:lstStyle/>
          <a:p>
            <a:pPr algn="ctr">
              <a:defRPr>
                <a:solidFill>
                  <a:srgbClr val="FFFFFF"/>
                </a:solidFill>
              </a:defRPr>
            </a:pPr>
            <a:endParaRPr/>
          </a:p>
        </p:txBody>
      </p:sp>
      <p:grpSp>
        <p:nvGrpSpPr>
          <p:cNvPr id="4883" name="Group 4882">
            <a:extLst>
              <a:ext uri="{FF2B5EF4-FFF2-40B4-BE49-F238E27FC236}">
                <a16:creationId xmlns:a16="http://schemas.microsoft.com/office/drawing/2014/main" id="{97B909EF-BDBA-A273-11B8-707BC7173348}"/>
              </a:ext>
            </a:extLst>
          </p:cNvPr>
          <p:cNvGrpSpPr/>
          <p:nvPr/>
        </p:nvGrpSpPr>
        <p:grpSpPr>
          <a:xfrm>
            <a:off x="2263140" y="1149589"/>
            <a:ext cx="2089943" cy="1903577"/>
            <a:chOff x="2152755" y="2008639"/>
            <a:chExt cx="1250291" cy="1105358"/>
          </a:xfrm>
        </p:grpSpPr>
        <p:sp>
          <p:nvSpPr>
            <p:cNvPr id="3002" name="Google Shape;3256;p43">
              <a:extLst>
                <a:ext uri="{FF2B5EF4-FFF2-40B4-BE49-F238E27FC236}">
                  <a16:creationId xmlns:a16="http://schemas.microsoft.com/office/drawing/2014/main" id="{CF060CFA-ABAD-3572-38B9-3886683B95A3}"/>
                </a:ext>
              </a:extLst>
            </p:cNvPr>
            <p:cNvSpPr/>
            <p:nvPr/>
          </p:nvSpPr>
          <p:spPr>
            <a:xfrm>
              <a:off x="2766840" y="2681163"/>
              <a:ext cx="20115" cy="22120"/>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cubicBezTo>
                    <a:pt x="4304" y="0"/>
                    <a:pt x="0" y="5871"/>
                    <a:pt x="0" y="11742"/>
                  </a:cubicBezTo>
                  <a:cubicBezTo>
                    <a:pt x="0" y="17686"/>
                    <a:pt x="4304" y="21600"/>
                    <a:pt x="10760" y="21600"/>
                  </a:cubicBezTo>
                  <a:lnTo>
                    <a:pt x="15064" y="21600"/>
                  </a:lnTo>
                  <a:cubicBezTo>
                    <a:pt x="17296" y="15729"/>
                    <a:pt x="19448" y="9785"/>
                    <a:pt x="21600" y="3914"/>
                  </a:cubicBezTo>
                  <a:cubicBezTo>
                    <a:pt x="19448" y="1957"/>
                    <a:pt x="15064" y="0"/>
                    <a:pt x="1076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003" name="Google Shape;3257;p43">
              <a:extLst>
                <a:ext uri="{FF2B5EF4-FFF2-40B4-BE49-F238E27FC236}">
                  <a16:creationId xmlns:a16="http://schemas.microsoft.com/office/drawing/2014/main" id="{BF29F09F-3B23-31C8-35A5-4A7F3858DF77}"/>
                </a:ext>
              </a:extLst>
            </p:cNvPr>
            <p:cNvSpPr/>
            <p:nvPr/>
          </p:nvSpPr>
          <p:spPr>
            <a:xfrm>
              <a:off x="3142985" y="272313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0800"/>
                    <a:pt x="10800" y="10800"/>
                    <a:pt x="21600" y="21600"/>
                  </a:cubicBezTo>
                  <a:cubicBezTo>
                    <a:pt x="21600" y="10800"/>
                    <a:pt x="10800"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090" name="Google Shape;3344;p43">
              <a:extLst>
                <a:ext uri="{FF2B5EF4-FFF2-40B4-BE49-F238E27FC236}">
                  <a16:creationId xmlns:a16="http://schemas.microsoft.com/office/drawing/2014/main" id="{103A5AB1-040C-B8A9-C43B-9A568E1B14F0}"/>
                </a:ext>
              </a:extLst>
            </p:cNvPr>
            <p:cNvSpPr/>
            <p:nvPr/>
          </p:nvSpPr>
          <p:spPr>
            <a:xfrm>
              <a:off x="3378847" y="3007328"/>
              <a:ext cx="20115" cy="18113"/>
            </a:xfrm>
            <a:custGeom>
              <a:avLst/>
              <a:gdLst/>
              <a:ahLst/>
              <a:cxnLst>
                <a:cxn ang="0">
                  <a:pos x="wd2" y="hd2"/>
                </a:cxn>
                <a:cxn ang="5400000">
                  <a:pos x="wd2" y="hd2"/>
                </a:cxn>
                <a:cxn ang="10800000">
                  <a:pos x="wd2" y="hd2"/>
                </a:cxn>
                <a:cxn ang="16200000">
                  <a:pos x="wd2" y="hd2"/>
                </a:cxn>
              </a:cxnLst>
              <a:rect l="0" t="0" r="r" b="b"/>
              <a:pathLst>
                <a:path w="21600" h="21600" extrusionOk="0">
                  <a:moveTo>
                    <a:pt x="4304" y="0"/>
                  </a:moveTo>
                  <a:cubicBezTo>
                    <a:pt x="2152" y="2390"/>
                    <a:pt x="0" y="4780"/>
                    <a:pt x="0" y="9561"/>
                  </a:cubicBezTo>
                  <a:cubicBezTo>
                    <a:pt x="0" y="16820"/>
                    <a:pt x="6536" y="21600"/>
                    <a:pt x="12992" y="21600"/>
                  </a:cubicBezTo>
                  <a:cubicBezTo>
                    <a:pt x="17296" y="21600"/>
                    <a:pt x="19448" y="21600"/>
                    <a:pt x="21600" y="19210"/>
                  </a:cubicBezTo>
                  <a:cubicBezTo>
                    <a:pt x="15144" y="14430"/>
                    <a:pt x="10840" y="7170"/>
                    <a:pt x="4304"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091" name="Google Shape;3345;p43">
              <a:extLst>
                <a:ext uri="{FF2B5EF4-FFF2-40B4-BE49-F238E27FC236}">
                  <a16:creationId xmlns:a16="http://schemas.microsoft.com/office/drawing/2014/main" id="{60292EDF-6343-A099-1E53-526F4BE4261A}"/>
                </a:ext>
              </a:extLst>
            </p:cNvPr>
            <p:cNvSpPr/>
            <p:nvPr/>
          </p:nvSpPr>
          <p:spPr>
            <a:xfrm>
              <a:off x="3378848" y="3061664"/>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11815"/>
                  </a:cubicBezTo>
                  <a:cubicBezTo>
                    <a:pt x="0" y="17686"/>
                    <a:pt x="5433" y="21600"/>
                    <a:pt x="10800" y="21600"/>
                  </a:cubicBezTo>
                  <a:cubicBezTo>
                    <a:pt x="16167" y="21600"/>
                    <a:pt x="21600" y="17686"/>
                    <a:pt x="21600" y="1181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092" name="Google Shape;3346;p43">
              <a:extLst>
                <a:ext uri="{FF2B5EF4-FFF2-40B4-BE49-F238E27FC236}">
                  <a16:creationId xmlns:a16="http://schemas.microsoft.com/office/drawing/2014/main" id="{E8852EA8-A4D7-D505-1690-6CF6880998FD}"/>
                </a:ext>
              </a:extLst>
            </p:cNvPr>
            <p:cNvSpPr/>
            <p:nvPr/>
          </p:nvSpPr>
          <p:spPr>
            <a:xfrm>
              <a:off x="3350641" y="3031452"/>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5433"/>
                    <a:pt x="0" y="10800"/>
                  </a:cubicBezTo>
                  <a:cubicBezTo>
                    <a:pt x="0" y="16167"/>
                    <a:pt x="3973" y="21600"/>
                    <a:pt x="11775" y="21600"/>
                  </a:cubicBezTo>
                  <a:cubicBezTo>
                    <a:pt x="17699" y="21600"/>
                    <a:pt x="21600" y="16167"/>
                    <a:pt x="21600" y="10800"/>
                  </a:cubicBezTo>
                  <a:cubicBezTo>
                    <a:pt x="21600" y="5433"/>
                    <a:pt x="17699"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093" name="Google Shape;3347;p43">
              <a:extLst>
                <a:ext uri="{FF2B5EF4-FFF2-40B4-BE49-F238E27FC236}">
                  <a16:creationId xmlns:a16="http://schemas.microsoft.com/office/drawing/2014/main" id="{EABBE3EE-F06E-4C11-56A4-B0BD48207D7C}"/>
                </a:ext>
              </a:extLst>
            </p:cNvPr>
            <p:cNvSpPr/>
            <p:nvPr/>
          </p:nvSpPr>
          <p:spPr>
            <a:xfrm>
              <a:off x="3350641" y="3089871"/>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5383"/>
                    <a:pt x="0" y="10833"/>
                  </a:cubicBezTo>
                  <a:cubicBezTo>
                    <a:pt x="0" y="16217"/>
                    <a:pt x="3973" y="21600"/>
                    <a:pt x="11775" y="21600"/>
                  </a:cubicBezTo>
                  <a:cubicBezTo>
                    <a:pt x="17699" y="21600"/>
                    <a:pt x="21600" y="16217"/>
                    <a:pt x="21600" y="10833"/>
                  </a:cubicBezTo>
                  <a:cubicBezTo>
                    <a:pt x="21600" y="5383"/>
                    <a:pt x="17699"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120" name="Google Shape;3374;p43">
              <a:extLst>
                <a:ext uri="{FF2B5EF4-FFF2-40B4-BE49-F238E27FC236}">
                  <a16:creationId xmlns:a16="http://schemas.microsoft.com/office/drawing/2014/main" id="{82E1D782-3763-096F-3E50-62808BB25110}"/>
                </a:ext>
              </a:extLst>
            </p:cNvPr>
            <p:cNvSpPr/>
            <p:nvPr/>
          </p:nvSpPr>
          <p:spPr>
            <a:xfrm>
              <a:off x="3292297" y="2979120"/>
              <a:ext cx="22121" cy="18113"/>
            </a:xfrm>
            <a:custGeom>
              <a:avLst/>
              <a:gdLst/>
              <a:ahLst/>
              <a:cxnLst>
                <a:cxn ang="0">
                  <a:pos x="wd2" y="hd2"/>
                </a:cxn>
                <a:cxn ang="5400000">
                  <a:pos x="wd2" y="hd2"/>
                </a:cxn>
                <a:cxn ang="10800000">
                  <a:pos x="wd2" y="hd2"/>
                </a:cxn>
                <a:cxn ang="16200000">
                  <a:pos x="wd2" y="hd2"/>
                </a:cxn>
              </a:cxnLst>
              <a:rect l="0" t="0" r="r" b="b"/>
              <a:pathLst>
                <a:path w="21600" h="21600" extrusionOk="0">
                  <a:moveTo>
                    <a:pt x="1957" y="0"/>
                  </a:moveTo>
                  <a:cubicBezTo>
                    <a:pt x="0" y="2390"/>
                    <a:pt x="0" y="4780"/>
                    <a:pt x="0" y="7170"/>
                  </a:cubicBezTo>
                  <a:cubicBezTo>
                    <a:pt x="0" y="14430"/>
                    <a:pt x="3914" y="21600"/>
                    <a:pt x="11815" y="21600"/>
                  </a:cubicBezTo>
                  <a:cubicBezTo>
                    <a:pt x="17686" y="21600"/>
                    <a:pt x="21600" y="14430"/>
                    <a:pt x="21600" y="7170"/>
                  </a:cubicBezTo>
                  <a:cubicBezTo>
                    <a:pt x="13772" y="7170"/>
                    <a:pt x="7828" y="4780"/>
                    <a:pt x="195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121" name="Google Shape;3375;p43">
              <a:extLst>
                <a:ext uri="{FF2B5EF4-FFF2-40B4-BE49-F238E27FC236}">
                  <a16:creationId xmlns:a16="http://schemas.microsoft.com/office/drawing/2014/main" id="{A92189E0-3F80-998C-442A-E1CE3C1FED8D}"/>
                </a:ext>
              </a:extLst>
            </p:cNvPr>
            <p:cNvSpPr/>
            <p:nvPr/>
          </p:nvSpPr>
          <p:spPr>
            <a:xfrm>
              <a:off x="3320505" y="3003319"/>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7686"/>
                    <a:pt x="5383" y="21600"/>
                    <a:pt x="10767" y="21600"/>
                  </a:cubicBezTo>
                  <a:cubicBezTo>
                    <a:pt x="16217" y="21600"/>
                    <a:pt x="21600" y="17686"/>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122" name="Google Shape;3376;p43">
              <a:extLst>
                <a:ext uri="{FF2B5EF4-FFF2-40B4-BE49-F238E27FC236}">
                  <a16:creationId xmlns:a16="http://schemas.microsoft.com/office/drawing/2014/main" id="{94EA15F2-D495-7A33-0AEA-3904F8E53F89}"/>
                </a:ext>
              </a:extLst>
            </p:cNvPr>
            <p:cNvSpPr/>
            <p:nvPr/>
          </p:nvSpPr>
          <p:spPr>
            <a:xfrm>
              <a:off x="3352382" y="298787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600" y="14400"/>
                    <a:pt x="10800" y="21600"/>
                    <a:pt x="18000" y="21600"/>
                  </a:cubicBezTo>
                  <a:cubicBezTo>
                    <a:pt x="18000" y="21600"/>
                    <a:pt x="21600" y="14400"/>
                    <a:pt x="21600" y="14400"/>
                  </a:cubicBezTo>
                  <a:cubicBezTo>
                    <a:pt x="14400" y="14400"/>
                    <a:pt x="7200" y="720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123" name="Google Shape;3377;p43">
              <a:extLst>
                <a:ext uri="{FF2B5EF4-FFF2-40B4-BE49-F238E27FC236}">
                  <a16:creationId xmlns:a16="http://schemas.microsoft.com/office/drawing/2014/main" id="{E5178D4A-71F8-FC49-2505-4F7A0FFFB0CF}"/>
                </a:ext>
              </a:extLst>
            </p:cNvPr>
            <p:cNvSpPr/>
            <p:nvPr/>
          </p:nvSpPr>
          <p:spPr>
            <a:xfrm>
              <a:off x="3320505" y="3061664"/>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11815"/>
                  </a:cubicBezTo>
                  <a:cubicBezTo>
                    <a:pt x="0" y="17686"/>
                    <a:pt x="5383" y="21600"/>
                    <a:pt x="10767" y="21600"/>
                  </a:cubicBezTo>
                  <a:cubicBezTo>
                    <a:pt x="16217" y="21600"/>
                    <a:pt x="21600" y="17686"/>
                    <a:pt x="21600" y="1181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124" name="Google Shape;3378;p43">
              <a:extLst>
                <a:ext uri="{FF2B5EF4-FFF2-40B4-BE49-F238E27FC236}">
                  <a16:creationId xmlns:a16="http://schemas.microsoft.com/office/drawing/2014/main" id="{84CCBCAB-F4ED-1896-8B8B-9545A94DCAE4}"/>
                </a:ext>
              </a:extLst>
            </p:cNvPr>
            <p:cNvSpPr/>
            <p:nvPr/>
          </p:nvSpPr>
          <p:spPr>
            <a:xfrm>
              <a:off x="3292297" y="3031452"/>
              <a:ext cx="22121" cy="24199"/>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433"/>
                    <a:pt x="0" y="10800"/>
                  </a:cubicBezTo>
                  <a:cubicBezTo>
                    <a:pt x="0" y="16167"/>
                    <a:pt x="3914" y="21600"/>
                    <a:pt x="11815" y="21600"/>
                  </a:cubicBezTo>
                  <a:cubicBezTo>
                    <a:pt x="17686" y="21600"/>
                    <a:pt x="21600" y="16167"/>
                    <a:pt x="21600" y="10800"/>
                  </a:cubicBezTo>
                  <a:cubicBezTo>
                    <a:pt x="21600" y="543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125" name="Google Shape;3379;p43">
              <a:extLst>
                <a:ext uri="{FF2B5EF4-FFF2-40B4-BE49-F238E27FC236}">
                  <a16:creationId xmlns:a16="http://schemas.microsoft.com/office/drawing/2014/main" id="{A057000E-9150-87DD-E5F7-A682B23465CD}"/>
                </a:ext>
              </a:extLst>
            </p:cNvPr>
            <p:cNvSpPr/>
            <p:nvPr/>
          </p:nvSpPr>
          <p:spPr>
            <a:xfrm>
              <a:off x="3292297" y="3089871"/>
              <a:ext cx="22121"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383"/>
                    <a:pt x="0" y="10833"/>
                  </a:cubicBezTo>
                  <a:cubicBezTo>
                    <a:pt x="0" y="16217"/>
                    <a:pt x="3914" y="21600"/>
                    <a:pt x="11815" y="21600"/>
                  </a:cubicBezTo>
                  <a:cubicBezTo>
                    <a:pt x="17686" y="21600"/>
                    <a:pt x="21600" y="16217"/>
                    <a:pt x="21600" y="10833"/>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156" name="Google Shape;3410;p43">
              <a:extLst>
                <a:ext uri="{FF2B5EF4-FFF2-40B4-BE49-F238E27FC236}">
                  <a16:creationId xmlns:a16="http://schemas.microsoft.com/office/drawing/2014/main" id="{E3F36907-1446-C2FE-A0D9-37035F8B9700}"/>
                </a:ext>
              </a:extLst>
            </p:cNvPr>
            <p:cNvSpPr/>
            <p:nvPr/>
          </p:nvSpPr>
          <p:spPr>
            <a:xfrm>
              <a:off x="3262087" y="2946904"/>
              <a:ext cx="18111" cy="20117"/>
            </a:xfrm>
            <a:custGeom>
              <a:avLst/>
              <a:gdLst/>
              <a:ahLst/>
              <a:cxnLst>
                <a:cxn ang="0">
                  <a:pos x="wd2" y="hd2"/>
                </a:cxn>
                <a:cxn ang="5400000">
                  <a:pos x="wd2" y="hd2"/>
                </a:cxn>
                <a:cxn ang="10800000">
                  <a:pos x="wd2" y="hd2"/>
                </a:cxn>
                <a:cxn ang="16200000">
                  <a:pos x="wd2" y="hd2"/>
                </a:cxn>
              </a:cxnLst>
              <a:rect l="0" t="0" r="r" b="b"/>
              <a:pathLst>
                <a:path w="21600" h="21600" extrusionOk="0">
                  <a:moveTo>
                    <a:pt x="4780" y="0"/>
                  </a:moveTo>
                  <a:cubicBezTo>
                    <a:pt x="2390" y="2152"/>
                    <a:pt x="0" y="6456"/>
                    <a:pt x="0" y="8688"/>
                  </a:cubicBezTo>
                  <a:cubicBezTo>
                    <a:pt x="0" y="17296"/>
                    <a:pt x="7170" y="21600"/>
                    <a:pt x="14430" y="21600"/>
                  </a:cubicBezTo>
                  <a:cubicBezTo>
                    <a:pt x="16820" y="21600"/>
                    <a:pt x="19210" y="21600"/>
                    <a:pt x="21600" y="19448"/>
                  </a:cubicBezTo>
                  <a:cubicBezTo>
                    <a:pt x="19210" y="19448"/>
                    <a:pt x="16820" y="17296"/>
                    <a:pt x="16820" y="17296"/>
                  </a:cubicBezTo>
                  <a:cubicBezTo>
                    <a:pt x="12039" y="8688"/>
                    <a:pt x="9561" y="4304"/>
                    <a:pt x="478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157" name="Google Shape;3411;p43">
              <a:extLst>
                <a:ext uri="{FF2B5EF4-FFF2-40B4-BE49-F238E27FC236}">
                  <a16:creationId xmlns:a16="http://schemas.microsoft.com/office/drawing/2014/main" id="{E8C660EC-87C6-C21D-A3BB-72D38AA0207F}"/>
                </a:ext>
              </a:extLst>
            </p:cNvPr>
            <p:cNvSpPr/>
            <p:nvPr/>
          </p:nvSpPr>
          <p:spPr>
            <a:xfrm>
              <a:off x="3233881" y="2973108"/>
              <a:ext cx="22194"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5383"/>
                    <a:pt x="0" y="10767"/>
                  </a:cubicBezTo>
                  <a:cubicBezTo>
                    <a:pt x="0" y="16217"/>
                    <a:pt x="3901" y="21600"/>
                    <a:pt x="11775" y="21600"/>
                  </a:cubicBezTo>
                  <a:cubicBezTo>
                    <a:pt x="17627" y="21600"/>
                    <a:pt x="21600" y="16217"/>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158" name="Google Shape;3412;p43">
              <a:extLst>
                <a:ext uri="{FF2B5EF4-FFF2-40B4-BE49-F238E27FC236}">
                  <a16:creationId xmlns:a16="http://schemas.microsoft.com/office/drawing/2014/main" id="{E647D11B-C983-0D4B-889E-AC8EB0FDC835}"/>
                </a:ext>
              </a:extLst>
            </p:cNvPr>
            <p:cNvSpPr/>
            <p:nvPr/>
          </p:nvSpPr>
          <p:spPr>
            <a:xfrm>
              <a:off x="3262087" y="3003319"/>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7686"/>
                    <a:pt x="5383" y="21600"/>
                    <a:pt x="10833" y="21600"/>
                  </a:cubicBezTo>
                  <a:cubicBezTo>
                    <a:pt x="16217" y="21600"/>
                    <a:pt x="21600" y="17686"/>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159" name="Google Shape;3413;p43">
              <a:extLst>
                <a:ext uri="{FF2B5EF4-FFF2-40B4-BE49-F238E27FC236}">
                  <a16:creationId xmlns:a16="http://schemas.microsoft.com/office/drawing/2014/main" id="{0D0D277B-75DC-F52E-B860-F5762CCB28A7}"/>
                </a:ext>
              </a:extLst>
            </p:cNvPr>
            <p:cNvSpPr/>
            <p:nvPr/>
          </p:nvSpPr>
          <p:spPr>
            <a:xfrm>
              <a:off x="3262087" y="3061664"/>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11815"/>
                  </a:cubicBezTo>
                  <a:cubicBezTo>
                    <a:pt x="0" y="17686"/>
                    <a:pt x="5383" y="21600"/>
                    <a:pt x="10833" y="21600"/>
                  </a:cubicBezTo>
                  <a:cubicBezTo>
                    <a:pt x="16217" y="21600"/>
                    <a:pt x="21600" y="17686"/>
                    <a:pt x="21600" y="1181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160" name="Google Shape;3414;p43">
              <a:extLst>
                <a:ext uri="{FF2B5EF4-FFF2-40B4-BE49-F238E27FC236}">
                  <a16:creationId xmlns:a16="http://schemas.microsoft.com/office/drawing/2014/main" id="{3CD91547-675B-0538-A6DE-91AC1AD82F67}"/>
                </a:ext>
              </a:extLst>
            </p:cNvPr>
            <p:cNvSpPr/>
            <p:nvPr/>
          </p:nvSpPr>
          <p:spPr>
            <a:xfrm>
              <a:off x="3233881" y="3031452"/>
              <a:ext cx="22194"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5433"/>
                    <a:pt x="0" y="10800"/>
                  </a:cubicBezTo>
                  <a:cubicBezTo>
                    <a:pt x="0" y="16167"/>
                    <a:pt x="3901"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161" name="Google Shape;3415;p43">
              <a:extLst>
                <a:ext uri="{FF2B5EF4-FFF2-40B4-BE49-F238E27FC236}">
                  <a16:creationId xmlns:a16="http://schemas.microsoft.com/office/drawing/2014/main" id="{FB9BADD6-65DC-6C7D-7119-3BDB69C3C894}"/>
                </a:ext>
              </a:extLst>
            </p:cNvPr>
            <p:cNvSpPr/>
            <p:nvPr/>
          </p:nvSpPr>
          <p:spPr>
            <a:xfrm>
              <a:off x="3233881" y="3089871"/>
              <a:ext cx="22194"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01" y="0"/>
                    <a:pt x="0" y="5383"/>
                    <a:pt x="0" y="10833"/>
                  </a:cubicBezTo>
                  <a:cubicBezTo>
                    <a:pt x="0" y="16217"/>
                    <a:pt x="3901"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00" name="Google Shape;3454;p43">
              <a:extLst>
                <a:ext uri="{FF2B5EF4-FFF2-40B4-BE49-F238E27FC236}">
                  <a16:creationId xmlns:a16="http://schemas.microsoft.com/office/drawing/2014/main" id="{C81EFD6B-8BDC-7B2E-C9EA-7AB320CEAF47}"/>
                </a:ext>
              </a:extLst>
            </p:cNvPr>
            <p:cNvSpPr/>
            <p:nvPr/>
          </p:nvSpPr>
          <p:spPr>
            <a:xfrm>
              <a:off x="3175538" y="2097271"/>
              <a:ext cx="22120"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1815"/>
                    <a:pt x="0" y="11815"/>
                    <a:pt x="0" y="13772"/>
                  </a:cubicBezTo>
                  <a:cubicBezTo>
                    <a:pt x="1957" y="17686"/>
                    <a:pt x="5871" y="21600"/>
                    <a:pt x="9785" y="21600"/>
                  </a:cubicBezTo>
                  <a:cubicBezTo>
                    <a:pt x="17686" y="21600"/>
                    <a:pt x="21600" y="17686"/>
                    <a:pt x="21600" y="9785"/>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01" name="Google Shape;3455;p43">
              <a:extLst>
                <a:ext uri="{FF2B5EF4-FFF2-40B4-BE49-F238E27FC236}">
                  <a16:creationId xmlns:a16="http://schemas.microsoft.com/office/drawing/2014/main" id="{F95594D1-F048-ABB3-D66D-CA4F2913A148}"/>
                </a:ext>
              </a:extLst>
            </p:cNvPr>
            <p:cNvSpPr/>
            <p:nvPr/>
          </p:nvSpPr>
          <p:spPr>
            <a:xfrm>
              <a:off x="3217473" y="2888485"/>
              <a:ext cx="12701" cy="14995"/>
            </a:xfrm>
            <a:custGeom>
              <a:avLst/>
              <a:gdLst/>
              <a:ahLst/>
              <a:cxnLst>
                <a:cxn ang="0">
                  <a:pos x="wd2" y="hd2"/>
                </a:cxn>
                <a:cxn ang="5400000">
                  <a:pos x="wd2" y="hd2"/>
                </a:cxn>
                <a:cxn ang="10800000">
                  <a:pos x="wd2" y="hd2"/>
                </a:cxn>
                <a:cxn ang="16200000">
                  <a:pos x="wd2" y="hd2"/>
                </a:cxn>
              </a:cxnLst>
              <a:rect l="0" t="0" r="r" b="b"/>
              <a:pathLst>
                <a:path w="21600" h="21600" extrusionOk="0">
                  <a:moveTo>
                    <a:pt x="10899" y="0"/>
                  </a:moveTo>
                  <a:cubicBezTo>
                    <a:pt x="5549" y="5881"/>
                    <a:pt x="0" y="11655"/>
                    <a:pt x="0" y="20317"/>
                  </a:cubicBezTo>
                  <a:cubicBezTo>
                    <a:pt x="0" y="21279"/>
                    <a:pt x="1189" y="21600"/>
                    <a:pt x="2972" y="21600"/>
                  </a:cubicBezTo>
                  <a:cubicBezTo>
                    <a:pt x="6738" y="21600"/>
                    <a:pt x="12683" y="20317"/>
                    <a:pt x="16250" y="20317"/>
                  </a:cubicBezTo>
                  <a:cubicBezTo>
                    <a:pt x="16250" y="20317"/>
                    <a:pt x="16250" y="17430"/>
                    <a:pt x="16250" y="17430"/>
                  </a:cubicBezTo>
                  <a:cubicBezTo>
                    <a:pt x="16250" y="17430"/>
                    <a:pt x="21600" y="14543"/>
                    <a:pt x="21600" y="11655"/>
                  </a:cubicBezTo>
                  <a:cubicBezTo>
                    <a:pt x="21600" y="8768"/>
                    <a:pt x="16250" y="5881"/>
                    <a:pt x="1089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02" name="Google Shape;3456;p43">
              <a:extLst>
                <a:ext uri="{FF2B5EF4-FFF2-40B4-BE49-F238E27FC236}">
                  <a16:creationId xmlns:a16="http://schemas.microsoft.com/office/drawing/2014/main" id="{8FE3BBAF-3A85-BADF-F3A5-9629FA24B8AA}"/>
                </a:ext>
              </a:extLst>
            </p:cNvPr>
            <p:cNvSpPr/>
            <p:nvPr/>
          </p:nvSpPr>
          <p:spPr>
            <a:xfrm>
              <a:off x="3203670" y="2897278"/>
              <a:ext cx="16108"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787" y="12865"/>
                    <a:pt x="8162" y="21600"/>
                    <a:pt x="16225" y="21600"/>
                  </a:cubicBezTo>
                  <a:lnTo>
                    <a:pt x="21600" y="21600"/>
                  </a:lnTo>
                  <a:cubicBezTo>
                    <a:pt x="13537" y="17312"/>
                    <a:pt x="5475" y="8576"/>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03" name="Google Shape;3457;p43">
              <a:extLst>
                <a:ext uri="{FF2B5EF4-FFF2-40B4-BE49-F238E27FC236}">
                  <a16:creationId xmlns:a16="http://schemas.microsoft.com/office/drawing/2014/main" id="{06CD8327-AEEB-BAC2-75F4-7521B4849FB8}"/>
                </a:ext>
              </a:extLst>
            </p:cNvPr>
            <p:cNvSpPr/>
            <p:nvPr/>
          </p:nvSpPr>
          <p:spPr>
            <a:xfrm>
              <a:off x="3203670" y="2944901"/>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858"/>
                  </a:cubicBezTo>
                  <a:cubicBezTo>
                    <a:pt x="0" y="17686"/>
                    <a:pt x="5433" y="21600"/>
                    <a:pt x="10800" y="21600"/>
                  </a:cubicBezTo>
                  <a:cubicBezTo>
                    <a:pt x="16233" y="21600"/>
                    <a:pt x="21600" y="17686"/>
                    <a:pt x="21600" y="9858"/>
                  </a:cubicBezTo>
                  <a:cubicBezTo>
                    <a:pt x="21600" y="391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04" name="Google Shape;3458;p43">
              <a:extLst>
                <a:ext uri="{FF2B5EF4-FFF2-40B4-BE49-F238E27FC236}">
                  <a16:creationId xmlns:a16="http://schemas.microsoft.com/office/drawing/2014/main" id="{8775E98F-FF41-4A88-3057-DC4AC58E8807}"/>
                </a:ext>
              </a:extLst>
            </p:cNvPr>
            <p:cNvSpPr/>
            <p:nvPr/>
          </p:nvSpPr>
          <p:spPr>
            <a:xfrm>
              <a:off x="3235885" y="2929494"/>
              <a:ext cx="18113"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390" y="14224"/>
                    <a:pt x="7259" y="21600"/>
                    <a:pt x="12039" y="21600"/>
                  </a:cubicBezTo>
                  <a:cubicBezTo>
                    <a:pt x="14430" y="21600"/>
                    <a:pt x="19210" y="14224"/>
                    <a:pt x="21600" y="7112"/>
                  </a:cubicBezTo>
                  <a:cubicBezTo>
                    <a:pt x="19210" y="7112"/>
                    <a:pt x="19210" y="0"/>
                    <a:pt x="1921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05" name="Google Shape;3459;p43">
              <a:extLst>
                <a:ext uri="{FF2B5EF4-FFF2-40B4-BE49-F238E27FC236}">
                  <a16:creationId xmlns:a16="http://schemas.microsoft.com/office/drawing/2014/main" id="{1971B260-0294-3A87-9683-303D9D37CCDB}"/>
                </a:ext>
              </a:extLst>
            </p:cNvPr>
            <p:cNvSpPr/>
            <p:nvPr/>
          </p:nvSpPr>
          <p:spPr>
            <a:xfrm>
              <a:off x="3228532" y="29224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0" y="5400"/>
                    <a:pt x="0" y="5400"/>
                  </a:cubicBezTo>
                  <a:cubicBezTo>
                    <a:pt x="0" y="10800"/>
                    <a:pt x="0" y="16200"/>
                    <a:pt x="21600" y="21600"/>
                  </a:cubicBezTo>
                  <a:cubicBezTo>
                    <a:pt x="0" y="10800"/>
                    <a:pt x="0" y="540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06" name="Google Shape;3460;p43">
              <a:extLst>
                <a:ext uri="{FF2B5EF4-FFF2-40B4-BE49-F238E27FC236}">
                  <a16:creationId xmlns:a16="http://schemas.microsoft.com/office/drawing/2014/main" id="{1563FD58-4528-B26D-C6C3-5B251D638039}"/>
                </a:ext>
              </a:extLst>
            </p:cNvPr>
            <p:cNvSpPr/>
            <p:nvPr/>
          </p:nvSpPr>
          <p:spPr>
            <a:xfrm>
              <a:off x="3175538" y="2914689"/>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67"/>
                    <a:pt x="0" y="10800"/>
                  </a:cubicBezTo>
                  <a:cubicBezTo>
                    <a:pt x="0" y="16167"/>
                    <a:pt x="3914" y="21600"/>
                    <a:pt x="9785" y="21600"/>
                  </a:cubicBezTo>
                  <a:cubicBezTo>
                    <a:pt x="17686" y="21600"/>
                    <a:pt x="21600" y="16167"/>
                    <a:pt x="21600" y="10800"/>
                  </a:cubicBezTo>
                  <a:cubicBezTo>
                    <a:pt x="21600" y="5367"/>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07" name="Google Shape;3461;p43">
              <a:extLst>
                <a:ext uri="{FF2B5EF4-FFF2-40B4-BE49-F238E27FC236}">
                  <a16:creationId xmlns:a16="http://schemas.microsoft.com/office/drawing/2014/main" id="{CC41E249-2983-B014-254E-65DC96BCA8E9}"/>
                </a:ext>
              </a:extLst>
            </p:cNvPr>
            <p:cNvSpPr/>
            <p:nvPr/>
          </p:nvSpPr>
          <p:spPr>
            <a:xfrm>
              <a:off x="3175538" y="2973108"/>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767"/>
                  </a:cubicBezTo>
                  <a:cubicBezTo>
                    <a:pt x="0" y="16217"/>
                    <a:pt x="3914" y="21600"/>
                    <a:pt x="9785" y="21600"/>
                  </a:cubicBezTo>
                  <a:cubicBezTo>
                    <a:pt x="17686" y="21600"/>
                    <a:pt x="21600" y="16217"/>
                    <a:pt x="21600" y="10767"/>
                  </a:cubicBezTo>
                  <a:cubicBezTo>
                    <a:pt x="21600" y="538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08" name="Google Shape;3462;p43">
              <a:extLst>
                <a:ext uri="{FF2B5EF4-FFF2-40B4-BE49-F238E27FC236}">
                  <a16:creationId xmlns:a16="http://schemas.microsoft.com/office/drawing/2014/main" id="{9060AD20-32CE-B65D-5371-04F56815524B}"/>
                </a:ext>
              </a:extLst>
            </p:cNvPr>
            <p:cNvSpPr/>
            <p:nvPr/>
          </p:nvSpPr>
          <p:spPr>
            <a:xfrm>
              <a:off x="3203670" y="3003319"/>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7686"/>
                    <a:pt x="5433" y="21600"/>
                    <a:pt x="10800" y="21600"/>
                  </a:cubicBezTo>
                  <a:cubicBezTo>
                    <a:pt x="16233" y="21600"/>
                    <a:pt x="21600" y="17686"/>
                    <a:pt x="21600" y="9785"/>
                  </a:cubicBezTo>
                  <a:cubicBezTo>
                    <a:pt x="21600" y="391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09" name="Google Shape;3463;p43">
              <a:extLst>
                <a:ext uri="{FF2B5EF4-FFF2-40B4-BE49-F238E27FC236}">
                  <a16:creationId xmlns:a16="http://schemas.microsoft.com/office/drawing/2014/main" id="{3385C418-62ED-02FE-A217-1B2B4678B119}"/>
                </a:ext>
              </a:extLst>
            </p:cNvPr>
            <p:cNvSpPr/>
            <p:nvPr/>
          </p:nvSpPr>
          <p:spPr>
            <a:xfrm>
              <a:off x="3203670" y="3061664"/>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11815"/>
                  </a:cubicBezTo>
                  <a:cubicBezTo>
                    <a:pt x="0" y="17686"/>
                    <a:pt x="5433" y="21600"/>
                    <a:pt x="10800" y="21600"/>
                  </a:cubicBezTo>
                  <a:cubicBezTo>
                    <a:pt x="16233" y="21600"/>
                    <a:pt x="21600" y="17686"/>
                    <a:pt x="21600" y="11815"/>
                  </a:cubicBezTo>
                  <a:cubicBezTo>
                    <a:pt x="21600" y="391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10" name="Google Shape;3464;p43">
              <a:extLst>
                <a:ext uri="{FF2B5EF4-FFF2-40B4-BE49-F238E27FC236}">
                  <a16:creationId xmlns:a16="http://schemas.microsoft.com/office/drawing/2014/main" id="{3E726AC2-6237-E716-B37B-5F0A6E9731E3}"/>
                </a:ext>
              </a:extLst>
            </p:cNvPr>
            <p:cNvSpPr/>
            <p:nvPr/>
          </p:nvSpPr>
          <p:spPr>
            <a:xfrm>
              <a:off x="3175538" y="3031452"/>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167"/>
                    <a:pt x="3914" y="21600"/>
                    <a:pt x="9785" y="21600"/>
                  </a:cubicBezTo>
                  <a:cubicBezTo>
                    <a:pt x="17686" y="21600"/>
                    <a:pt x="21600" y="16167"/>
                    <a:pt x="21600" y="10800"/>
                  </a:cubicBezTo>
                  <a:cubicBezTo>
                    <a:pt x="21600" y="543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11" name="Google Shape;3465;p43">
              <a:extLst>
                <a:ext uri="{FF2B5EF4-FFF2-40B4-BE49-F238E27FC236}">
                  <a16:creationId xmlns:a16="http://schemas.microsoft.com/office/drawing/2014/main" id="{298989C1-7717-B7FA-A0E7-A9E0B98B9F76}"/>
                </a:ext>
              </a:extLst>
            </p:cNvPr>
            <p:cNvSpPr/>
            <p:nvPr/>
          </p:nvSpPr>
          <p:spPr>
            <a:xfrm>
              <a:off x="3175538" y="3089871"/>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833"/>
                  </a:cubicBezTo>
                  <a:cubicBezTo>
                    <a:pt x="0" y="16217"/>
                    <a:pt x="3914" y="21600"/>
                    <a:pt x="9785" y="21600"/>
                  </a:cubicBezTo>
                  <a:cubicBezTo>
                    <a:pt x="17686" y="21600"/>
                    <a:pt x="21600" y="16217"/>
                    <a:pt x="21600" y="10833"/>
                  </a:cubicBezTo>
                  <a:cubicBezTo>
                    <a:pt x="21600" y="538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60" name="Google Shape;3514;p43">
              <a:extLst>
                <a:ext uri="{FF2B5EF4-FFF2-40B4-BE49-F238E27FC236}">
                  <a16:creationId xmlns:a16="http://schemas.microsoft.com/office/drawing/2014/main" id="{538F9709-0BF9-5D7B-2120-64936004F422}"/>
                </a:ext>
              </a:extLst>
            </p:cNvPr>
            <p:cNvSpPr/>
            <p:nvPr/>
          </p:nvSpPr>
          <p:spPr>
            <a:xfrm>
              <a:off x="3117120" y="2038852"/>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01"/>
                    <a:pt x="0" y="9825"/>
                  </a:cubicBezTo>
                  <a:cubicBezTo>
                    <a:pt x="0" y="17627"/>
                    <a:pt x="3914" y="21600"/>
                    <a:pt x="9858" y="21600"/>
                  </a:cubicBezTo>
                  <a:cubicBezTo>
                    <a:pt x="17686" y="21600"/>
                    <a:pt x="21600" y="17627"/>
                    <a:pt x="21600" y="9825"/>
                  </a:cubicBezTo>
                  <a:cubicBezTo>
                    <a:pt x="21600" y="3901"/>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61" name="Google Shape;3515;p43">
              <a:extLst>
                <a:ext uri="{FF2B5EF4-FFF2-40B4-BE49-F238E27FC236}">
                  <a16:creationId xmlns:a16="http://schemas.microsoft.com/office/drawing/2014/main" id="{93596E89-54E5-BC36-AF30-F3FBF400E3F6}"/>
                </a:ext>
              </a:extLst>
            </p:cNvPr>
            <p:cNvSpPr/>
            <p:nvPr/>
          </p:nvSpPr>
          <p:spPr>
            <a:xfrm>
              <a:off x="3145328" y="2125478"/>
              <a:ext cx="24124"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767"/>
                  </a:cubicBezTo>
                  <a:cubicBezTo>
                    <a:pt x="0" y="16217"/>
                    <a:pt x="5383" y="21600"/>
                    <a:pt x="10833" y="21600"/>
                  </a:cubicBezTo>
                  <a:cubicBezTo>
                    <a:pt x="16217" y="21600"/>
                    <a:pt x="21600" y="16217"/>
                    <a:pt x="21600" y="10767"/>
                  </a:cubicBezTo>
                  <a:cubicBezTo>
                    <a:pt x="21600" y="538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62" name="Google Shape;3516;p43">
              <a:extLst>
                <a:ext uri="{FF2B5EF4-FFF2-40B4-BE49-F238E27FC236}">
                  <a16:creationId xmlns:a16="http://schemas.microsoft.com/office/drawing/2014/main" id="{C8520CC5-BEEE-29D1-2ED8-2B8E1D616B05}"/>
                </a:ext>
              </a:extLst>
            </p:cNvPr>
            <p:cNvSpPr/>
            <p:nvPr/>
          </p:nvSpPr>
          <p:spPr>
            <a:xfrm>
              <a:off x="3145328" y="2890564"/>
              <a:ext cx="24124" cy="18113"/>
            </a:xfrm>
            <a:custGeom>
              <a:avLst/>
              <a:gdLst/>
              <a:ahLst/>
              <a:cxnLst>
                <a:cxn ang="0">
                  <a:pos x="wd2" y="hd2"/>
                </a:cxn>
                <a:cxn ang="5400000">
                  <a:pos x="wd2" y="hd2"/>
                </a:cxn>
                <a:cxn ang="10800000">
                  <a:pos x="wd2" y="hd2"/>
                </a:cxn>
                <a:cxn ang="16200000">
                  <a:pos x="wd2" y="hd2"/>
                </a:cxn>
              </a:cxnLst>
              <a:rect l="0" t="0" r="r" b="b"/>
              <a:pathLst>
                <a:path w="21600" h="21600" extrusionOk="0">
                  <a:moveTo>
                    <a:pt x="1794" y="0"/>
                  </a:moveTo>
                  <a:cubicBezTo>
                    <a:pt x="1794" y="2390"/>
                    <a:pt x="0" y="4780"/>
                    <a:pt x="0" y="7170"/>
                  </a:cubicBezTo>
                  <a:cubicBezTo>
                    <a:pt x="0" y="16731"/>
                    <a:pt x="5383" y="21600"/>
                    <a:pt x="10833" y="21600"/>
                  </a:cubicBezTo>
                  <a:cubicBezTo>
                    <a:pt x="16217" y="21600"/>
                    <a:pt x="21600" y="16731"/>
                    <a:pt x="21600" y="7170"/>
                  </a:cubicBezTo>
                  <a:cubicBezTo>
                    <a:pt x="18011" y="9561"/>
                    <a:pt x="16217" y="9561"/>
                    <a:pt x="14422" y="9561"/>
                  </a:cubicBezTo>
                  <a:cubicBezTo>
                    <a:pt x="8972" y="9561"/>
                    <a:pt x="3589" y="7170"/>
                    <a:pt x="358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63" name="Google Shape;3517;p43">
              <a:extLst>
                <a:ext uri="{FF2B5EF4-FFF2-40B4-BE49-F238E27FC236}">
                  <a16:creationId xmlns:a16="http://schemas.microsoft.com/office/drawing/2014/main" id="{AE721E84-00C6-59D1-BDD5-1A4FD9CA0466}"/>
                </a:ext>
              </a:extLst>
            </p:cNvPr>
            <p:cNvSpPr/>
            <p:nvPr/>
          </p:nvSpPr>
          <p:spPr>
            <a:xfrm>
              <a:off x="3145328" y="2944901"/>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858"/>
                  </a:cubicBezTo>
                  <a:cubicBezTo>
                    <a:pt x="0" y="17686"/>
                    <a:pt x="5383" y="21600"/>
                    <a:pt x="10833" y="21600"/>
                  </a:cubicBezTo>
                  <a:cubicBezTo>
                    <a:pt x="16217" y="21600"/>
                    <a:pt x="21600" y="17686"/>
                    <a:pt x="21600" y="9858"/>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64" name="Google Shape;3518;p43">
              <a:extLst>
                <a:ext uri="{FF2B5EF4-FFF2-40B4-BE49-F238E27FC236}">
                  <a16:creationId xmlns:a16="http://schemas.microsoft.com/office/drawing/2014/main" id="{4EAF578B-40C2-CEB8-7D8B-3AE98145C216}"/>
                </a:ext>
              </a:extLst>
            </p:cNvPr>
            <p:cNvSpPr/>
            <p:nvPr/>
          </p:nvSpPr>
          <p:spPr>
            <a:xfrm>
              <a:off x="3126878" y="2914689"/>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4400" y="21600"/>
                    <a:pt x="21600" y="16167"/>
                    <a:pt x="21600" y="10800"/>
                  </a:cubicBezTo>
                  <a:cubicBezTo>
                    <a:pt x="21600" y="5367"/>
                    <a:pt x="14400"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65" name="Google Shape;3519;p43">
              <a:extLst>
                <a:ext uri="{FF2B5EF4-FFF2-40B4-BE49-F238E27FC236}">
                  <a16:creationId xmlns:a16="http://schemas.microsoft.com/office/drawing/2014/main" id="{190DB85D-0D75-56F4-9AF7-396DCF263A81}"/>
                </a:ext>
              </a:extLst>
            </p:cNvPr>
            <p:cNvSpPr/>
            <p:nvPr/>
          </p:nvSpPr>
          <p:spPr>
            <a:xfrm>
              <a:off x="3126878" y="2973108"/>
              <a:ext cx="12701" cy="241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4400" y="21600"/>
                    <a:pt x="21600" y="16217"/>
                    <a:pt x="21600" y="10767"/>
                  </a:cubicBezTo>
                  <a:cubicBezTo>
                    <a:pt x="21600" y="5383"/>
                    <a:pt x="14400"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66" name="Google Shape;3520;p43">
              <a:extLst>
                <a:ext uri="{FF2B5EF4-FFF2-40B4-BE49-F238E27FC236}">
                  <a16:creationId xmlns:a16="http://schemas.microsoft.com/office/drawing/2014/main" id="{62564A53-309F-7601-E692-71624AFAAA90}"/>
                </a:ext>
              </a:extLst>
            </p:cNvPr>
            <p:cNvSpPr/>
            <p:nvPr/>
          </p:nvSpPr>
          <p:spPr>
            <a:xfrm>
              <a:off x="3145328" y="3003319"/>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7686"/>
                    <a:pt x="5383" y="21600"/>
                    <a:pt x="10833" y="21600"/>
                  </a:cubicBezTo>
                  <a:cubicBezTo>
                    <a:pt x="16217" y="21600"/>
                    <a:pt x="21600" y="17686"/>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67" name="Google Shape;3521;p43">
              <a:extLst>
                <a:ext uri="{FF2B5EF4-FFF2-40B4-BE49-F238E27FC236}">
                  <a16:creationId xmlns:a16="http://schemas.microsoft.com/office/drawing/2014/main" id="{93F4E795-112F-AA29-2042-77FC2EB7E3C0}"/>
                </a:ext>
              </a:extLst>
            </p:cNvPr>
            <p:cNvSpPr/>
            <p:nvPr/>
          </p:nvSpPr>
          <p:spPr>
            <a:xfrm>
              <a:off x="3126878" y="3031452"/>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4400" y="21600"/>
                    <a:pt x="21600" y="16167"/>
                    <a:pt x="21600" y="10800"/>
                  </a:cubicBezTo>
                  <a:cubicBezTo>
                    <a:pt x="21600" y="5433"/>
                    <a:pt x="14400"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68" name="Google Shape;3522;p43">
              <a:extLst>
                <a:ext uri="{FF2B5EF4-FFF2-40B4-BE49-F238E27FC236}">
                  <a16:creationId xmlns:a16="http://schemas.microsoft.com/office/drawing/2014/main" id="{C8EEDAF7-ABDA-A8F4-984F-9A0B5DA506EE}"/>
                </a:ext>
              </a:extLst>
            </p:cNvPr>
            <p:cNvSpPr/>
            <p:nvPr/>
          </p:nvSpPr>
          <p:spPr>
            <a:xfrm>
              <a:off x="3145328" y="3061664"/>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11815"/>
                  </a:cubicBezTo>
                  <a:cubicBezTo>
                    <a:pt x="0" y="17686"/>
                    <a:pt x="5383" y="21600"/>
                    <a:pt x="10833" y="21600"/>
                  </a:cubicBezTo>
                  <a:cubicBezTo>
                    <a:pt x="16217" y="21600"/>
                    <a:pt x="21600" y="17686"/>
                    <a:pt x="21600" y="1181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269" name="Google Shape;3523;p43">
              <a:extLst>
                <a:ext uri="{FF2B5EF4-FFF2-40B4-BE49-F238E27FC236}">
                  <a16:creationId xmlns:a16="http://schemas.microsoft.com/office/drawing/2014/main" id="{D3C2CEE1-E9DF-6DFF-D750-7335C85AA40B}"/>
                </a:ext>
              </a:extLst>
            </p:cNvPr>
            <p:cNvSpPr/>
            <p:nvPr/>
          </p:nvSpPr>
          <p:spPr>
            <a:xfrm>
              <a:off x="3126878" y="3089871"/>
              <a:ext cx="12701" cy="241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4400" y="21600"/>
                    <a:pt x="21600" y="16217"/>
                    <a:pt x="21600" y="10833"/>
                  </a:cubicBezTo>
                  <a:cubicBezTo>
                    <a:pt x="21600" y="5383"/>
                    <a:pt x="14400" y="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22" name="Google Shape;3577;p43">
              <a:extLst>
                <a:ext uri="{FF2B5EF4-FFF2-40B4-BE49-F238E27FC236}">
                  <a16:creationId xmlns:a16="http://schemas.microsoft.com/office/drawing/2014/main" id="{999C4306-7127-94EE-0D34-833AC5EA8BFA}"/>
                </a:ext>
              </a:extLst>
            </p:cNvPr>
            <p:cNvSpPr/>
            <p:nvPr/>
          </p:nvSpPr>
          <p:spPr>
            <a:xfrm>
              <a:off x="3086911" y="2008640"/>
              <a:ext cx="22194"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924"/>
                    <a:pt x="0" y="11775"/>
                  </a:cubicBezTo>
                  <a:cubicBezTo>
                    <a:pt x="0" y="15676"/>
                    <a:pt x="3901" y="19649"/>
                    <a:pt x="5924" y="21600"/>
                  </a:cubicBezTo>
                  <a:cubicBezTo>
                    <a:pt x="9825" y="13726"/>
                    <a:pt x="15676" y="9825"/>
                    <a:pt x="21600" y="7874"/>
                  </a:cubicBezTo>
                  <a:cubicBezTo>
                    <a:pt x="19577" y="3973"/>
                    <a:pt x="15676"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23" name="Google Shape;3578;p43">
              <a:extLst>
                <a:ext uri="{FF2B5EF4-FFF2-40B4-BE49-F238E27FC236}">
                  <a16:creationId xmlns:a16="http://schemas.microsoft.com/office/drawing/2014/main" id="{A01EB703-1EEF-BC1D-2D7A-26C85116CBEB}"/>
                </a:ext>
              </a:extLst>
            </p:cNvPr>
            <p:cNvSpPr/>
            <p:nvPr/>
          </p:nvSpPr>
          <p:spPr>
            <a:xfrm>
              <a:off x="3096705" y="20224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312" y="10899"/>
                    <a:pt x="7156" y="16250"/>
                    <a:pt x="0" y="21600"/>
                  </a:cubicBezTo>
                  <a:lnTo>
                    <a:pt x="3578" y="21600"/>
                  </a:lnTo>
                  <a:cubicBezTo>
                    <a:pt x="10734" y="21600"/>
                    <a:pt x="17890" y="10899"/>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24" name="Google Shape;3579;p43">
              <a:extLst>
                <a:ext uri="{FF2B5EF4-FFF2-40B4-BE49-F238E27FC236}">
                  <a16:creationId xmlns:a16="http://schemas.microsoft.com/office/drawing/2014/main" id="{61FBC216-35CF-FABF-0E33-85197FD25A8B}"/>
                </a:ext>
              </a:extLst>
            </p:cNvPr>
            <p:cNvSpPr/>
            <p:nvPr/>
          </p:nvSpPr>
          <p:spPr>
            <a:xfrm>
              <a:off x="3058703" y="2038852"/>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01"/>
                    <a:pt x="0" y="9825"/>
                  </a:cubicBezTo>
                  <a:cubicBezTo>
                    <a:pt x="0" y="17627"/>
                    <a:pt x="3973" y="21600"/>
                    <a:pt x="9825" y="21600"/>
                  </a:cubicBezTo>
                  <a:cubicBezTo>
                    <a:pt x="17699" y="21600"/>
                    <a:pt x="21600" y="17627"/>
                    <a:pt x="21600" y="9825"/>
                  </a:cubicBezTo>
                  <a:cubicBezTo>
                    <a:pt x="21600" y="3901"/>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25" name="Google Shape;3580;p43">
              <a:extLst>
                <a:ext uri="{FF2B5EF4-FFF2-40B4-BE49-F238E27FC236}">
                  <a16:creationId xmlns:a16="http://schemas.microsoft.com/office/drawing/2014/main" id="{EC62F7F9-9C81-B27E-63C3-A29826E5ACFD}"/>
                </a:ext>
              </a:extLst>
            </p:cNvPr>
            <p:cNvSpPr/>
            <p:nvPr/>
          </p:nvSpPr>
          <p:spPr>
            <a:xfrm>
              <a:off x="3086911" y="2067059"/>
              <a:ext cx="24198"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26" name="Google Shape;3581;p43">
              <a:extLst>
                <a:ext uri="{FF2B5EF4-FFF2-40B4-BE49-F238E27FC236}">
                  <a16:creationId xmlns:a16="http://schemas.microsoft.com/office/drawing/2014/main" id="{8E3FC368-E540-0685-4266-E4B8616F0198}"/>
                </a:ext>
              </a:extLst>
            </p:cNvPr>
            <p:cNvSpPr/>
            <p:nvPr/>
          </p:nvSpPr>
          <p:spPr>
            <a:xfrm>
              <a:off x="3086911" y="2125478"/>
              <a:ext cx="24198" cy="1811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7170"/>
                    <a:pt x="0" y="14341"/>
                  </a:cubicBezTo>
                  <a:cubicBezTo>
                    <a:pt x="0" y="16731"/>
                    <a:pt x="1789" y="19210"/>
                    <a:pt x="1789" y="21600"/>
                  </a:cubicBezTo>
                  <a:cubicBezTo>
                    <a:pt x="3578" y="19210"/>
                    <a:pt x="5433" y="16731"/>
                    <a:pt x="7222" y="14341"/>
                  </a:cubicBezTo>
                  <a:cubicBezTo>
                    <a:pt x="9011" y="12748"/>
                    <a:pt x="10402" y="12216"/>
                    <a:pt x="11661" y="12216"/>
                  </a:cubicBezTo>
                  <a:cubicBezTo>
                    <a:pt x="14179" y="12216"/>
                    <a:pt x="16167" y="14341"/>
                    <a:pt x="19811" y="14341"/>
                  </a:cubicBezTo>
                  <a:lnTo>
                    <a:pt x="21600" y="14341"/>
                  </a:lnTo>
                  <a:cubicBezTo>
                    <a:pt x="19811" y="7170"/>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27" name="Google Shape;3582;p43">
              <a:extLst>
                <a:ext uri="{FF2B5EF4-FFF2-40B4-BE49-F238E27FC236}">
                  <a16:creationId xmlns:a16="http://schemas.microsoft.com/office/drawing/2014/main" id="{9EB1216D-436E-DD0E-F583-0A44EF8FC0E8}"/>
                </a:ext>
              </a:extLst>
            </p:cNvPr>
            <p:cNvSpPr/>
            <p:nvPr/>
          </p:nvSpPr>
          <p:spPr>
            <a:xfrm>
              <a:off x="3117120" y="2097271"/>
              <a:ext cx="22120" cy="22120"/>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11815"/>
                  </a:cubicBezTo>
                  <a:cubicBezTo>
                    <a:pt x="0" y="15729"/>
                    <a:pt x="3914" y="19643"/>
                    <a:pt x="7901" y="21600"/>
                  </a:cubicBezTo>
                  <a:lnTo>
                    <a:pt x="7901" y="17686"/>
                  </a:lnTo>
                  <a:lnTo>
                    <a:pt x="19643" y="17686"/>
                  </a:lnTo>
                  <a:cubicBezTo>
                    <a:pt x="21600" y="15729"/>
                    <a:pt x="21600" y="13772"/>
                    <a:pt x="21600" y="11815"/>
                  </a:cubicBezTo>
                  <a:cubicBezTo>
                    <a:pt x="21600" y="3914"/>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28" name="Google Shape;3583;p43">
              <a:extLst>
                <a:ext uri="{FF2B5EF4-FFF2-40B4-BE49-F238E27FC236}">
                  <a16:creationId xmlns:a16="http://schemas.microsoft.com/office/drawing/2014/main" id="{EBDBC2CA-0AD9-7350-CA41-E988AB1E33C6}"/>
                </a:ext>
              </a:extLst>
            </p:cNvPr>
            <p:cNvSpPr/>
            <p:nvPr/>
          </p:nvSpPr>
          <p:spPr>
            <a:xfrm>
              <a:off x="3058703" y="2097271"/>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785"/>
                  </a:cubicBezTo>
                  <a:cubicBezTo>
                    <a:pt x="0" y="17686"/>
                    <a:pt x="3973" y="21600"/>
                    <a:pt x="9825" y="21600"/>
                  </a:cubicBezTo>
                  <a:cubicBezTo>
                    <a:pt x="17699" y="21600"/>
                    <a:pt x="21600" y="17686"/>
                    <a:pt x="21600" y="9785"/>
                  </a:cubicBezTo>
                  <a:cubicBezTo>
                    <a:pt x="21600" y="3914"/>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29" name="Google Shape;3584;p43">
              <a:extLst>
                <a:ext uri="{FF2B5EF4-FFF2-40B4-BE49-F238E27FC236}">
                  <a16:creationId xmlns:a16="http://schemas.microsoft.com/office/drawing/2014/main" id="{26B674C1-843D-ADC2-8393-83378881A667}"/>
                </a:ext>
              </a:extLst>
            </p:cNvPr>
            <p:cNvSpPr/>
            <p:nvPr/>
          </p:nvSpPr>
          <p:spPr>
            <a:xfrm>
              <a:off x="3086911" y="2713040"/>
              <a:ext cx="20115" cy="12701"/>
            </a:xfrm>
            <a:custGeom>
              <a:avLst/>
              <a:gdLst/>
              <a:ahLst/>
              <a:cxnLst>
                <a:cxn ang="0">
                  <a:pos x="wd2" y="hd2"/>
                </a:cxn>
                <a:cxn ang="5400000">
                  <a:pos x="wd2" y="hd2"/>
                </a:cxn>
                <a:cxn ang="10800000">
                  <a:pos x="wd2" y="hd2"/>
                </a:cxn>
                <a:cxn ang="16200000">
                  <a:pos x="wd2" y="hd2"/>
                </a:cxn>
              </a:cxnLst>
              <a:rect l="0" t="0" r="r" b="b"/>
              <a:pathLst>
                <a:path w="21600" h="21600" extrusionOk="0">
                  <a:moveTo>
                    <a:pt x="6536" y="0"/>
                  </a:moveTo>
                  <a:cubicBezTo>
                    <a:pt x="2152" y="3600"/>
                    <a:pt x="0" y="7200"/>
                    <a:pt x="0" y="14400"/>
                  </a:cubicBezTo>
                  <a:cubicBezTo>
                    <a:pt x="0" y="18000"/>
                    <a:pt x="0" y="21600"/>
                    <a:pt x="2152" y="21600"/>
                  </a:cubicBezTo>
                  <a:lnTo>
                    <a:pt x="21600" y="21600"/>
                  </a:lnTo>
                  <a:cubicBezTo>
                    <a:pt x="17296" y="10800"/>
                    <a:pt x="10840" y="7200"/>
                    <a:pt x="6536"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30" name="Google Shape;3585;p43">
              <a:extLst>
                <a:ext uri="{FF2B5EF4-FFF2-40B4-BE49-F238E27FC236}">
                  <a16:creationId xmlns:a16="http://schemas.microsoft.com/office/drawing/2014/main" id="{4C076509-24EA-C88D-5A36-9F618789EA6A}"/>
                </a:ext>
              </a:extLst>
            </p:cNvPr>
            <p:cNvSpPr/>
            <p:nvPr/>
          </p:nvSpPr>
          <p:spPr>
            <a:xfrm>
              <a:off x="3058703" y="2692924"/>
              <a:ext cx="2019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224" y="16200"/>
                    <a:pt x="6512" y="21600"/>
                    <a:pt x="10800" y="21600"/>
                  </a:cubicBezTo>
                  <a:cubicBezTo>
                    <a:pt x="15088" y="21600"/>
                    <a:pt x="19456" y="21600"/>
                    <a:pt x="21600" y="16200"/>
                  </a:cubicBezTo>
                  <a:cubicBezTo>
                    <a:pt x="15088" y="5400"/>
                    <a:pt x="10800" y="0"/>
                    <a:pt x="2224"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31" name="Google Shape;3586;p43">
              <a:extLst>
                <a:ext uri="{FF2B5EF4-FFF2-40B4-BE49-F238E27FC236}">
                  <a16:creationId xmlns:a16="http://schemas.microsoft.com/office/drawing/2014/main" id="{A164E957-6A7C-F3F2-6841-7AB974E7E3DE}"/>
                </a:ext>
              </a:extLst>
            </p:cNvPr>
            <p:cNvSpPr/>
            <p:nvPr/>
          </p:nvSpPr>
          <p:spPr>
            <a:xfrm>
              <a:off x="3071504" y="285801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6200"/>
                    <a:pt x="7376" y="16200"/>
                    <a:pt x="21600" y="21600"/>
                  </a:cubicBezTo>
                  <a:cubicBezTo>
                    <a:pt x="21600" y="10800"/>
                    <a:pt x="14488" y="5400"/>
                    <a:pt x="1448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32" name="Google Shape;3587;p43">
              <a:extLst>
                <a:ext uri="{FF2B5EF4-FFF2-40B4-BE49-F238E27FC236}">
                  <a16:creationId xmlns:a16="http://schemas.microsoft.com/office/drawing/2014/main" id="{48272122-6B0D-60F4-295D-3D99B9C10946}"/>
                </a:ext>
              </a:extLst>
            </p:cNvPr>
            <p:cNvSpPr/>
            <p:nvPr/>
          </p:nvSpPr>
          <p:spPr>
            <a:xfrm>
              <a:off x="3086911" y="2886482"/>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73"/>
                    <a:pt x="0" y="9825"/>
                  </a:cubicBezTo>
                  <a:cubicBezTo>
                    <a:pt x="0" y="17627"/>
                    <a:pt x="5433" y="21600"/>
                    <a:pt x="10800" y="21600"/>
                  </a:cubicBezTo>
                  <a:cubicBezTo>
                    <a:pt x="16167" y="21600"/>
                    <a:pt x="21600" y="17627"/>
                    <a:pt x="21600" y="982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33" name="Google Shape;3588;p43">
              <a:extLst>
                <a:ext uri="{FF2B5EF4-FFF2-40B4-BE49-F238E27FC236}">
                  <a16:creationId xmlns:a16="http://schemas.microsoft.com/office/drawing/2014/main" id="{A5248106-1421-AD08-FE2D-7DF0C92D56DB}"/>
                </a:ext>
              </a:extLst>
            </p:cNvPr>
            <p:cNvSpPr/>
            <p:nvPr/>
          </p:nvSpPr>
          <p:spPr>
            <a:xfrm>
              <a:off x="3062786" y="2871112"/>
              <a:ext cx="16108" cy="12701"/>
            </a:xfrm>
            <a:custGeom>
              <a:avLst/>
              <a:gdLst/>
              <a:ahLst/>
              <a:cxnLst>
                <a:cxn ang="0">
                  <a:pos x="wd2" y="hd2"/>
                </a:cxn>
                <a:cxn ang="5400000">
                  <a:pos x="wd2" y="hd2"/>
                </a:cxn>
                <a:cxn ang="10800000">
                  <a:pos x="wd2" y="hd2"/>
                </a:cxn>
                <a:cxn ang="16200000">
                  <a:pos x="wd2" y="hd2"/>
                </a:cxn>
              </a:cxnLst>
              <a:rect l="0" t="0" r="r" b="b"/>
              <a:pathLst>
                <a:path w="21600" h="21600" extrusionOk="0">
                  <a:moveTo>
                    <a:pt x="10750" y="0"/>
                  </a:moveTo>
                  <a:cubicBezTo>
                    <a:pt x="8063" y="7200"/>
                    <a:pt x="5375" y="7200"/>
                    <a:pt x="0" y="14400"/>
                  </a:cubicBezTo>
                  <a:cubicBezTo>
                    <a:pt x="2688" y="14400"/>
                    <a:pt x="5375" y="21600"/>
                    <a:pt x="8063" y="21600"/>
                  </a:cubicBezTo>
                  <a:cubicBezTo>
                    <a:pt x="13438" y="21600"/>
                    <a:pt x="18912" y="720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34" name="Google Shape;3589;p43">
              <a:extLst>
                <a:ext uri="{FF2B5EF4-FFF2-40B4-BE49-F238E27FC236}">
                  <a16:creationId xmlns:a16="http://schemas.microsoft.com/office/drawing/2014/main" id="{2B98472F-B3E9-BBD5-C0E0-9907EB0DA26F}"/>
                </a:ext>
              </a:extLst>
            </p:cNvPr>
            <p:cNvSpPr/>
            <p:nvPr/>
          </p:nvSpPr>
          <p:spPr>
            <a:xfrm>
              <a:off x="3115817" y="2914689"/>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576" y="0"/>
                    <a:pt x="0" y="5367"/>
                    <a:pt x="0" y="10800"/>
                  </a:cubicBezTo>
                  <a:cubicBezTo>
                    <a:pt x="0" y="16167"/>
                    <a:pt x="8576"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35" name="Google Shape;3590;p43">
              <a:extLst>
                <a:ext uri="{FF2B5EF4-FFF2-40B4-BE49-F238E27FC236}">
                  <a16:creationId xmlns:a16="http://schemas.microsoft.com/office/drawing/2014/main" id="{06373109-1046-CF26-96CE-1DAA3AAD3E80}"/>
                </a:ext>
              </a:extLst>
            </p:cNvPr>
            <p:cNvSpPr/>
            <p:nvPr/>
          </p:nvSpPr>
          <p:spPr>
            <a:xfrm>
              <a:off x="3086911" y="2944901"/>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858"/>
                  </a:cubicBezTo>
                  <a:cubicBezTo>
                    <a:pt x="0" y="17686"/>
                    <a:pt x="5433" y="21600"/>
                    <a:pt x="10800" y="21600"/>
                  </a:cubicBezTo>
                  <a:cubicBezTo>
                    <a:pt x="16167" y="21600"/>
                    <a:pt x="21600" y="17686"/>
                    <a:pt x="21600" y="9858"/>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36" name="Google Shape;3591;p43">
              <a:extLst>
                <a:ext uri="{FF2B5EF4-FFF2-40B4-BE49-F238E27FC236}">
                  <a16:creationId xmlns:a16="http://schemas.microsoft.com/office/drawing/2014/main" id="{4461C078-B4FE-778F-6E1B-E02174B26826}"/>
                </a:ext>
              </a:extLst>
            </p:cNvPr>
            <p:cNvSpPr/>
            <p:nvPr/>
          </p:nvSpPr>
          <p:spPr>
            <a:xfrm>
              <a:off x="3058703" y="2914689"/>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367"/>
                    <a:pt x="0" y="10800"/>
                  </a:cubicBezTo>
                  <a:cubicBezTo>
                    <a:pt x="0" y="16167"/>
                    <a:pt x="3973" y="21600"/>
                    <a:pt x="9825" y="21600"/>
                  </a:cubicBezTo>
                  <a:cubicBezTo>
                    <a:pt x="17699" y="21600"/>
                    <a:pt x="21600" y="16167"/>
                    <a:pt x="21600" y="10800"/>
                  </a:cubicBezTo>
                  <a:cubicBezTo>
                    <a:pt x="21600" y="5367"/>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37" name="Google Shape;3592;p43">
              <a:extLst>
                <a:ext uri="{FF2B5EF4-FFF2-40B4-BE49-F238E27FC236}">
                  <a16:creationId xmlns:a16="http://schemas.microsoft.com/office/drawing/2014/main" id="{03D2ED2E-E703-FE98-D40D-8BBADB482C9A}"/>
                </a:ext>
              </a:extLst>
            </p:cNvPr>
            <p:cNvSpPr/>
            <p:nvPr/>
          </p:nvSpPr>
          <p:spPr>
            <a:xfrm>
              <a:off x="3058703" y="2973108"/>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383"/>
                    <a:pt x="0" y="10767"/>
                  </a:cubicBezTo>
                  <a:cubicBezTo>
                    <a:pt x="0" y="16217"/>
                    <a:pt x="3973" y="21600"/>
                    <a:pt x="9825" y="21600"/>
                  </a:cubicBezTo>
                  <a:cubicBezTo>
                    <a:pt x="17699" y="21600"/>
                    <a:pt x="21600" y="16217"/>
                    <a:pt x="21600" y="10767"/>
                  </a:cubicBezTo>
                  <a:cubicBezTo>
                    <a:pt x="21600" y="5383"/>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38" name="Google Shape;3593;p43">
              <a:extLst>
                <a:ext uri="{FF2B5EF4-FFF2-40B4-BE49-F238E27FC236}">
                  <a16:creationId xmlns:a16="http://schemas.microsoft.com/office/drawing/2014/main" id="{2035A7B3-DD25-1C1C-7747-280D8F55CD8F}"/>
                </a:ext>
              </a:extLst>
            </p:cNvPr>
            <p:cNvSpPr/>
            <p:nvPr/>
          </p:nvSpPr>
          <p:spPr>
            <a:xfrm>
              <a:off x="3086911" y="3003319"/>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7686"/>
                    <a:pt x="5433" y="21600"/>
                    <a:pt x="10800" y="21600"/>
                  </a:cubicBezTo>
                  <a:cubicBezTo>
                    <a:pt x="16167" y="21600"/>
                    <a:pt x="21600" y="17686"/>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39" name="Google Shape;3594;p43">
              <a:extLst>
                <a:ext uri="{FF2B5EF4-FFF2-40B4-BE49-F238E27FC236}">
                  <a16:creationId xmlns:a16="http://schemas.microsoft.com/office/drawing/2014/main" id="{59B82580-4D87-B07C-B408-0D039597ECC7}"/>
                </a:ext>
              </a:extLst>
            </p:cNvPr>
            <p:cNvSpPr/>
            <p:nvPr/>
          </p:nvSpPr>
          <p:spPr>
            <a:xfrm>
              <a:off x="3115817" y="2973108"/>
              <a:ext cx="12701" cy="241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576" y="0"/>
                    <a:pt x="0" y="5383"/>
                    <a:pt x="0" y="10767"/>
                  </a:cubicBezTo>
                  <a:cubicBezTo>
                    <a:pt x="0" y="16217"/>
                    <a:pt x="8576"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40" name="Google Shape;3595;p43">
              <a:extLst>
                <a:ext uri="{FF2B5EF4-FFF2-40B4-BE49-F238E27FC236}">
                  <a16:creationId xmlns:a16="http://schemas.microsoft.com/office/drawing/2014/main" id="{91F8B3A5-011C-38AB-E7C8-0CCC15CE94BF}"/>
                </a:ext>
              </a:extLst>
            </p:cNvPr>
            <p:cNvSpPr/>
            <p:nvPr/>
          </p:nvSpPr>
          <p:spPr>
            <a:xfrm>
              <a:off x="3115817" y="3031452"/>
              <a:ext cx="12701" cy="241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576" y="0"/>
                    <a:pt x="0" y="5433"/>
                    <a:pt x="0" y="10800"/>
                  </a:cubicBezTo>
                  <a:cubicBezTo>
                    <a:pt x="0" y="16167"/>
                    <a:pt x="8576"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41" name="Google Shape;3596;p43">
              <a:extLst>
                <a:ext uri="{FF2B5EF4-FFF2-40B4-BE49-F238E27FC236}">
                  <a16:creationId xmlns:a16="http://schemas.microsoft.com/office/drawing/2014/main" id="{21B63D1C-EEA3-B5B4-9CAA-3DBF4EF07C2C}"/>
                </a:ext>
              </a:extLst>
            </p:cNvPr>
            <p:cNvSpPr/>
            <p:nvPr/>
          </p:nvSpPr>
          <p:spPr>
            <a:xfrm>
              <a:off x="3086911" y="3061664"/>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11815"/>
                  </a:cubicBezTo>
                  <a:cubicBezTo>
                    <a:pt x="0" y="17686"/>
                    <a:pt x="5433" y="21600"/>
                    <a:pt x="10800" y="21600"/>
                  </a:cubicBezTo>
                  <a:cubicBezTo>
                    <a:pt x="16167" y="21600"/>
                    <a:pt x="21600" y="17686"/>
                    <a:pt x="21600" y="1181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42" name="Google Shape;3597;p43">
              <a:extLst>
                <a:ext uri="{FF2B5EF4-FFF2-40B4-BE49-F238E27FC236}">
                  <a16:creationId xmlns:a16="http://schemas.microsoft.com/office/drawing/2014/main" id="{E562E1FA-E985-6530-F645-6EEF4C898A07}"/>
                </a:ext>
              </a:extLst>
            </p:cNvPr>
            <p:cNvSpPr/>
            <p:nvPr/>
          </p:nvSpPr>
          <p:spPr>
            <a:xfrm>
              <a:off x="3058703" y="3031452"/>
              <a:ext cx="22196"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433"/>
                    <a:pt x="0" y="10800"/>
                  </a:cubicBezTo>
                  <a:cubicBezTo>
                    <a:pt x="0" y="16167"/>
                    <a:pt x="3973" y="21600"/>
                    <a:pt x="9825" y="21600"/>
                  </a:cubicBezTo>
                  <a:cubicBezTo>
                    <a:pt x="17699" y="21600"/>
                    <a:pt x="21600" y="16167"/>
                    <a:pt x="21600" y="10800"/>
                  </a:cubicBezTo>
                  <a:cubicBezTo>
                    <a:pt x="21600" y="5433"/>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43" name="Google Shape;3598;p43">
              <a:extLst>
                <a:ext uri="{FF2B5EF4-FFF2-40B4-BE49-F238E27FC236}">
                  <a16:creationId xmlns:a16="http://schemas.microsoft.com/office/drawing/2014/main" id="{6747E099-81DC-E354-0760-BC6ADBD6CB54}"/>
                </a:ext>
              </a:extLst>
            </p:cNvPr>
            <p:cNvSpPr/>
            <p:nvPr/>
          </p:nvSpPr>
          <p:spPr>
            <a:xfrm>
              <a:off x="3058703" y="3089871"/>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383"/>
                    <a:pt x="0" y="10833"/>
                  </a:cubicBezTo>
                  <a:cubicBezTo>
                    <a:pt x="0" y="16217"/>
                    <a:pt x="3973" y="21600"/>
                    <a:pt x="9825" y="21600"/>
                  </a:cubicBezTo>
                  <a:cubicBezTo>
                    <a:pt x="17699" y="21600"/>
                    <a:pt x="21600" y="16217"/>
                    <a:pt x="21600" y="10833"/>
                  </a:cubicBezTo>
                  <a:cubicBezTo>
                    <a:pt x="21600" y="5383"/>
                    <a:pt x="17699"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345" name="Google Shape;3600;p43">
              <a:extLst>
                <a:ext uri="{FF2B5EF4-FFF2-40B4-BE49-F238E27FC236}">
                  <a16:creationId xmlns:a16="http://schemas.microsoft.com/office/drawing/2014/main" id="{4EAE6735-CF9E-C8E4-7DD2-943682F52BDF}"/>
                </a:ext>
              </a:extLst>
            </p:cNvPr>
            <p:cNvSpPr/>
            <p:nvPr/>
          </p:nvSpPr>
          <p:spPr>
            <a:xfrm>
              <a:off x="3115817" y="3089871"/>
              <a:ext cx="12701" cy="241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576" y="0"/>
                    <a:pt x="0" y="5383"/>
                    <a:pt x="0" y="10833"/>
                  </a:cubicBezTo>
                  <a:cubicBezTo>
                    <a:pt x="0" y="16217"/>
                    <a:pt x="8576" y="216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19" name="Google Shape;3674;p43">
              <a:extLst>
                <a:ext uri="{FF2B5EF4-FFF2-40B4-BE49-F238E27FC236}">
                  <a16:creationId xmlns:a16="http://schemas.microsoft.com/office/drawing/2014/main" id="{41BF02E8-0155-63B9-A872-367F38B5E911}"/>
                </a:ext>
              </a:extLst>
            </p:cNvPr>
            <p:cNvSpPr/>
            <p:nvPr/>
          </p:nvSpPr>
          <p:spPr>
            <a:xfrm>
              <a:off x="3028567" y="2008640"/>
              <a:ext cx="24124"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20" name="Google Shape;3675;p43">
              <a:extLst>
                <a:ext uri="{FF2B5EF4-FFF2-40B4-BE49-F238E27FC236}">
                  <a16:creationId xmlns:a16="http://schemas.microsoft.com/office/drawing/2014/main" id="{18FC259D-648B-9884-95B6-7DB5A7DDBD17}"/>
                </a:ext>
              </a:extLst>
            </p:cNvPr>
            <p:cNvSpPr/>
            <p:nvPr/>
          </p:nvSpPr>
          <p:spPr>
            <a:xfrm>
              <a:off x="3000360" y="2038852"/>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01"/>
                    <a:pt x="0" y="9825"/>
                  </a:cubicBezTo>
                  <a:cubicBezTo>
                    <a:pt x="0" y="17627"/>
                    <a:pt x="3914" y="21600"/>
                    <a:pt x="9858" y="21600"/>
                  </a:cubicBezTo>
                  <a:cubicBezTo>
                    <a:pt x="15729" y="21600"/>
                    <a:pt x="21600" y="17627"/>
                    <a:pt x="21600" y="9825"/>
                  </a:cubicBezTo>
                  <a:cubicBezTo>
                    <a:pt x="21600" y="3901"/>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21" name="Google Shape;3676;p43">
              <a:extLst>
                <a:ext uri="{FF2B5EF4-FFF2-40B4-BE49-F238E27FC236}">
                  <a16:creationId xmlns:a16="http://schemas.microsoft.com/office/drawing/2014/main" id="{02FB3C15-C0AA-DD66-4415-C0DCB26ADC99}"/>
                </a:ext>
              </a:extLst>
            </p:cNvPr>
            <p:cNvSpPr/>
            <p:nvPr/>
          </p:nvSpPr>
          <p:spPr>
            <a:xfrm>
              <a:off x="3028567" y="2067059"/>
              <a:ext cx="24124"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833"/>
                  </a:cubicBezTo>
                  <a:cubicBezTo>
                    <a:pt x="0" y="16217"/>
                    <a:pt x="5383" y="21600"/>
                    <a:pt x="10767" y="21600"/>
                  </a:cubicBezTo>
                  <a:cubicBezTo>
                    <a:pt x="16217" y="21600"/>
                    <a:pt x="21600" y="16217"/>
                    <a:pt x="21600" y="10833"/>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22" name="Google Shape;3677;p43">
              <a:extLst>
                <a:ext uri="{FF2B5EF4-FFF2-40B4-BE49-F238E27FC236}">
                  <a16:creationId xmlns:a16="http://schemas.microsoft.com/office/drawing/2014/main" id="{0F1E8CA0-CD4A-50F9-50E6-6D8EE4D747DA}"/>
                </a:ext>
              </a:extLst>
            </p:cNvPr>
            <p:cNvSpPr/>
            <p:nvPr/>
          </p:nvSpPr>
          <p:spPr>
            <a:xfrm>
              <a:off x="3000360" y="2097271"/>
              <a:ext cx="22121" cy="22120"/>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7686"/>
                    <a:pt x="3914" y="21600"/>
                    <a:pt x="9858" y="21600"/>
                  </a:cubicBezTo>
                  <a:cubicBezTo>
                    <a:pt x="15729" y="21600"/>
                    <a:pt x="21600" y="17686"/>
                    <a:pt x="21600" y="9785"/>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23" name="Google Shape;3678;p43">
              <a:extLst>
                <a:ext uri="{FF2B5EF4-FFF2-40B4-BE49-F238E27FC236}">
                  <a16:creationId xmlns:a16="http://schemas.microsoft.com/office/drawing/2014/main" id="{DFC670A6-23B4-4FD4-B46D-68AB3B666CDC}"/>
                </a:ext>
              </a:extLst>
            </p:cNvPr>
            <p:cNvSpPr/>
            <p:nvPr/>
          </p:nvSpPr>
          <p:spPr>
            <a:xfrm>
              <a:off x="3028567" y="2125478"/>
              <a:ext cx="24124" cy="2412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383"/>
                    <a:pt x="0" y="10767"/>
                  </a:cubicBezTo>
                  <a:cubicBezTo>
                    <a:pt x="0" y="16217"/>
                    <a:pt x="5383" y="21600"/>
                    <a:pt x="10767" y="21600"/>
                  </a:cubicBezTo>
                  <a:cubicBezTo>
                    <a:pt x="16217" y="21600"/>
                    <a:pt x="21600" y="16217"/>
                    <a:pt x="21600" y="10767"/>
                  </a:cubicBezTo>
                  <a:cubicBezTo>
                    <a:pt x="21600" y="538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24" name="Google Shape;3679;p43">
              <a:extLst>
                <a:ext uri="{FF2B5EF4-FFF2-40B4-BE49-F238E27FC236}">
                  <a16:creationId xmlns:a16="http://schemas.microsoft.com/office/drawing/2014/main" id="{C146D57D-DD6D-FF3A-3DE2-CD942CABEF88}"/>
                </a:ext>
              </a:extLst>
            </p:cNvPr>
            <p:cNvSpPr/>
            <p:nvPr/>
          </p:nvSpPr>
          <p:spPr>
            <a:xfrm>
              <a:off x="3058703" y="2155616"/>
              <a:ext cx="16108" cy="22195"/>
            </a:xfrm>
            <a:custGeom>
              <a:avLst/>
              <a:gdLst/>
              <a:ahLst/>
              <a:cxnLst>
                <a:cxn ang="0">
                  <a:pos x="wd2" y="hd2"/>
                </a:cxn>
                <a:cxn ang="5400000">
                  <a:pos x="wd2" y="hd2"/>
                </a:cxn>
                <a:cxn ang="10800000">
                  <a:pos x="wd2" y="hd2"/>
                </a:cxn>
                <a:cxn ang="16200000">
                  <a:pos x="wd2" y="hd2"/>
                </a:cxn>
              </a:cxnLst>
              <a:rect l="0" t="0" r="r" b="b"/>
              <a:pathLst>
                <a:path w="21600" h="21600" extrusionOk="0">
                  <a:moveTo>
                    <a:pt x="13537" y="0"/>
                  </a:moveTo>
                  <a:cubicBezTo>
                    <a:pt x="5475" y="0"/>
                    <a:pt x="0" y="3973"/>
                    <a:pt x="0" y="11775"/>
                  </a:cubicBezTo>
                  <a:cubicBezTo>
                    <a:pt x="0" y="15676"/>
                    <a:pt x="2787" y="19649"/>
                    <a:pt x="10850" y="21600"/>
                  </a:cubicBezTo>
                  <a:cubicBezTo>
                    <a:pt x="10850" y="13726"/>
                    <a:pt x="16225" y="5924"/>
                    <a:pt x="21600" y="2023"/>
                  </a:cubicBezTo>
                  <a:cubicBezTo>
                    <a:pt x="18912" y="0"/>
                    <a:pt x="16225" y="0"/>
                    <a:pt x="1353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25" name="Google Shape;3680;p43">
              <a:extLst>
                <a:ext uri="{FF2B5EF4-FFF2-40B4-BE49-F238E27FC236}">
                  <a16:creationId xmlns:a16="http://schemas.microsoft.com/office/drawing/2014/main" id="{19B9E574-8D14-95AF-A4E9-97D520C5D593}"/>
                </a:ext>
              </a:extLst>
            </p:cNvPr>
            <p:cNvSpPr/>
            <p:nvPr/>
          </p:nvSpPr>
          <p:spPr>
            <a:xfrm>
              <a:off x="3000360" y="2155616"/>
              <a:ext cx="22121"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11775"/>
                  </a:cubicBezTo>
                  <a:cubicBezTo>
                    <a:pt x="0" y="17699"/>
                    <a:pt x="3914" y="21600"/>
                    <a:pt x="9858" y="21600"/>
                  </a:cubicBezTo>
                  <a:cubicBezTo>
                    <a:pt x="15729" y="21600"/>
                    <a:pt x="21600" y="17699"/>
                    <a:pt x="21600" y="11775"/>
                  </a:cubicBezTo>
                  <a:cubicBezTo>
                    <a:pt x="21600" y="397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26" name="Google Shape;3681;p43">
              <a:extLst>
                <a:ext uri="{FF2B5EF4-FFF2-40B4-BE49-F238E27FC236}">
                  <a16:creationId xmlns:a16="http://schemas.microsoft.com/office/drawing/2014/main" id="{08FDE06C-A27C-A358-E5AA-0296D8E2408D}"/>
                </a:ext>
              </a:extLst>
            </p:cNvPr>
            <p:cNvSpPr/>
            <p:nvPr/>
          </p:nvSpPr>
          <p:spPr>
            <a:xfrm>
              <a:off x="3028567" y="2183823"/>
              <a:ext cx="24124"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27" name="Google Shape;3682;p43">
              <a:extLst>
                <a:ext uri="{FF2B5EF4-FFF2-40B4-BE49-F238E27FC236}">
                  <a16:creationId xmlns:a16="http://schemas.microsoft.com/office/drawing/2014/main" id="{E0EEA377-538B-E165-A018-C425F6857107}"/>
                </a:ext>
              </a:extLst>
            </p:cNvPr>
            <p:cNvSpPr/>
            <p:nvPr/>
          </p:nvSpPr>
          <p:spPr>
            <a:xfrm>
              <a:off x="3000360" y="2214034"/>
              <a:ext cx="22121"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11815"/>
                  </a:cubicBezTo>
                  <a:cubicBezTo>
                    <a:pt x="0" y="17686"/>
                    <a:pt x="3914" y="21600"/>
                    <a:pt x="9858" y="21600"/>
                  </a:cubicBezTo>
                  <a:lnTo>
                    <a:pt x="11815" y="21600"/>
                  </a:lnTo>
                  <a:cubicBezTo>
                    <a:pt x="9858" y="21600"/>
                    <a:pt x="5871" y="17686"/>
                    <a:pt x="5871" y="13772"/>
                  </a:cubicBezTo>
                  <a:cubicBezTo>
                    <a:pt x="5871" y="11815"/>
                    <a:pt x="7828" y="9858"/>
                    <a:pt x="9858" y="9858"/>
                  </a:cubicBezTo>
                  <a:lnTo>
                    <a:pt x="21600" y="9858"/>
                  </a:lnTo>
                  <a:cubicBezTo>
                    <a:pt x="21600" y="7828"/>
                    <a:pt x="21600" y="7828"/>
                    <a:pt x="19643" y="5871"/>
                  </a:cubicBezTo>
                  <a:lnTo>
                    <a:pt x="15729" y="5871"/>
                  </a:lnTo>
                  <a:cubicBezTo>
                    <a:pt x="17686" y="5871"/>
                    <a:pt x="17686" y="5871"/>
                    <a:pt x="19643" y="3914"/>
                  </a:cubicBezTo>
                  <a:cubicBezTo>
                    <a:pt x="17686" y="1957"/>
                    <a:pt x="13772"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28" name="Google Shape;3683;p43">
              <a:extLst>
                <a:ext uri="{FF2B5EF4-FFF2-40B4-BE49-F238E27FC236}">
                  <a16:creationId xmlns:a16="http://schemas.microsoft.com/office/drawing/2014/main" id="{E56493C0-840C-D603-A045-4EED399429CF}"/>
                </a:ext>
              </a:extLst>
            </p:cNvPr>
            <p:cNvSpPr/>
            <p:nvPr/>
          </p:nvSpPr>
          <p:spPr>
            <a:xfrm>
              <a:off x="3028567" y="2711374"/>
              <a:ext cx="24124" cy="20116"/>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7178" y="0"/>
                    <a:pt x="5383" y="0"/>
                    <a:pt x="3589" y="4304"/>
                  </a:cubicBezTo>
                  <a:cubicBezTo>
                    <a:pt x="3589" y="6456"/>
                    <a:pt x="3589" y="8608"/>
                    <a:pt x="5383" y="10760"/>
                  </a:cubicBezTo>
                  <a:cubicBezTo>
                    <a:pt x="3589" y="10760"/>
                    <a:pt x="1794" y="10760"/>
                    <a:pt x="0" y="12912"/>
                  </a:cubicBezTo>
                  <a:cubicBezTo>
                    <a:pt x="0" y="15064"/>
                    <a:pt x="1794" y="17296"/>
                    <a:pt x="3589" y="19448"/>
                  </a:cubicBezTo>
                  <a:cubicBezTo>
                    <a:pt x="7178" y="19448"/>
                    <a:pt x="12561" y="19448"/>
                    <a:pt x="16217" y="21600"/>
                  </a:cubicBezTo>
                  <a:cubicBezTo>
                    <a:pt x="18011" y="19448"/>
                    <a:pt x="21600" y="15064"/>
                    <a:pt x="21600" y="10760"/>
                  </a:cubicBezTo>
                  <a:cubicBezTo>
                    <a:pt x="21600" y="430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29" name="Google Shape;3684;p43">
              <a:extLst>
                <a:ext uri="{FF2B5EF4-FFF2-40B4-BE49-F238E27FC236}">
                  <a16:creationId xmlns:a16="http://schemas.microsoft.com/office/drawing/2014/main" id="{D84E5CEB-C3E1-286F-05F1-9685A98C8065}"/>
                </a:ext>
              </a:extLst>
            </p:cNvPr>
            <p:cNvSpPr/>
            <p:nvPr/>
          </p:nvSpPr>
          <p:spPr>
            <a:xfrm>
              <a:off x="3028567" y="2886482"/>
              <a:ext cx="20115" cy="22195"/>
            </a:xfrm>
            <a:custGeom>
              <a:avLst/>
              <a:gdLst/>
              <a:ahLst/>
              <a:cxnLst>
                <a:cxn ang="0">
                  <a:pos x="wd2" y="hd2"/>
                </a:cxn>
                <a:cxn ang="5400000">
                  <a:pos x="wd2" y="hd2"/>
                </a:cxn>
                <a:cxn ang="10800000">
                  <a:pos x="wd2" y="hd2"/>
                </a:cxn>
                <a:cxn ang="16200000">
                  <a:pos x="wd2" y="hd2"/>
                </a:cxn>
              </a:cxnLst>
              <a:rect l="0" t="0" r="r" b="b"/>
              <a:pathLst>
                <a:path w="21600" h="21600" extrusionOk="0">
                  <a:moveTo>
                    <a:pt x="12912" y="0"/>
                  </a:moveTo>
                  <a:cubicBezTo>
                    <a:pt x="6456" y="0"/>
                    <a:pt x="0" y="3973"/>
                    <a:pt x="0" y="9825"/>
                  </a:cubicBezTo>
                  <a:cubicBezTo>
                    <a:pt x="0" y="17627"/>
                    <a:pt x="6456" y="21600"/>
                    <a:pt x="12912" y="21600"/>
                  </a:cubicBezTo>
                  <a:cubicBezTo>
                    <a:pt x="15064" y="21600"/>
                    <a:pt x="19448" y="19649"/>
                    <a:pt x="21600" y="17627"/>
                  </a:cubicBezTo>
                  <a:cubicBezTo>
                    <a:pt x="21600" y="15676"/>
                    <a:pt x="21600" y="13726"/>
                    <a:pt x="21600" y="11775"/>
                  </a:cubicBezTo>
                  <a:cubicBezTo>
                    <a:pt x="21600" y="9825"/>
                    <a:pt x="21600" y="7874"/>
                    <a:pt x="21600" y="3973"/>
                  </a:cubicBezTo>
                  <a:cubicBezTo>
                    <a:pt x="19448" y="1951"/>
                    <a:pt x="17296" y="0"/>
                    <a:pt x="1291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30" name="Google Shape;3685;p43">
              <a:extLst>
                <a:ext uri="{FF2B5EF4-FFF2-40B4-BE49-F238E27FC236}">
                  <a16:creationId xmlns:a16="http://schemas.microsoft.com/office/drawing/2014/main" id="{3FC9A00C-BC2C-62A4-28C0-D1A1E903B57E}"/>
                </a:ext>
              </a:extLst>
            </p:cNvPr>
            <p:cNvSpPr/>
            <p:nvPr/>
          </p:nvSpPr>
          <p:spPr>
            <a:xfrm>
              <a:off x="3006374" y="2870073"/>
              <a:ext cx="16108"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3537" y="5549"/>
                    <a:pt x="5475" y="10899"/>
                    <a:pt x="0" y="16250"/>
                  </a:cubicBezTo>
                  <a:cubicBezTo>
                    <a:pt x="0" y="16250"/>
                    <a:pt x="2688" y="21600"/>
                    <a:pt x="5475" y="21600"/>
                  </a:cubicBezTo>
                  <a:cubicBezTo>
                    <a:pt x="13537" y="21600"/>
                    <a:pt x="18912" y="10899"/>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31" name="Google Shape;3686;p43">
              <a:extLst>
                <a:ext uri="{FF2B5EF4-FFF2-40B4-BE49-F238E27FC236}">
                  <a16:creationId xmlns:a16="http://schemas.microsoft.com/office/drawing/2014/main" id="{D1E688ED-F0F7-C1AC-9A6F-FE8EF22B216F}"/>
                </a:ext>
              </a:extLst>
            </p:cNvPr>
            <p:cNvSpPr/>
            <p:nvPr/>
          </p:nvSpPr>
          <p:spPr>
            <a:xfrm>
              <a:off x="3028567" y="2944901"/>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858"/>
                  </a:cubicBezTo>
                  <a:cubicBezTo>
                    <a:pt x="0" y="17686"/>
                    <a:pt x="5383" y="21600"/>
                    <a:pt x="10767" y="21600"/>
                  </a:cubicBezTo>
                  <a:cubicBezTo>
                    <a:pt x="16217" y="21600"/>
                    <a:pt x="21600" y="17686"/>
                    <a:pt x="21600" y="9858"/>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32" name="Google Shape;3687;p43">
              <a:extLst>
                <a:ext uri="{FF2B5EF4-FFF2-40B4-BE49-F238E27FC236}">
                  <a16:creationId xmlns:a16="http://schemas.microsoft.com/office/drawing/2014/main" id="{14C6B5CA-B0C6-B9AF-D389-CF9870F2500E}"/>
                </a:ext>
              </a:extLst>
            </p:cNvPr>
            <p:cNvSpPr/>
            <p:nvPr/>
          </p:nvSpPr>
          <p:spPr>
            <a:xfrm>
              <a:off x="3000360" y="2914689"/>
              <a:ext cx="22121"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67"/>
                    <a:pt x="0" y="10800"/>
                  </a:cubicBezTo>
                  <a:cubicBezTo>
                    <a:pt x="0" y="16167"/>
                    <a:pt x="3914" y="21600"/>
                    <a:pt x="9858" y="21600"/>
                  </a:cubicBezTo>
                  <a:cubicBezTo>
                    <a:pt x="17686" y="21600"/>
                    <a:pt x="21600" y="16167"/>
                    <a:pt x="21600" y="10800"/>
                  </a:cubicBezTo>
                  <a:cubicBezTo>
                    <a:pt x="21600" y="5367"/>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33" name="Google Shape;3688;p43">
              <a:extLst>
                <a:ext uri="{FF2B5EF4-FFF2-40B4-BE49-F238E27FC236}">
                  <a16:creationId xmlns:a16="http://schemas.microsoft.com/office/drawing/2014/main" id="{65A3B03F-AA64-804A-37B4-13EBAB29D003}"/>
                </a:ext>
              </a:extLst>
            </p:cNvPr>
            <p:cNvSpPr/>
            <p:nvPr/>
          </p:nvSpPr>
          <p:spPr>
            <a:xfrm>
              <a:off x="3000360" y="2973108"/>
              <a:ext cx="22121"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767"/>
                  </a:cubicBezTo>
                  <a:cubicBezTo>
                    <a:pt x="0" y="16217"/>
                    <a:pt x="3914" y="21600"/>
                    <a:pt x="9858" y="21600"/>
                  </a:cubicBezTo>
                  <a:cubicBezTo>
                    <a:pt x="15729" y="21600"/>
                    <a:pt x="21600" y="16217"/>
                    <a:pt x="21600" y="10767"/>
                  </a:cubicBezTo>
                  <a:cubicBezTo>
                    <a:pt x="21600" y="538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34" name="Google Shape;3689;p43">
              <a:extLst>
                <a:ext uri="{FF2B5EF4-FFF2-40B4-BE49-F238E27FC236}">
                  <a16:creationId xmlns:a16="http://schemas.microsoft.com/office/drawing/2014/main" id="{7779C971-B37B-D2CE-29F2-71A050AA3883}"/>
                </a:ext>
              </a:extLst>
            </p:cNvPr>
            <p:cNvSpPr/>
            <p:nvPr/>
          </p:nvSpPr>
          <p:spPr>
            <a:xfrm>
              <a:off x="3028567" y="3003319"/>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7686"/>
                    <a:pt x="5383" y="21600"/>
                    <a:pt x="10767" y="21600"/>
                  </a:cubicBezTo>
                  <a:cubicBezTo>
                    <a:pt x="16217" y="21600"/>
                    <a:pt x="21600" y="17686"/>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35" name="Google Shape;3690;p43">
              <a:extLst>
                <a:ext uri="{FF2B5EF4-FFF2-40B4-BE49-F238E27FC236}">
                  <a16:creationId xmlns:a16="http://schemas.microsoft.com/office/drawing/2014/main" id="{555B8B27-1BE0-307D-A963-8B9546F0E0E7}"/>
                </a:ext>
              </a:extLst>
            </p:cNvPr>
            <p:cNvSpPr/>
            <p:nvPr/>
          </p:nvSpPr>
          <p:spPr>
            <a:xfrm>
              <a:off x="3028567" y="3061664"/>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11815"/>
                  </a:cubicBezTo>
                  <a:cubicBezTo>
                    <a:pt x="0" y="17686"/>
                    <a:pt x="5383" y="21600"/>
                    <a:pt x="10767" y="21600"/>
                  </a:cubicBezTo>
                  <a:cubicBezTo>
                    <a:pt x="16217" y="21600"/>
                    <a:pt x="21600" y="17686"/>
                    <a:pt x="21600" y="1181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36" name="Google Shape;3691;p43">
              <a:extLst>
                <a:ext uri="{FF2B5EF4-FFF2-40B4-BE49-F238E27FC236}">
                  <a16:creationId xmlns:a16="http://schemas.microsoft.com/office/drawing/2014/main" id="{EB0CB35F-2D10-F184-B8C5-693298244AFF}"/>
                </a:ext>
              </a:extLst>
            </p:cNvPr>
            <p:cNvSpPr/>
            <p:nvPr/>
          </p:nvSpPr>
          <p:spPr>
            <a:xfrm>
              <a:off x="3000360" y="3031452"/>
              <a:ext cx="22121"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167"/>
                    <a:pt x="3914" y="21600"/>
                    <a:pt x="9858" y="21600"/>
                  </a:cubicBezTo>
                  <a:cubicBezTo>
                    <a:pt x="17686" y="21600"/>
                    <a:pt x="21600" y="16167"/>
                    <a:pt x="21600" y="10800"/>
                  </a:cubicBezTo>
                  <a:cubicBezTo>
                    <a:pt x="21600" y="543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37" name="Google Shape;3692;p43">
              <a:extLst>
                <a:ext uri="{FF2B5EF4-FFF2-40B4-BE49-F238E27FC236}">
                  <a16:creationId xmlns:a16="http://schemas.microsoft.com/office/drawing/2014/main" id="{EF0E5E0E-22AE-B594-C70C-C74776E59C29}"/>
                </a:ext>
              </a:extLst>
            </p:cNvPr>
            <p:cNvSpPr/>
            <p:nvPr/>
          </p:nvSpPr>
          <p:spPr>
            <a:xfrm>
              <a:off x="3000360" y="3089872"/>
              <a:ext cx="22121"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833"/>
                  </a:cubicBezTo>
                  <a:cubicBezTo>
                    <a:pt x="0" y="16217"/>
                    <a:pt x="3914" y="21600"/>
                    <a:pt x="9858" y="21600"/>
                  </a:cubicBezTo>
                  <a:cubicBezTo>
                    <a:pt x="15729" y="21600"/>
                    <a:pt x="21600" y="16217"/>
                    <a:pt x="21600" y="10833"/>
                  </a:cubicBezTo>
                  <a:cubicBezTo>
                    <a:pt x="21600" y="538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72" name="Google Shape;3728;p43">
              <a:extLst>
                <a:ext uri="{FF2B5EF4-FFF2-40B4-BE49-F238E27FC236}">
                  <a16:creationId xmlns:a16="http://schemas.microsoft.com/office/drawing/2014/main" id="{5E053F7E-4356-31C2-5645-21AA8739AB4C}"/>
                </a:ext>
              </a:extLst>
            </p:cNvPr>
            <p:cNvSpPr/>
            <p:nvPr/>
          </p:nvSpPr>
          <p:spPr>
            <a:xfrm>
              <a:off x="2970150" y="2008641"/>
              <a:ext cx="24198"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433"/>
                    <a:pt x="0" y="10800"/>
                  </a:cubicBezTo>
                  <a:cubicBezTo>
                    <a:pt x="0" y="16167"/>
                    <a:pt x="5367"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73" name="Google Shape;3729;p43">
              <a:extLst>
                <a:ext uri="{FF2B5EF4-FFF2-40B4-BE49-F238E27FC236}">
                  <a16:creationId xmlns:a16="http://schemas.microsoft.com/office/drawing/2014/main" id="{5F942F2D-2972-AA7E-1979-CC3A1E8495A0}"/>
                </a:ext>
              </a:extLst>
            </p:cNvPr>
            <p:cNvSpPr/>
            <p:nvPr/>
          </p:nvSpPr>
          <p:spPr>
            <a:xfrm>
              <a:off x="2941942" y="2038853"/>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01"/>
                    <a:pt x="0" y="9825"/>
                  </a:cubicBezTo>
                  <a:cubicBezTo>
                    <a:pt x="0" y="17627"/>
                    <a:pt x="3973" y="21600"/>
                    <a:pt x="9825" y="21600"/>
                  </a:cubicBezTo>
                  <a:cubicBezTo>
                    <a:pt x="15676" y="21600"/>
                    <a:pt x="21600" y="17627"/>
                    <a:pt x="21600" y="9825"/>
                  </a:cubicBezTo>
                  <a:cubicBezTo>
                    <a:pt x="21600" y="3901"/>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74" name="Google Shape;3730;p43">
              <a:extLst>
                <a:ext uri="{FF2B5EF4-FFF2-40B4-BE49-F238E27FC236}">
                  <a16:creationId xmlns:a16="http://schemas.microsoft.com/office/drawing/2014/main" id="{EA7AAFF5-195D-5791-C99C-065361E95B80}"/>
                </a:ext>
              </a:extLst>
            </p:cNvPr>
            <p:cNvSpPr/>
            <p:nvPr/>
          </p:nvSpPr>
          <p:spPr>
            <a:xfrm>
              <a:off x="2970150" y="2067060"/>
              <a:ext cx="24198"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833"/>
                  </a:cubicBezTo>
                  <a:cubicBezTo>
                    <a:pt x="0" y="16217"/>
                    <a:pt x="5367" y="21600"/>
                    <a:pt x="10800" y="21600"/>
                  </a:cubicBezTo>
                  <a:cubicBezTo>
                    <a:pt x="16167" y="21600"/>
                    <a:pt x="21600" y="16217"/>
                    <a:pt x="21600" y="10833"/>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75" name="Google Shape;3731;p43">
              <a:extLst>
                <a:ext uri="{FF2B5EF4-FFF2-40B4-BE49-F238E27FC236}">
                  <a16:creationId xmlns:a16="http://schemas.microsoft.com/office/drawing/2014/main" id="{AC98694D-4412-BEAA-C59D-367B72D21B6E}"/>
                </a:ext>
              </a:extLst>
            </p:cNvPr>
            <p:cNvSpPr/>
            <p:nvPr/>
          </p:nvSpPr>
          <p:spPr>
            <a:xfrm>
              <a:off x="2941942" y="2097272"/>
              <a:ext cx="22196"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785"/>
                  </a:cubicBezTo>
                  <a:cubicBezTo>
                    <a:pt x="0" y="17686"/>
                    <a:pt x="3973" y="21600"/>
                    <a:pt x="9825" y="21600"/>
                  </a:cubicBezTo>
                  <a:cubicBezTo>
                    <a:pt x="15676" y="21600"/>
                    <a:pt x="21600" y="17686"/>
                    <a:pt x="21600" y="9785"/>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76" name="Google Shape;3732;p43">
              <a:extLst>
                <a:ext uri="{FF2B5EF4-FFF2-40B4-BE49-F238E27FC236}">
                  <a16:creationId xmlns:a16="http://schemas.microsoft.com/office/drawing/2014/main" id="{0B7075AF-B75E-87AE-2833-C048D4F595E8}"/>
                </a:ext>
              </a:extLst>
            </p:cNvPr>
            <p:cNvSpPr/>
            <p:nvPr/>
          </p:nvSpPr>
          <p:spPr>
            <a:xfrm>
              <a:off x="2970150" y="2242243"/>
              <a:ext cx="24198"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767"/>
                  </a:cubicBezTo>
                  <a:cubicBezTo>
                    <a:pt x="0" y="16217"/>
                    <a:pt x="5367"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77" name="Google Shape;3733;p43">
              <a:extLst>
                <a:ext uri="{FF2B5EF4-FFF2-40B4-BE49-F238E27FC236}">
                  <a16:creationId xmlns:a16="http://schemas.microsoft.com/office/drawing/2014/main" id="{08CA77CA-F2F4-A9DA-151B-5D599FAD0308}"/>
                </a:ext>
              </a:extLst>
            </p:cNvPr>
            <p:cNvSpPr/>
            <p:nvPr/>
          </p:nvSpPr>
          <p:spPr>
            <a:xfrm>
              <a:off x="2941942" y="2272454"/>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11742"/>
                  </a:cubicBezTo>
                  <a:cubicBezTo>
                    <a:pt x="0" y="17686"/>
                    <a:pt x="3973" y="21600"/>
                    <a:pt x="9825" y="21600"/>
                  </a:cubicBezTo>
                  <a:cubicBezTo>
                    <a:pt x="15676" y="21600"/>
                    <a:pt x="21600" y="17686"/>
                    <a:pt x="21600" y="11742"/>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78" name="Google Shape;3734;p43">
              <a:extLst>
                <a:ext uri="{FF2B5EF4-FFF2-40B4-BE49-F238E27FC236}">
                  <a16:creationId xmlns:a16="http://schemas.microsoft.com/office/drawing/2014/main" id="{A2931C56-3AEE-D035-5D28-13CB1CB60418}"/>
                </a:ext>
              </a:extLst>
            </p:cNvPr>
            <p:cNvSpPr/>
            <p:nvPr/>
          </p:nvSpPr>
          <p:spPr>
            <a:xfrm>
              <a:off x="2967845" y="2306673"/>
              <a:ext cx="12701" cy="16108"/>
            </a:xfrm>
            <a:custGeom>
              <a:avLst/>
              <a:gdLst/>
              <a:ahLst/>
              <a:cxnLst>
                <a:cxn ang="0">
                  <a:pos x="wd2" y="hd2"/>
                </a:cxn>
                <a:cxn ang="5400000">
                  <a:pos x="wd2" y="hd2"/>
                </a:cxn>
                <a:cxn ang="10800000">
                  <a:pos x="wd2" y="hd2"/>
                </a:cxn>
                <a:cxn ang="16200000">
                  <a:pos x="wd2" y="hd2"/>
                </a:cxn>
              </a:cxnLst>
              <a:rect l="0" t="0" r="r" b="b"/>
              <a:pathLst>
                <a:path w="21600" h="21600" extrusionOk="0">
                  <a:moveTo>
                    <a:pt x="5350" y="0"/>
                  </a:moveTo>
                  <a:cubicBezTo>
                    <a:pt x="5350" y="2688"/>
                    <a:pt x="0" y="5375"/>
                    <a:pt x="0" y="8063"/>
                  </a:cubicBezTo>
                  <a:cubicBezTo>
                    <a:pt x="0" y="13438"/>
                    <a:pt x="10701" y="18912"/>
                    <a:pt x="21600" y="21600"/>
                  </a:cubicBezTo>
                  <a:lnTo>
                    <a:pt x="21600" y="13438"/>
                  </a:lnTo>
                  <a:lnTo>
                    <a:pt x="5350" y="13438"/>
                  </a:lnTo>
                  <a:cubicBezTo>
                    <a:pt x="0" y="8063"/>
                    <a:pt x="5350" y="8063"/>
                    <a:pt x="535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79" name="Google Shape;3735;p43">
              <a:extLst>
                <a:ext uri="{FF2B5EF4-FFF2-40B4-BE49-F238E27FC236}">
                  <a16:creationId xmlns:a16="http://schemas.microsoft.com/office/drawing/2014/main" id="{44863BDB-62A4-5936-7826-F0E39B4CD4C8}"/>
                </a:ext>
              </a:extLst>
            </p:cNvPr>
            <p:cNvSpPr/>
            <p:nvPr/>
          </p:nvSpPr>
          <p:spPr>
            <a:xfrm>
              <a:off x="2974897" y="22982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cubicBezTo>
                    <a:pt x="7200" y="0"/>
                    <a:pt x="0" y="5350"/>
                    <a:pt x="0" y="5350"/>
                  </a:cubicBezTo>
                  <a:lnTo>
                    <a:pt x="0" y="10899"/>
                  </a:lnTo>
                  <a:cubicBezTo>
                    <a:pt x="0" y="10899"/>
                    <a:pt x="0" y="21600"/>
                    <a:pt x="7200" y="21600"/>
                  </a:cubicBezTo>
                  <a:cubicBezTo>
                    <a:pt x="7200" y="21600"/>
                    <a:pt x="14400" y="10899"/>
                    <a:pt x="21600" y="5350"/>
                  </a:cubicBezTo>
                  <a:cubicBezTo>
                    <a:pt x="14400" y="5350"/>
                    <a:pt x="14400" y="0"/>
                    <a:pt x="144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80" name="Google Shape;3736;p43">
              <a:extLst>
                <a:ext uri="{FF2B5EF4-FFF2-40B4-BE49-F238E27FC236}">
                  <a16:creationId xmlns:a16="http://schemas.microsoft.com/office/drawing/2014/main" id="{4FFDDE16-3534-9CE5-83C6-1766BECF485C}"/>
                </a:ext>
              </a:extLst>
            </p:cNvPr>
            <p:cNvSpPr/>
            <p:nvPr/>
          </p:nvSpPr>
          <p:spPr>
            <a:xfrm>
              <a:off x="2941942" y="2330799"/>
              <a:ext cx="22196"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01"/>
                    <a:pt x="0" y="11775"/>
                  </a:cubicBezTo>
                  <a:cubicBezTo>
                    <a:pt x="0" y="17627"/>
                    <a:pt x="3973" y="21600"/>
                    <a:pt x="9825" y="21600"/>
                  </a:cubicBezTo>
                  <a:cubicBezTo>
                    <a:pt x="15676" y="21600"/>
                    <a:pt x="21600" y="17627"/>
                    <a:pt x="21600" y="11775"/>
                  </a:cubicBezTo>
                  <a:cubicBezTo>
                    <a:pt x="21600" y="3901"/>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81" name="Google Shape;3737;p43">
              <a:extLst>
                <a:ext uri="{FF2B5EF4-FFF2-40B4-BE49-F238E27FC236}">
                  <a16:creationId xmlns:a16="http://schemas.microsoft.com/office/drawing/2014/main" id="{96FD2DB4-EEFC-6BF4-5142-EE2359332655}"/>
                </a:ext>
              </a:extLst>
            </p:cNvPr>
            <p:cNvSpPr/>
            <p:nvPr/>
          </p:nvSpPr>
          <p:spPr>
            <a:xfrm>
              <a:off x="2970852" y="26647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6200"/>
                    <a:pt x="8576" y="21600"/>
                    <a:pt x="21600" y="21600"/>
                  </a:cubicBezTo>
                  <a:cubicBezTo>
                    <a:pt x="17312" y="16200"/>
                    <a:pt x="21600" y="10800"/>
                    <a:pt x="21600" y="5400"/>
                  </a:cubicBezTo>
                  <a:cubicBezTo>
                    <a:pt x="13024" y="5400"/>
                    <a:pt x="4288" y="540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82" name="Google Shape;3738;p43">
              <a:extLst>
                <a:ext uri="{FF2B5EF4-FFF2-40B4-BE49-F238E27FC236}">
                  <a16:creationId xmlns:a16="http://schemas.microsoft.com/office/drawing/2014/main" id="{5891593A-F25D-7A25-8501-AB00E0D93178}"/>
                </a:ext>
              </a:extLst>
            </p:cNvPr>
            <p:cNvSpPr/>
            <p:nvPr/>
          </p:nvSpPr>
          <p:spPr>
            <a:xfrm>
              <a:off x="2946025" y="2681163"/>
              <a:ext cx="18113" cy="14104"/>
            </a:xfrm>
            <a:custGeom>
              <a:avLst/>
              <a:gdLst/>
              <a:ahLst/>
              <a:cxnLst>
                <a:cxn ang="0">
                  <a:pos x="wd2" y="hd2"/>
                </a:cxn>
                <a:cxn ang="5400000">
                  <a:pos x="wd2" y="hd2"/>
                </a:cxn>
                <a:cxn ang="10800000">
                  <a:pos x="wd2" y="hd2"/>
                </a:cxn>
                <a:cxn ang="16200000">
                  <a:pos x="wd2" y="hd2"/>
                </a:cxn>
              </a:cxnLst>
              <a:rect l="0" t="0" r="r" b="b"/>
              <a:pathLst>
                <a:path w="21600" h="21600" extrusionOk="0">
                  <a:moveTo>
                    <a:pt x="7170" y="0"/>
                  </a:moveTo>
                  <a:cubicBezTo>
                    <a:pt x="7170" y="0"/>
                    <a:pt x="7170" y="0"/>
                    <a:pt x="7170" y="3069"/>
                  </a:cubicBezTo>
                  <a:cubicBezTo>
                    <a:pt x="7170" y="6139"/>
                    <a:pt x="4780" y="12278"/>
                    <a:pt x="0" y="12278"/>
                  </a:cubicBezTo>
                  <a:lnTo>
                    <a:pt x="0" y="18417"/>
                  </a:lnTo>
                  <a:cubicBezTo>
                    <a:pt x="7170" y="18417"/>
                    <a:pt x="14341" y="18417"/>
                    <a:pt x="21600" y="21600"/>
                  </a:cubicBezTo>
                  <a:cubicBezTo>
                    <a:pt x="21600" y="21600"/>
                    <a:pt x="21600" y="18417"/>
                    <a:pt x="21600" y="18417"/>
                  </a:cubicBezTo>
                  <a:cubicBezTo>
                    <a:pt x="21600" y="9208"/>
                    <a:pt x="14341" y="0"/>
                    <a:pt x="717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83" name="Google Shape;3739;p43">
              <a:extLst>
                <a:ext uri="{FF2B5EF4-FFF2-40B4-BE49-F238E27FC236}">
                  <a16:creationId xmlns:a16="http://schemas.microsoft.com/office/drawing/2014/main" id="{2A2BF46F-08F8-5A65-DE12-4221990F9FE9}"/>
                </a:ext>
              </a:extLst>
            </p:cNvPr>
            <p:cNvSpPr/>
            <p:nvPr/>
          </p:nvSpPr>
          <p:spPr>
            <a:xfrm>
              <a:off x="2996015" y="26838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0" y="7200"/>
                    <a:pt x="0" y="14400"/>
                    <a:pt x="0" y="21600"/>
                  </a:cubicBezTo>
                  <a:cubicBezTo>
                    <a:pt x="10800" y="21600"/>
                    <a:pt x="10800" y="14400"/>
                    <a:pt x="21600" y="7200"/>
                  </a:cubicBezTo>
                  <a:cubicBezTo>
                    <a:pt x="10800" y="7200"/>
                    <a:pt x="10800"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84" name="Google Shape;3740;p43">
              <a:extLst>
                <a:ext uri="{FF2B5EF4-FFF2-40B4-BE49-F238E27FC236}">
                  <a16:creationId xmlns:a16="http://schemas.microsoft.com/office/drawing/2014/main" id="{AE89395A-39EA-C827-CC0A-A910FCFC81DE}"/>
                </a:ext>
              </a:extLst>
            </p:cNvPr>
            <p:cNvSpPr/>
            <p:nvPr/>
          </p:nvSpPr>
          <p:spPr>
            <a:xfrm>
              <a:off x="2980244" y="2886483"/>
              <a:ext cx="14103" cy="22195"/>
            </a:xfrm>
            <a:custGeom>
              <a:avLst/>
              <a:gdLst/>
              <a:ahLst/>
              <a:cxnLst>
                <a:cxn ang="0">
                  <a:pos x="wd2" y="hd2"/>
                </a:cxn>
                <a:cxn ang="5400000">
                  <a:pos x="wd2" y="hd2"/>
                </a:cxn>
                <a:cxn ang="10800000">
                  <a:pos x="wd2" y="hd2"/>
                </a:cxn>
                <a:cxn ang="16200000">
                  <a:pos x="wd2" y="hd2"/>
                </a:cxn>
              </a:cxnLst>
              <a:rect l="0" t="0" r="r" b="b"/>
              <a:pathLst>
                <a:path w="21600" h="21600" extrusionOk="0">
                  <a:moveTo>
                    <a:pt x="9208" y="0"/>
                  </a:moveTo>
                  <a:cubicBezTo>
                    <a:pt x="6139" y="3973"/>
                    <a:pt x="6139" y="5924"/>
                    <a:pt x="3069" y="9825"/>
                  </a:cubicBezTo>
                  <a:cubicBezTo>
                    <a:pt x="3069" y="13726"/>
                    <a:pt x="0" y="17627"/>
                    <a:pt x="0" y="21600"/>
                  </a:cubicBezTo>
                  <a:lnTo>
                    <a:pt x="3069" y="21600"/>
                  </a:lnTo>
                  <a:cubicBezTo>
                    <a:pt x="12278" y="21600"/>
                    <a:pt x="21600" y="17627"/>
                    <a:pt x="21600" y="9825"/>
                  </a:cubicBezTo>
                  <a:cubicBezTo>
                    <a:pt x="21600" y="5924"/>
                    <a:pt x="15347" y="1951"/>
                    <a:pt x="920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85" name="Google Shape;3741;p43">
              <a:extLst>
                <a:ext uri="{FF2B5EF4-FFF2-40B4-BE49-F238E27FC236}">
                  <a16:creationId xmlns:a16="http://schemas.microsoft.com/office/drawing/2014/main" id="{2F6C8D1C-1F24-4431-52E8-06B1658507D9}"/>
                </a:ext>
              </a:extLst>
            </p:cNvPr>
            <p:cNvSpPr/>
            <p:nvPr/>
          </p:nvSpPr>
          <p:spPr>
            <a:xfrm>
              <a:off x="2970150" y="2944902"/>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858"/>
                  </a:cubicBezTo>
                  <a:cubicBezTo>
                    <a:pt x="0" y="17686"/>
                    <a:pt x="5367" y="21600"/>
                    <a:pt x="10800" y="21600"/>
                  </a:cubicBezTo>
                  <a:cubicBezTo>
                    <a:pt x="16167" y="21600"/>
                    <a:pt x="21600" y="17686"/>
                    <a:pt x="21600" y="9858"/>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86" name="Google Shape;3742;p43">
              <a:extLst>
                <a:ext uri="{FF2B5EF4-FFF2-40B4-BE49-F238E27FC236}">
                  <a16:creationId xmlns:a16="http://schemas.microsoft.com/office/drawing/2014/main" id="{868D8CCD-C7FC-6F46-EF6A-63B50F4F7881}"/>
                </a:ext>
              </a:extLst>
            </p:cNvPr>
            <p:cNvSpPr/>
            <p:nvPr/>
          </p:nvSpPr>
          <p:spPr>
            <a:xfrm>
              <a:off x="2949697" y="292945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800" y="21600"/>
                    <a:pt x="10800" y="21600"/>
                    <a:pt x="0" y="21600"/>
                  </a:cubicBezTo>
                  <a:lnTo>
                    <a:pt x="21600" y="21600"/>
                  </a:lnTo>
                  <a:cubicBezTo>
                    <a:pt x="21600" y="0"/>
                    <a:pt x="21600"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87" name="Google Shape;3743;p43">
              <a:extLst>
                <a:ext uri="{FF2B5EF4-FFF2-40B4-BE49-F238E27FC236}">
                  <a16:creationId xmlns:a16="http://schemas.microsoft.com/office/drawing/2014/main" id="{975E471C-7AA4-82F9-992E-6551C94ADB1F}"/>
                </a:ext>
              </a:extLst>
            </p:cNvPr>
            <p:cNvSpPr/>
            <p:nvPr/>
          </p:nvSpPr>
          <p:spPr>
            <a:xfrm>
              <a:off x="2970150" y="3003320"/>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785"/>
                  </a:cubicBezTo>
                  <a:cubicBezTo>
                    <a:pt x="0" y="17686"/>
                    <a:pt x="5367" y="21600"/>
                    <a:pt x="10800" y="21600"/>
                  </a:cubicBezTo>
                  <a:cubicBezTo>
                    <a:pt x="16167" y="21600"/>
                    <a:pt x="21600" y="17686"/>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88" name="Google Shape;3744;p43">
              <a:extLst>
                <a:ext uri="{FF2B5EF4-FFF2-40B4-BE49-F238E27FC236}">
                  <a16:creationId xmlns:a16="http://schemas.microsoft.com/office/drawing/2014/main" id="{3CF1A513-D66B-CAAB-35B1-AFA7AC290670}"/>
                </a:ext>
              </a:extLst>
            </p:cNvPr>
            <p:cNvSpPr/>
            <p:nvPr/>
          </p:nvSpPr>
          <p:spPr>
            <a:xfrm>
              <a:off x="2950035" y="2973108"/>
              <a:ext cx="14103" cy="24125"/>
            </a:xfrm>
            <a:custGeom>
              <a:avLst/>
              <a:gdLst/>
              <a:ahLst/>
              <a:cxnLst>
                <a:cxn ang="0">
                  <a:pos x="wd2" y="hd2"/>
                </a:cxn>
                <a:cxn ang="5400000">
                  <a:pos x="wd2" y="hd2"/>
                </a:cxn>
                <a:cxn ang="10800000">
                  <a:pos x="wd2" y="hd2"/>
                </a:cxn>
                <a:cxn ang="16200000">
                  <a:pos x="wd2" y="hd2"/>
                </a:cxn>
              </a:cxnLst>
              <a:rect l="0" t="0" r="r" b="b"/>
              <a:pathLst>
                <a:path w="21600" h="21600" extrusionOk="0">
                  <a:moveTo>
                    <a:pt x="3069" y="0"/>
                  </a:moveTo>
                  <a:cubicBezTo>
                    <a:pt x="3069" y="1794"/>
                    <a:pt x="3069" y="3589"/>
                    <a:pt x="3069" y="7178"/>
                  </a:cubicBezTo>
                  <a:cubicBezTo>
                    <a:pt x="3069" y="12628"/>
                    <a:pt x="0" y="14422"/>
                    <a:pt x="0" y="19806"/>
                  </a:cubicBezTo>
                  <a:cubicBezTo>
                    <a:pt x="0" y="21600"/>
                    <a:pt x="3069" y="21600"/>
                    <a:pt x="3069" y="21600"/>
                  </a:cubicBezTo>
                  <a:cubicBezTo>
                    <a:pt x="12278" y="21600"/>
                    <a:pt x="21600" y="16217"/>
                    <a:pt x="21600" y="10767"/>
                  </a:cubicBezTo>
                  <a:cubicBezTo>
                    <a:pt x="21600" y="5383"/>
                    <a:pt x="12278" y="0"/>
                    <a:pt x="306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89" name="Google Shape;3745;p43">
              <a:extLst>
                <a:ext uri="{FF2B5EF4-FFF2-40B4-BE49-F238E27FC236}">
                  <a16:creationId xmlns:a16="http://schemas.microsoft.com/office/drawing/2014/main" id="{234FD846-4EE9-72B7-FCB8-B9258FE97200}"/>
                </a:ext>
              </a:extLst>
            </p:cNvPr>
            <p:cNvSpPr/>
            <p:nvPr/>
          </p:nvSpPr>
          <p:spPr>
            <a:xfrm>
              <a:off x="2970150" y="3061664"/>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11815"/>
                  </a:cubicBezTo>
                  <a:cubicBezTo>
                    <a:pt x="0" y="17686"/>
                    <a:pt x="5367" y="21600"/>
                    <a:pt x="10800" y="21600"/>
                  </a:cubicBezTo>
                  <a:cubicBezTo>
                    <a:pt x="16167" y="21600"/>
                    <a:pt x="21600" y="17686"/>
                    <a:pt x="21600" y="1181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490" name="Google Shape;3746;p43">
              <a:extLst>
                <a:ext uri="{FF2B5EF4-FFF2-40B4-BE49-F238E27FC236}">
                  <a16:creationId xmlns:a16="http://schemas.microsoft.com/office/drawing/2014/main" id="{5DFF5E79-B232-7273-5F50-2C015C26FFFF}"/>
                </a:ext>
              </a:extLst>
            </p:cNvPr>
            <p:cNvSpPr/>
            <p:nvPr/>
          </p:nvSpPr>
          <p:spPr>
            <a:xfrm>
              <a:off x="2941942" y="3089871"/>
              <a:ext cx="22196"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383"/>
                    <a:pt x="0" y="10833"/>
                  </a:cubicBezTo>
                  <a:cubicBezTo>
                    <a:pt x="0" y="16217"/>
                    <a:pt x="3973" y="21600"/>
                    <a:pt x="9825" y="21600"/>
                  </a:cubicBezTo>
                  <a:cubicBezTo>
                    <a:pt x="15676" y="21600"/>
                    <a:pt x="21600" y="16217"/>
                    <a:pt x="21600" y="10833"/>
                  </a:cubicBezTo>
                  <a:cubicBezTo>
                    <a:pt x="21600" y="5383"/>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07" name="Google Shape;3763;p43">
              <a:extLst>
                <a:ext uri="{FF2B5EF4-FFF2-40B4-BE49-F238E27FC236}">
                  <a16:creationId xmlns:a16="http://schemas.microsoft.com/office/drawing/2014/main" id="{A91E2C70-7CF7-FF0E-2F0C-423F081C2E8F}"/>
                </a:ext>
              </a:extLst>
            </p:cNvPr>
            <p:cNvSpPr/>
            <p:nvPr/>
          </p:nvSpPr>
          <p:spPr>
            <a:xfrm>
              <a:off x="2911733" y="2242242"/>
              <a:ext cx="24198"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233" y="21600"/>
                    <a:pt x="21600" y="16217"/>
                    <a:pt x="21600" y="10767"/>
                  </a:cubicBezTo>
                  <a:cubicBezTo>
                    <a:pt x="21600" y="538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08" name="Google Shape;3764;p43">
              <a:extLst>
                <a:ext uri="{FF2B5EF4-FFF2-40B4-BE49-F238E27FC236}">
                  <a16:creationId xmlns:a16="http://schemas.microsoft.com/office/drawing/2014/main" id="{2AEDFF00-6C31-6101-EB5F-0FF1AD5B30E4}"/>
                </a:ext>
              </a:extLst>
            </p:cNvPr>
            <p:cNvSpPr/>
            <p:nvPr/>
          </p:nvSpPr>
          <p:spPr>
            <a:xfrm>
              <a:off x="2883601" y="2272453"/>
              <a:ext cx="22120"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11742"/>
                  </a:cubicBezTo>
                  <a:cubicBezTo>
                    <a:pt x="0" y="17686"/>
                    <a:pt x="3914" y="21600"/>
                    <a:pt x="9785" y="21600"/>
                  </a:cubicBezTo>
                  <a:cubicBezTo>
                    <a:pt x="15729" y="21600"/>
                    <a:pt x="21600" y="17686"/>
                    <a:pt x="21600" y="11742"/>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09" name="Google Shape;3765;p43">
              <a:extLst>
                <a:ext uri="{FF2B5EF4-FFF2-40B4-BE49-F238E27FC236}">
                  <a16:creationId xmlns:a16="http://schemas.microsoft.com/office/drawing/2014/main" id="{FB66D02A-25E7-DBAB-C240-710D360BF707}"/>
                </a:ext>
              </a:extLst>
            </p:cNvPr>
            <p:cNvSpPr/>
            <p:nvPr/>
          </p:nvSpPr>
          <p:spPr>
            <a:xfrm>
              <a:off x="2911733" y="2300586"/>
              <a:ext cx="24198"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233" y="21600"/>
                    <a:pt x="21600" y="16167"/>
                    <a:pt x="21600" y="10800"/>
                  </a:cubicBezTo>
                  <a:cubicBezTo>
                    <a:pt x="21600" y="543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10" name="Google Shape;3766;p43">
              <a:extLst>
                <a:ext uri="{FF2B5EF4-FFF2-40B4-BE49-F238E27FC236}">
                  <a16:creationId xmlns:a16="http://schemas.microsoft.com/office/drawing/2014/main" id="{AA02A7F2-C2AA-746A-0F9E-33E69446D447}"/>
                </a:ext>
              </a:extLst>
            </p:cNvPr>
            <p:cNvSpPr/>
            <p:nvPr/>
          </p:nvSpPr>
          <p:spPr>
            <a:xfrm>
              <a:off x="2883601" y="2330798"/>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01"/>
                    <a:pt x="0" y="11775"/>
                  </a:cubicBezTo>
                  <a:cubicBezTo>
                    <a:pt x="0" y="17627"/>
                    <a:pt x="3914" y="21600"/>
                    <a:pt x="9785" y="21600"/>
                  </a:cubicBezTo>
                  <a:cubicBezTo>
                    <a:pt x="15729" y="21600"/>
                    <a:pt x="21600" y="17627"/>
                    <a:pt x="21600" y="11775"/>
                  </a:cubicBezTo>
                  <a:cubicBezTo>
                    <a:pt x="21600" y="390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11" name="Google Shape;3767;p43">
              <a:extLst>
                <a:ext uri="{FF2B5EF4-FFF2-40B4-BE49-F238E27FC236}">
                  <a16:creationId xmlns:a16="http://schemas.microsoft.com/office/drawing/2014/main" id="{226ABE4A-7053-B565-E7A3-35C999A7176A}"/>
                </a:ext>
              </a:extLst>
            </p:cNvPr>
            <p:cNvSpPr/>
            <p:nvPr/>
          </p:nvSpPr>
          <p:spPr>
            <a:xfrm>
              <a:off x="2911733" y="2359005"/>
              <a:ext cx="24198"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233" y="21600"/>
                    <a:pt x="21600" y="16217"/>
                    <a:pt x="21600" y="10833"/>
                  </a:cubicBezTo>
                  <a:cubicBezTo>
                    <a:pt x="21600" y="538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12" name="Google Shape;3768;p43">
              <a:extLst>
                <a:ext uri="{FF2B5EF4-FFF2-40B4-BE49-F238E27FC236}">
                  <a16:creationId xmlns:a16="http://schemas.microsoft.com/office/drawing/2014/main" id="{A1085EBF-52C8-B67C-4F97-D9D72A87AFEA}"/>
                </a:ext>
              </a:extLst>
            </p:cNvPr>
            <p:cNvSpPr/>
            <p:nvPr/>
          </p:nvSpPr>
          <p:spPr>
            <a:xfrm>
              <a:off x="2883601" y="2389217"/>
              <a:ext cx="22120"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815"/>
                  </a:cubicBezTo>
                  <a:cubicBezTo>
                    <a:pt x="0" y="17686"/>
                    <a:pt x="3914" y="21600"/>
                    <a:pt x="9785" y="21600"/>
                  </a:cubicBezTo>
                  <a:cubicBezTo>
                    <a:pt x="15729" y="21600"/>
                    <a:pt x="21600" y="17686"/>
                    <a:pt x="21600" y="11815"/>
                  </a:cubicBezTo>
                  <a:cubicBezTo>
                    <a:pt x="21600" y="587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13" name="Google Shape;3769;p43">
              <a:extLst>
                <a:ext uri="{FF2B5EF4-FFF2-40B4-BE49-F238E27FC236}">
                  <a16:creationId xmlns:a16="http://schemas.microsoft.com/office/drawing/2014/main" id="{42C57AD1-252D-CA18-93B3-490F2692D62A}"/>
                </a:ext>
              </a:extLst>
            </p:cNvPr>
            <p:cNvSpPr/>
            <p:nvPr/>
          </p:nvSpPr>
          <p:spPr>
            <a:xfrm>
              <a:off x="2913810" y="2652955"/>
              <a:ext cx="20116" cy="16109"/>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cubicBezTo>
                    <a:pt x="4304" y="0"/>
                    <a:pt x="0" y="2688"/>
                    <a:pt x="0" y="8063"/>
                  </a:cubicBezTo>
                  <a:cubicBezTo>
                    <a:pt x="0" y="8063"/>
                    <a:pt x="0" y="10750"/>
                    <a:pt x="0" y="10750"/>
                  </a:cubicBezTo>
                  <a:cubicBezTo>
                    <a:pt x="2869" y="10750"/>
                    <a:pt x="5739" y="8361"/>
                    <a:pt x="8608" y="8361"/>
                  </a:cubicBezTo>
                  <a:cubicBezTo>
                    <a:pt x="10043" y="8361"/>
                    <a:pt x="11477" y="8959"/>
                    <a:pt x="12912" y="10750"/>
                  </a:cubicBezTo>
                  <a:cubicBezTo>
                    <a:pt x="15064" y="13537"/>
                    <a:pt x="15064" y="18912"/>
                    <a:pt x="19448" y="18912"/>
                  </a:cubicBezTo>
                  <a:cubicBezTo>
                    <a:pt x="19448" y="18912"/>
                    <a:pt x="21600" y="21600"/>
                    <a:pt x="21600" y="21600"/>
                  </a:cubicBezTo>
                  <a:cubicBezTo>
                    <a:pt x="21600" y="18912"/>
                    <a:pt x="21600" y="16225"/>
                    <a:pt x="21600" y="13537"/>
                  </a:cubicBezTo>
                  <a:cubicBezTo>
                    <a:pt x="21600" y="5375"/>
                    <a:pt x="17296" y="0"/>
                    <a:pt x="1076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14" name="Google Shape;3770;p43">
              <a:extLst>
                <a:ext uri="{FF2B5EF4-FFF2-40B4-BE49-F238E27FC236}">
                  <a16:creationId xmlns:a16="http://schemas.microsoft.com/office/drawing/2014/main" id="{3B7383E1-36A9-260E-F622-65A989645AF2}"/>
                </a:ext>
              </a:extLst>
            </p:cNvPr>
            <p:cNvSpPr/>
            <p:nvPr/>
          </p:nvSpPr>
          <p:spPr>
            <a:xfrm>
              <a:off x="2941942" y="2920702"/>
              <a:ext cx="14103" cy="18187"/>
            </a:xfrm>
            <a:custGeom>
              <a:avLst/>
              <a:gdLst/>
              <a:ahLst/>
              <a:cxnLst>
                <a:cxn ang="0">
                  <a:pos x="wd2" y="hd2"/>
                </a:cxn>
                <a:cxn ang="5400000">
                  <a:pos x="wd2" y="hd2"/>
                </a:cxn>
                <a:cxn ang="10800000">
                  <a:pos x="wd2" y="hd2"/>
                </a:cxn>
                <a:cxn ang="16200000">
                  <a:pos x="wd2" y="hd2"/>
                </a:cxn>
              </a:cxnLst>
              <a:rect l="0" t="0" r="r" b="b"/>
              <a:pathLst>
                <a:path w="21600" h="21600" extrusionOk="0">
                  <a:moveTo>
                    <a:pt x="3069" y="0"/>
                  </a:moveTo>
                  <a:cubicBezTo>
                    <a:pt x="0" y="2469"/>
                    <a:pt x="0" y="4849"/>
                    <a:pt x="0" y="7229"/>
                  </a:cubicBezTo>
                  <a:cubicBezTo>
                    <a:pt x="0" y="14371"/>
                    <a:pt x="6253" y="21600"/>
                    <a:pt x="15461" y="21600"/>
                  </a:cubicBezTo>
                  <a:lnTo>
                    <a:pt x="18531" y="21600"/>
                  </a:lnTo>
                  <a:cubicBezTo>
                    <a:pt x="18531" y="19131"/>
                    <a:pt x="21600" y="16751"/>
                    <a:pt x="21600" y="16751"/>
                  </a:cubicBezTo>
                  <a:cubicBezTo>
                    <a:pt x="15461" y="11990"/>
                    <a:pt x="9322" y="4849"/>
                    <a:pt x="306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15" name="Google Shape;3771;p43">
              <a:extLst>
                <a:ext uri="{FF2B5EF4-FFF2-40B4-BE49-F238E27FC236}">
                  <a16:creationId xmlns:a16="http://schemas.microsoft.com/office/drawing/2014/main" id="{7E944BCC-0304-B4C8-249C-C70F0A1B9022}"/>
                </a:ext>
              </a:extLst>
            </p:cNvPr>
            <p:cNvSpPr/>
            <p:nvPr/>
          </p:nvSpPr>
          <p:spPr>
            <a:xfrm>
              <a:off x="2919823" y="3063669"/>
              <a:ext cx="14103" cy="20117"/>
            </a:xfrm>
            <a:custGeom>
              <a:avLst/>
              <a:gdLst/>
              <a:ahLst/>
              <a:cxnLst>
                <a:cxn ang="0">
                  <a:pos x="wd2" y="hd2"/>
                </a:cxn>
                <a:cxn ang="5400000">
                  <a:pos x="wd2" y="hd2"/>
                </a:cxn>
                <a:cxn ang="10800000">
                  <a:pos x="wd2" y="hd2"/>
                </a:cxn>
                <a:cxn ang="16200000">
                  <a:pos x="wd2" y="hd2"/>
                </a:cxn>
              </a:cxnLst>
              <a:rect l="0" t="0" r="r" b="b"/>
              <a:pathLst>
                <a:path w="21600" h="21600" extrusionOk="0">
                  <a:moveTo>
                    <a:pt x="15461" y="0"/>
                  </a:moveTo>
                  <a:cubicBezTo>
                    <a:pt x="12278" y="6536"/>
                    <a:pt x="9208" y="15144"/>
                    <a:pt x="0" y="21600"/>
                  </a:cubicBezTo>
                  <a:lnTo>
                    <a:pt x="6139" y="21600"/>
                  </a:lnTo>
                  <a:cubicBezTo>
                    <a:pt x="15461" y="21600"/>
                    <a:pt x="21600" y="17296"/>
                    <a:pt x="21600" y="10840"/>
                  </a:cubicBezTo>
                  <a:cubicBezTo>
                    <a:pt x="21600" y="6536"/>
                    <a:pt x="18531" y="2152"/>
                    <a:pt x="15461"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16" name="Google Shape;3772;p43">
              <a:extLst>
                <a:ext uri="{FF2B5EF4-FFF2-40B4-BE49-F238E27FC236}">
                  <a16:creationId xmlns:a16="http://schemas.microsoft.com/office/drawing/2014/main" id="{8936E087-1F93-2DDC-3CAB-4B69750912BF}"/>
                </a:ext>
              </a:extLst>
            </p:cNvPr>
            <p:cNvSpPr/>
            <p:nvPr/>
          </p:nvSpPr>
          <p:spPr>
            <a:xfrm>
              <a:off x="2941942" y="3033458"/>
              <a:ext cx="22196" cy="22196"/>
            </a:xfrm>
            <a:custGeom>
              <a:avLst/>
              <a:gdLst/>
              <a:ahLst/>
              <a:cxnLst>
                <a:cxn ang="0">
                  <a:pos x="wd2" y="hd2"/>
                </a:cxn>
                <a:cxn ang="5400000">
                  <a:pos x="wd2" y="hd2"/>
                </a:cxn>
                <a:cxn ang="10800000">
                  <a:pos x="wd2" y="hd2"/>
                </a:cxn>
                <a:cxn ang="16200000">
                  <a:pos x="wd2" y="hd2"/>
                </a:cxn>
              </a:cxnLst>
              <a:rect l="0" t="0" r="r" b="b"/>
              <a:pathLst>
                <a:path w="21600" h="21600" extrusionOk="0">
                  <a:moveTo>
                    <a:pt x="13726" y="0"/>
                  </a:moveTo>
                  <a:cubicBezTo>
                    <a:pt x="11775" y="7874"/>
                    <a:pt x="5924" y="11775"/>
                    <a:pt x="0" y="15676"/>
                  </a:cubicBezTo>
                  <a:cubicBezTo>
                    <a:pt x="1951" y="17627"/>
                    <a:pt x="5924" y="21600"/>
                    <a:pt x="9825" y="21600"/>
                  </a:cubicBezTo>
                  <a:cubicBezTo>
                    <a:pt x="15676" y="21600"/>
                    <a:pt x="21600" y="15676"/>
                    <a:pt x="21600" y="9825"/>
                  </a:cubicBezTo>
                  <a:cubicBezTo>
                    <a:pt x="21600" y="3973"/>
                    <a:pt x="17627" y="0"/>
                    <a:pt x="13726"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29" name="Google Shape;3785;p43">
              <a:extLst>
                <a:ext uri="{FF2B5EF4-FFF2-40B4-BE49-F238E27FC236}">
                  <a16:creationId xmlns:a16="http://schemas.microsoft.com/office/drawing/2014/main" id="{A2A6451C-0737-DE3A-7731-06F470876B25}"/>
                </a:ext>
              </a:extLst>
            </p:cNvPr>
            <p:cNvSpPr/>
            <p:nvPr/>
          </p:nvSpPr>
          <p:spPr>
            <a:xfrm>
              <a:off x="2853390" y="2242243"/>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383"/>
                    <a:pt x="0" y="10767"/>
                  </a:cubicBezTo>
                  <a:cubicBezTo>
                    <a:pt x="0" y="16217"/>
                    <a:pt x="5871" y="21600"/>
                    <a:pt x="11815" y="21600"/>
                  </a:cubicBezTo>
                  <a:cubicBezTo>
                    <a:pt x="17686" y="21600"/>
                    <a:pt x="21600" y="16217"/>
                    <a:pt x="21600" y="10767"/>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30" name="Google Shape;3786;p43">
              <a:extLst>
                <a:ext uri="{FF2B5EF4-FFF2-40B4-BE49-F238E27FC236}">
                  <a16:creationId xmlns:a16="http://schemas.microsoft.com/office/drawing/2014/main" id="{FE7407B0-2AB1-F77D-C800-3D1360B5EB95}"/>
                </a:ext>
              </a:extLst>
            </p:cNvPr>
            <p:cNvSpPr/>
            <p:nvPr/>
          </p:nvSpPr>
          <p:spPr>
            <a:xfrm>
              <a:off x="2853390" y="2300587"/>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433"/>
                    <a:pt x="0" y="10800"/>
                  </a:cubicBezTo>
                  <a:cubicBezTo>
                    <a:pt x="0" y="16167"/>
                    <a:pt x="5871" y="21600"/>
                    <a:pt x="11815" y="21600"/>
                  </a:cubicBezTo>
                  <a:cubicBezTo>
                    <a:pt x="17686" y="21600"/>
                    <a:pt x="21600" y="16167"/>
                    <a:pt x="21600" y="10800"/>
                  </a:cubicBezTo>
                  <a:cubicBezTo>
                    <a:pt x="21600" y="543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31" name="Google Shape;3787;p43">
              <a:extLst>
                <a:ext uri="{FF2B5EF4-FFF2-40B4-BE49-F238E27FC236}">
                  <a16:creationId xmlns:a16="http://schemas.microsoft.com/office/drawing/2014/main" id="{8DEE0D43-A9F5-CBB7-8ABD-ED6C11BDCF79}"/>
                </a:ext>
              </a:extLst>
            </p:cNvPr>
            <p:cNvSpPr/>
            <p:nvPr/>
          </p:nvSpPr>
          <p:spPr>
            <a:xfrm>
              <a:off x="2853390" y="2359006"/>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383"/>
                    <a:pt x="0" y="10833"/>
                  </a:cubicBezTo>
                  <a:cubicBezTo>
                    <a:pt x="0" y="16217"/>
                    <a:pt x="5871" y="21600"/>
                    <a:pt x="11815" y="21600"/>
                  </a:cubicBezTo>
                  <a:cubicBezTo>
                    <a:pt x="17686" y="21600"/>
                    <a:pt x="21600" y="16217"/>
                    <a:pt x="21600" y="10833"/>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32" name="Google Shape;3788;p43">
              <a:extLst>
                <a:ext uri="{FF2B5EF4-FFF2-40B4-BE49-F238E27FC236}">
                  <a16:creationId xmlns:a16="http://schemas.microsoft.com/office/drawing/2014/main" id="{0D3263EA-FB76-F4C6-8CAE-ACEA5E90BE4D}"/>
                </a:ext>
              </a:extLst>
            </p:cNvPr>
            <p:cNvSpPr/>
            <p:nvPr/>
          </p:nvSpPr>
          <p:spPr>
            <a:xfrm>
              <a:off x="2853390" y="2419430"/>
              <a:ext cx="22120"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785"/>
                  </a:cubicBezTo>
                  <a:cubicBezTo>
                    <a:pt x="0" y="15729"/>
                    <a:pt x="5871"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33" name="Google Shape;3789;p43">
              <a:extLst>
                <a:ext uri="{FF2B5EF4-FFF2-40B4-BE49-F238E27FC236}">
                  <a16:creationId xmlns:a16="http://schemas.microsoft.com/office/drawing/2014/main" id="{4075A09D-9076-E5AC-B995-B3CB36F498BF}"/>
                </a:ext>
              </a:extLst>
            </p:cNvPr>
            <p:cNvSpPr/>
            <p:nvPr/>
          </p:nvSpPr>
          <p:spPr>
            <a:xfrm>
              <a:off x="2853390" y="2477774"/>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01"/>
                    <a:pt x="0" y="9825"/>
                  </a:cubicBezTo>
                  <a:cubicBezTo>
                    <a:pt x="0" y="15676"/>
                    <a:pt x="5871" y="21600"/>
                    <a:pt x="11815" y="21600"/>
                  </a:cubicBezTo>
                  <a:cubicBezTo>
                    <a:pt x="17686" y="21600"/>
                    <a:pt x="21600" y="15676"/>
                    <a:pt x="21600" y="9825"/>
                  </a:cubicBezTo>
                  <a:cubicBezTo>
                    <a:pt x="21600" y="390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34" name="Google Shape;3790;p43">
              <a:extLst>
                <a:ext uri="{FF2B5EF4-FFF2-40B4-BE49-F238E27FC236}">
                  <a16:creationId xmlns:a16="http://schemas.microsoft.com/office/drawing/2014/main" id="{29E3C61F-1492-FEA7-D8F7-CD165549C357}"/>
                </a:ext>
              </a:extLst>
            </p:cNvPr>
            <p:cNvSpPr/>
            <p:nvPr/>
          </p:nvSpPr>
          <p:spPr>
            <a:xfrm>
              <a:off x="2861406" y="2536193"/>
              <a:ext cx="14103" cy="181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0" y="2390"/>
                    <a:pt x="3069" y="2390"/>
                  </a:cubicBezTo>
                  <a:cubicBezTo>
                    <a:pt x="6253" y="11951"/>
                    <a:pt x="12392" y="16820"/>
                    <a:pt x="18531" y="21600"/>
                  </a:cubicBezTo>
                  <a:cubicBezTo>
                    <a:pt x="21600" y="19210"/>
                    <a:pt x="21600" y="16820"/>
                    <a:pt x="21600" y="11951"/>
                  </a:cubicBezTo>
                  <a:cubicBezTo>
                    <a:pt x="21600" y="4780"/>
                    <a:pt x="15461" y="0"/>
                    <a:pt x="625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35" name="Google Shape;3791;p43">
              <a:extLst>
                <a:ext uri="{FF2B5EF4-FFF2-40B4-BE49-F238E27FC236}">
                  <a16:creationId xmlns:a16="http://schemas.microsoft.com/office/drawing/2014/main" id="{DA81D58D-A161-AF9D-1182-E00E26FF2198}"/>
                </a:ext>
              </a:extLst>
            </p:cNvPr>
            <p:cNvSpPr/>
            <p:nvPr/>
          </p:nvSpPr>
          <p:spPr>
            <a:xfrm>
              <a:off x="2883601" y="2505982"/>
              <a:ext cx="16108" cy="22120"/>
            </a:xfrm>
            <a:custGeom>
              <a:avLst/>
              <a:gdLst/>
              <a:ahLst/>
              <a:cxnLst>
                <a:cxn ang="0">
                  <a:pos x="wd2" y="hd2"/>
                </a:cxn>
                <a:cxn ang="5400000">
                  <a:pos x="wd2" y="hd2"/>
                </a:cxn>
                <a:cxn ang="10800000">
                  <a:pos x="wd2" y="hd2"/>
                </a:cxn>
                <a:cxn ang="16200000">
                  <a:pos x="wd2" y="hd2"/>
                </a:cxn>
              </a:cxnLst>
              <a:rect l="0" t="0" r="r" b="b"/>
              <a:pathLst>
                <a:path w="21600" h="21600" extrusionOk="0">
                  <a:moveTo>
                    <a:pt x="13438" y="0"/>
                  </a:moveTo>
                  <a:cubicBezTo>
                    <a:pt x="5375" y="0"/>
                    <a:pt x="0" y="5871"/>
                    <a:pt x="0" y="11815"/>
                  </a:cubicBezTo>
                  <a:cubicBezTo>
                    <a:pt x="0" y="17686"/>
                    <a:pt x="5375" y="21600"/>
                    <a:pt x="13438" y="21600"/>
                  </a:cubicBezTo>
                  <a:lnTo>
                    <a:pt x="21600" y="21600"/>
                  </a:lnTo>
                  <a:cubicBezTo>
                    <a:pt x="18912" y="19643"/>
                    <a:pt x="18912" y="19643"/>
                    <a:pt x="18912" y="19643"/>
                  </a:cubicBezTo>
                  <a:lnTo>
                    <a:pt x="18912" y="15729"/>
                  </a:lnTo>
                  <a:cubicBezTo>
                    <a:pt x="18912" y="9858"/>
                    <a:pt x="18912" y="3914"/>
                    <a:pt x="161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36" name="Google Shape;3792;p43">
              <a:extLst>
                <a:ext uri="{FF2B5EF4-FFF2-40B4-BE49-F238E27FC236}">
                  <a16:creationId xmlns:a16="http://schemas.microsoft.com/office/drawing/2014/main" id="{0076EFBE-E381-70F1-7072-F03010E0F530}"/>
                </a:ext>
              </a:extLst>
            </p:cNvPr>
            <p:cNvSpPr/>
            <p:nvPr/>
          </p:nvSpPr>
          <p:spPr>
            <a:xfrm>
              <a:off x="2883601" y="2564400"/>
              <a:ext cx="20115" cy="1811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cubicBezTo>
                    <a:pt x="6456" y="0"/>
                    <a:pt x="2152" y="4780"/>
                    <a:pt x="0" y="9561"/>
                  </a:cubicBezTo>
                  <a:cubicBezTo>
                    <a:pt x="2152" y="16731"/>
                    <a:pt x="4304" y="21600"/>
                    <a:pt x="8608" y="21600"/>
                  </a:cubicBezTo>
                  <a:cubicBezTo>
                    <a:pt x="15144" y="21600"/>
                    <a:pt x="19448" y="14341"/>
                    <a:pt x="21600" y="7170"/>
                  </a:cubicBezTo>
                  <a:cubicBezTo>
                    <a:pt x="19448" y="2390"/>
                    <a:pt x="15144" y="0"/>
                    <a:pt x="1076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37" name="Google Shape;3793;p43">
              <a:extLst>
                <a:ext uri="{FF2B5EF4-FFF2-40B4-BE49-F238E27FC236}">
                  <a16:creationId xmlns:a16="http://schemas.microsoft.com/office/drawing/2014/main" id="{227334D1-5C18-10F7-42F9-73D0981877AE}"/>
                </a:ext>
              </a:extLst>
            </p:cNvPr>
            <p:cNvSpPr/>
            <p:nvPr/>
          </p:nvSpPr>
          <p:spPr>
            <a:xfrm>
              <a:off x="2833274" y="2632503"/>
              <a:ext cx="1403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343" y="7200"/>
                    <a:pt x="6171" y="14400"/>
                    <a:pt x="0" y="21600"/>
                  </a:cubicBezTo>
                  <a:lnTo>
                    <a:pt x="3086" y="21600"/>
                  </a:lnTo>
                  <a:cubicBezTo>
                    <a:pt x="12343" y="21600"/>
                    <a:pt x="21600" y="14400"/>
                    <a:pt x="21600" y="3600"/>
                  </a:cubicBezTo>
                  <a:cubicBezTo>
                    <a:pt x="21600" y="0"/>
                    <a:pt x="21600" y="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38" name="Google Shape;3794;p43">
              <a:extLst>
                <a:ext uri="{FF2B5EF4-FFF2-40B4-BE49-F238E27FC236}">
                  <a16:creationId xmlns:a16="http://schemas.microsoft.com/office/drawing/2014/main" id="{1645F930-1FC0-86D2-F6A9-F9836E8DA389}"/>
                </a:ext>
              </a:extLst>
            </p:cNvPr>
            <p:cNvSpPr/>
            <p:nvPr/>
          </p:nvSpPr>
          <p:spPr>
            <a:xfrm>
              <a:off x="2850798" y="2652656"/>
              <a:ext cx="12701" cy="12701"/>
            </a:xfrm>
            <a:custGeom>
              <a:avLst/>
              <a:gdLst/>
              <a:ahLst/>
              <a:cxnLst>
                <a:cxn ang="0">
                  <a:pos x="wd2" y="hd2"/>
                </a:cxn>
                <a:cxn ang="5400000">
                  <a:pos x="wd2" y="hd2"/>
                </a:cxn>
                <a:cxn ang="10800000">
                  <a:pos x="wd2" y="hd2"/>
                </a:cxn>
                <a:cxn ang="16200000">
                  <a:pos x="wd2" y="hd2"/>
                </a:cxn>
              </a:cxnLst>
              <a:rect l="0" t="0" r="r" b="b"/>
              <a:pathLst>
                <a:path w="20250" h="21600" extrusionOk="0">
                  <a:moveTo>
                    <a:pt x="16200" y="0"/>
                  </a:moveTo>
                  <a:cubicBezTo>
                    <a:pt x="16200" y="3578"/>
                    <a:pt x="10800" y="3578"/>
                    <a:pt x="10800" y="3578"/>
                  </a:cubicBezTo>
                  <a:lnTo>
                    <a:pt x="10800" y="7156"/>
                  </a:lnTo>
                  <a:lnTo>
                    <a:pt x="5400" y="7156"/>
                  </a:lnTo>
                  <a:cubicBezTo>
                    <a:pt x="5400" y="10734"/>
                    <a:pt x="0" y="14312"/>
                    <a:pt x="0" y="18022"/>
                  </a:cubicBezTo>
                  <a:cubicBezTo>
                    <a:pt x="0" y="18022"/>
                    <a:pt x="0" y="18022"/>
                    <a:pt x="0" y="21600"/>
                  </a:cubicBezTo>
                  <a:cubicBezTo>
                    <a:pt x="5400" y="21600"/>
                    <a:pt x="16200" y="18022"/>
                    <a:pt x="16200" y="18022"/>
                  </a:cubicBezTo>
                  <a:cubicBezTo>
                    <a:pt x="21600" y="14312"/>
                    <a:pt x="21600" y="7156"/>
                    <a:pt x="162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39" name="Google Shape;3795;p43">
              <a:extLst>
                <a:ext uri="{FF2B5EF4-FFF2-40B4-BE49-F238E27FC236}">
                  <a16:creationId xmlns:a16="http://schemas.microsoft.com/office/drawing/2014/main" id="{061102D0-4F94-3999-8245-26F8A5CB144B}"/>
                </a:ext>
              </a:extLst>
            </p:cNvPr>
            <p:cNvSpPr/>
            <p:nvPr/>
          </p:nvSpPr>
          <p:spPr>
            <a:xfrm>
              <a:off x="2883601" y="2626753"/>
              <a:ext cx="22120" cy="18113"/>
            </a:xfrm>
            <a:custGeom>
              <a:avLst/>
              <a:gdLst/>
              <a:ahLst/>
              <a:cxnLst>
                <a:cxn ang="0">
                  <a:pos x="wd2" y="hd2"/>
                </a:cxn>
                <a:cxn ang="5400000">
                  <a:pos x="wd2" y="hd2"/>
                </a:cxn>
                <a:cxn ang="10800000">
                  <a:pos x="wd2" y="hd2"/>
                </a:cxn>
                <a:cxn ang="16200000">
                  <a:pos x="wd2" y="hd2"/>
                </a:cxn>
              </a:cxnLst>
              <a:rect l="0" t="0" r="r" b="b"/>
              <a:pathLst>
                <a:path w="21600" h="21600" extrusionOk="0">
                  <a:moveTo>
                    <a:pt x="1957" y="0"/>
                  </a:moveTo>
                  <a:cubicBezTo>
                    <a:pt x="0" y="2479"/>
                    <a:pt x="0" y="4869"/>
                    <a:pt x="0" y="9649"/>
                  </a:cubicBezTo>
                  <a:cubicBezTo>
                    <a:pt x="0" y="16820"/>
                    <a:pt x="3914" y="21600"/>
                    <a:pt x="9785" y="21600"/>
                  </a:cubicBezTo>
                  <a:cubicBezTo>
                    <a:pt x="15729" y="21600"/>
                    <a:pt x="21600" y="16820"/>
                    <a:pt x="21600" y="9649"/>
                  </a:cubicBezTo>
                  <a:cubicBezTo>
                    <a:pt x="21600" y="9649"/>
                    <a:pt x="21600" y="7259"/>
                    <a:pt x="21600" y="7259"/>
                  </a:cubicBezTo>
                  <a:cubicBezTo>
                    <a:pt x="15729" y="4869"/>
                    <a:pt x="9785" y="0"/>
                    <a:pt x="195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40" name="Google Shape;3796;p43">
              <a:extLst>
                <a:ext uri="{FF2B5EF4-FFF2-40B4-BE49-F238E27FC236}">
                  <a16:creationId xmlns:a16="http://schemas.microsoft.com/office/drawing/2014/main" id="{44965ED7-C1C8-5EDC-0CB9-2812C27F4501}"/>
                </a:ext>
              </a:extLst>
            </p:cNvPr>
            <p:cNvSpPr/>
            <p:nvPr/>
          </p:nvSpPr>
          <p:spPr>
            <a:xfrm>
              <a:off x="2853390" y="2897280"/>
              <a:ext cx="14103"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069" y="12865"/>
                    <a:pt x="9208" y="21600"/>
                    <a:pt x="18531" y="21600"/>
                  </a:cubicBezTo>
                  <a:lnTo>
                    <a:pt x="21600" y="21600"/>
                  </a:lnTo>
                  <a:cubicBezTo>
                    <a:pt x="15347" y="17312"/>
                    <a:pt x="6139" y="8576"/>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41" name="Google Shape;3797;p43">
              <a:extLst>
                <a:ext uri="{FF2B5EF4-FFF2-40B4-BE49-F238E27FC236}">
                  <a16:creationId xmlns:a16="http://schemas.microsoft.com/office/drawing/2014/main" id="{923D668B-C2D1-FF5B-D8B3-2E09F0EC2A9D}"/>
                </a:ext>
              </a:extLst>
            </p:cNvPr>
            <p:cNvSpPr/>
            <p:nvPr/>
          </p:nvSpPr>
          <p:spPr>
            <a:xfrm>
              <a:off x="2883601" y="2918698"/>
              <a:ext cx="22120" cy="20191"/>
            </a:xfrm>
            <a:custGeom>
              <a:avLst/>
              <a:gdLst/>
              <a:ahLst/>
              <a:cxnLst>
                <a:cxn ang="0">
                  <a:pos x="wd2" y="hd2"/>
                </a:cxn>
                <a:cxn ang="5400000">
                  <a:pos x="wd2" y="hd2"/>
                </a:cxn>
                <a:cxn ang="10800000">
                  <a:pos x="wd2" y="hd2"/>
                </a:cxn>
                <a:cxn ang="16200000">
                  <a:pos x="wd2" y="hd2"/>
                </a:cxn>
              </a:cxnLst>
              <a:rect l="0" t="0" r="r" b="b"/>
              <a:pathLst>
                <a:path w="21600" h="21600" extrusionOk="0">
                  <a:moveTo>
                    <a:pt x="19643" y="0"/>
                  </a:moveTo>
                  <a:cubicBezTo>
                    <a:pt x="13772" y="4368"/>
                    <a:pt x="7828" y="8656"/>
                    <a:pt x="1957" y="8656"/>
                  </a:cubicBezTo>
                  <a:cubicBezTo>
                    <a:pt x="0" y="8656"/>
                    <a:pt x="0" y="6512"/>
                    <a:pt x="0" y="6512"/>
                  </a:cubicBezTo>
                  <a:cubicBezTo>
                    <a:pt x="0" y="8656"/>
                    <a:pt x="0" y="8656"/>
                    <a:pt x="0" y="8656"/>
                  </a:cubicBezTo>
                  <a:cubicBezTo>
                    <a:pt x="0" y="15088"/>
                    <a:pt x="3914" y="21600"/>
                    <a:pt x="9785" y="21600"/>
                  </a:cubicBezTo>
                  <a:cubicBezTo>
                    <a:pt x="15729" y="21600"/>
                    <a:pt x="21600" y="15088"/>
                    <a:pt x="21600" y="8656"/>
                  </a:cubicBezTo>
                  <a:cubicBezTo>
                    <a:pt x="21600" y="6512"/>
                    <a:pt x="19643" y="2144"/>
                    <a:pt x="1964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grpSp>
          <p:nvGrpSpPr>
            <p:cNvPr id="3542" name="Google Shape;3798;p43">
              <a:extLst>
                <a:ext uri="{FF2B5EF4-FFF2-40B4-BE49-F238E27FC236}">
                  <a16:creationId xmlns:a16="http://schemas.microsoft.com/office/drawing/2014/main" id="{B209C8AA-9927-F36B-C5EC-94043587837A}"/>
                </a:ext>
              </a:extLst>
            </p:cNvPr>
            <p:cNvGrpSpPr/>
            <p:nvPr/>
          </p:nvGrpSpPr>
          <p:grpSpPr>
            <a:xfrm>
              <a:off x="2836944" y="2912348"/>
              <a:ext cx="12701" cy="12701"/>
              <a:chOff x="0" y="0"/>
              <a:chExt cx="12700" cy="12700"/>
            </a:xfrm>
          </p:grpSpPr>
          <p:sp>
            <p:nvSpPr>
              <p:cNvPr id="4863" name="Line">
                <a:extLst>
                  <a:ext uri="{FF2B5EF4-FFF2-40B4-BE49-F238E27FC236}">
                    <a16:creationId xmlns:a16="http://schemas.microsoft.com/office/drawing/2014/main" id="{CC21CCD1-6F74-073D-339B-9068723086EA}"/>
                  </a:ext>
                </a:extLst>
              </p:cNvPr>
              <p:cNvSpPr/>
              <p:nvPr/>
            </p:nvSpPr>
            <p:spPr>
              <a:xfrm>
                <a:off x="0" y="0"/>
                <a:ext cx="12701" cy="1270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864" name="Line">
                <a:extLst>
                  <a:ext uri="{FF2B5EF4-FFF2-40B4-BE49-F238E27FC236}">
                    <a16:creationId xmlns:a16="http://schemas.microsoft.com/office/drawing/2014/main" id="{0359712D-4852-942A-0038-87B0E82969B8}"/>
                  </a:ext>
                </a:extLst>
              </p:cNvPr>
              <p:cNvSpPr/>
              <p:nvPr/>
            </p:nvSpPr>
            <p:spPr>
              <a:xfrm flipH="1" flipV="1">
                <a:off x="0" y="0"/>
                <a:ext cx="12701" cy="1270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3553" name="Google Shape;3809;p43">
              <a:extLst>
                <a:ext uri="{FF2B5EF4-FFF2-40B4-BE49-F238E27FC236}">
                  <a16:creationId xmlns:a16="http://schemas.microsoft.com/office/drawing/2014/main" id="{E26A1B1C-BB00-0DD2-E6AC-664D5813B7ED}"/>
                </a:ext>
              </a:extLst>
            </p:cNvPr>
            <p:cNvSpPr/>
            <p:nvPr/>
          </p:nvSpPr>
          <p:spPr>
            <a:xfrm>
              <a:off x="2794973" y="2242243"/>
              <a:ext cx="22194"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767"/>
                  </a:cubicBezTo>
                  <a:cubicBezTo>
                    <a:pt x="0" y="16217"/>
                    <a:pt x="5924" y="21600"/>
                    <a:pt x="11775" y="21600"/>
                  </a:cubicBezTo>
                  <a:cubicBezTo>
                    <a:pt x="17627" y="21600"/>
                    <a:pt x="21600" y="16217"/>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54" name="Google Shape;3810;p43">
              <a:extLst>
                <a:ext uri="{FF2B5EF4-FFF2-40B4-BE49-F238E27FC236}">
                  <a16:creationId xmlns:a16="http://schemas.microsoft.com/office/drawing/2014/main" id="{45BFD05F-6F5D-6329-2DC1-4ED6B28F119E}"/>
                </a:ext>
              </a:extLst>
            </p:cNvPr>
            <p:cNvSpPr/>
            <p:nvPr/>
          </p:nvSpPr>
          <p:spPr>
            <a:xfrm>
              <a:off x="2825184" y="2214035"/>
              <a:ext cx="22120"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11815"/>
                  </a:cubicBezTo>
                  <a:cubicBezTo>
                    <a:pt x="0" y="17686"/>
                    <a:pt x="3914" y="21600"/>
                    <a:pt x="9858" y="21600"/>
                  </a:cubicBezTo>
                  <a:cubicBezTo>
                    <a:pt x="15729" y="21600"/>
                    <a:pt x="21600" y="17686"/>
                    <a:pt x="21600" y="11815"/>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55" name="Google Shape;3811;p43">
              <a:extLst>
                <a:ext uri="{FF2B5EF4-FFF2-40B4-BE49-F238E27FC236}">
                  <a16:creationId xmlns:a16="http://schemas.microsoft.com/office/drawing/2014/main" id="{62FFFF6E-1865-F8FD-A015-95D97B8C1738}"/>
                </a:ext>
              </a:extLst>
            </p:cNvPr>
            <p:cNvSpPr/>
            <p:nvPr/>
          </p:nvSpPr>
          <p:spPr>
            <a:xfrm>
              <a:off x="2766840" y="2272454"/>
              <a:ext cx="22120"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11742"/>
                  </a:cubicBezTo>
                  <a:cubicBezTo>
                    <a:pt x="0" y="17686"/>
                    <a:pt x="3914" y="21600"/>
                    <a:pt x="9785" y="21600"/>
                  </a:cubicBezTo>
                  <a:cubicBezTo>
                    <a:pt x="15729" y="21600"/>
                    <a:pt x="21600" y="17686"/>
                    <a:pt x="21600" y="11742"/>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56" name="Google Shape;3812;p43">
              <a:extLst>
                <a:ext uri="{FF2B5EF4-FFF2-40B4-BE49-F238E27FC236}">
                  <a16:creationId xmlns:a16="http://schemas.microsoft.com/office/drawing/2014/main" id="{119EF888-0F05-668B-C24B-3DCE9A7A27F4}"/>
                </a:ext>
              </a:extLst>
            </p:cNvPr>
            <p:cNvSpPr/>
            <p:nvPr/>
          </p:nvSpPr>
          <p:spPr>
            <a:xfrm>
              <a:off x="2794973" y="2300587"/>
              <a:ext cx="22194"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57" name="Google Shape;3813;p43">
              <a:extLst>
                <a:ext uri="{FF2B5EF4-FFF2-40B4-BE49-F238E27FC236}">
                  <a16:creationId xmlns:a16="http://schemas.microsoft.com/office/drawing/2014/main" id="{8DA3403B-7480-3168-88A4-00F9A3F56081}"/>
                </a:ext>
              </a:extLst>
            </p:cNvPr>
            <p:cNvSpPr/>
            <p:nvPr/>
          </p:nvSpPr>
          <p:spPr>
            <a:xfrm>
              <a:off x="2825184" y="2272454"/>
              <a:ext cx="22120"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11742"/>
                  </a:cubicBezTo>
                  <a:cubicBezTo>
                    <a:pt x="0" y="17686"/>
                    <a:pt x="3914" y="21600"/>
                    <a:pt x="9858" y="21600"/>
                  </a:cubicBezTo>
                  <a:cubicBezTo>
                    <a:pt x="15729" y="21600"/>
                    <a:pt x="21600" y="17686"/>
                    <a:pt x="21600" y="11742"/>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58" name="Google Shape;3814;p43">
              <a:extLst>
                <a:ext uri="{FF2B5EF4-FFF2-40B4-BE49-F238E27FC236}">
                  <a16:creationId xmlns:a16="http://schemas.microsoft.com/office/drawing/2014/main" id="{422FC9A0-89D0-FB13-E75B-FF64B8D9F4C2}"/>
                </a:ext>
              </a:extLst>
            </p:cNvPr>
            <p:cNvSpPr/>
            <p:nvPr/>
          </p:nvSpPr>
          <p:spPr>
            <a:xfrm>
              <a:off x="2766840" y="2330799"/>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01"/>
                    <a:pt x="0" y="11775"/>
                  </a:cubicBezTo>
                  <a:cubicBezTo>
                    <a:pt x="0" y="17627"/>
                    <a:pt x="3914" y="21600"/>
                    <a:pt x="9785" y="21600"/>
                  </a:cubicBezTo>
                  <a:cubicBezTo>
                    <a:pt x="15729" y="21600"/>
                    <a:pt x="21600" y="17627"/>
                    <a:pt x="21600" y="11775"/>
                  </a:cubicBezTo>
                  <a:cubicBezTo>
                    <a:pt x="21600" y="390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59" name="Google Shape;3815;p43">
              <a:extLst>
                <a:ext uri="{FF2B5EF4-FFF2-40B4-BE49-F238E27FC236}">
                  <a16:creationId xmlns:a16="http://schemas.microsoft.com/office/drawing/2014/main" id="{87585606-BA55-7C8B-E0A8-813A82AD7ABA}"/>
                </a:ext>
              </a:extLst>
            </p:cNvPr>
            <p:cNvSpPr/>
            <p:nvPr/>
          </p:nvSpPr>
          <p:spPr>
            <a:xfrm>
              <a:off x="2794973" y="2359006"/>
              <a:ext cx="22194"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833"/>
                  </a:cubicBezTo>
                  <a:cubicBezTo>
                    <a:pt x="0" y="16217"/>
                    <a:pt x="5924"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60" name="Google Shape;3816;p43">
              <a:extLst>
                <a:ext uri="{FF2B5EF4-FFF2-40B4-BE49-F238E27FC236}">
                  <a16:creationId xmlns:a16="http://schemas.microsoft.com/office/drawing/2014/main" id="{822B037A-3ADC-1A8B-4E84-D5284826615A}"/>
                </a:ext>
              </a:extLst>
            </p:cNvPr>
            <p:cNvSpPr/>
            <p:nvPr/>
          </p:nvSpPr>
          <p:spPr>
            <a:xfrm>
              <a:off x="2825184" y="2330799"/>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01"/>
                    <a:pt x="0" y="11775"/>
                  </a:cubicBezTo>
                  <a:cubicBezTo>
                    <a:pt x="0" y="17627"/>
                    <a:pt x="3914" y="21600"/>
                    <a:pt x="9858" y="21600"/>
                  </a:cubicBezTo>
                  <a:cubicBezTo>
                    <a:pt x="15729" y="21600"/>
                    <a:pt x="21600" y="17627"/>
                    <a:pt x="21600" y="11775"/>
                  </a:cubicBezTo>
                  <a:cubicBezTo>
                    <a:pt x="21600" y="3901"/>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61" name="Google Shape;3817;p43">
              <a:extLst>
                <a:ext uri="{FF2B5EF4-FFF2-40B4-BE49-F238E27FC236}">
                  <a16:creationId xmlns:a16="http://schemas.microsoft.com/office/drawing/2014/main" id="{7AC9C955-B918-C168-44F6-3D14E4296AAB}"/>
                </a:ext>
              </a:extLst>
            </p:cNvPr>
            <p:cNvSpPr/>
            <p:nvPr/>
          </p:nvSpPr>
          <p:spPr>
            <a:xfrm>
              <a:off x="2766840" y="2389218"/>
              <a:ext cx="22120"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871"/>
                    <a:pt x="0" y="11815"/>
                  </a:cubicBezTo>
                  <a:cubicBezTo>
                    <a:pt x="0" y="17686"/>
                    <a:pt x="3914" y="21600"/>
                    <a:pt x="9785" y="21600"/>
                  </a:cubicBezTo>
                  <a:cubicBezTo>
                    <a:pt x="15729" y="21600"/>
                    <a:pt x="21600" y="17686"/>
                    <a:pt x="21600" y="11815"/>
                  </a:cubicBezTo>
                  <a:cubicBezTo>
                    <a:pt x="21600" y="587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62" name="Google Shape;3818;p43">
              <a:extLst>
                <a:ext uri="{FF2B5EF4-FFF2-40B4-BE49-F238E27FC236}">
                  <a16:creationId xmlns:a16="http://schemas.microsoft.com/office/drawing/2014/main" id="{BBDC8D17-DDF8-5A3E-AFF8-390C31613202}"/>
                </a:ext>
              </a:extLst>
            </p:cNvPr>
            <p:cNvSpPr/>
            <p:nvPr/>
          </p:nvSpPr>
          <p:spPr>
            <a:xfrm>
              <a:off x="2794973" y="2419430"/>
              <a:ext cx="22194"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5729"/>
                    <a:pt x="5924"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63" name="Google Shape;3819;p43">
              <a:extLst>
                <a:ext uri="{FF2B5EF4-FFF2-40B4-BE49-F238E27FC236}">
                  <a16:creationId xmlns:a16="http://schemas.microsoft.com/office/drawing/2014/main" id="{E5D30957-917F-3F81-5060-491F38D14812}"/>
                </a:ext>
              </a:extLst>
            </p:cNvPr>
            <p:cNvSpPr/>
            <p:nvPr/>
          </p:nvSpPr>
          <p:spPr>
            <a:xfrm>
              <a:off x="2825184" y="2389218"/>
              <a:ext cx="22120" cy="22120"/>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871"/>
                    <a:pt x="0" y="11815"/>
                  </a:cubicBezTo>
                  <a:cubicBezTo>
                    <a:pt x="0" y="17686"/>
                    <a:pt x="3914" y="21600"/>
                    <a:pt x="9858" y="21600"/>
                  </a:cubicBezTo>
                  <a:cubicBezTo>
                    <a:pt x="15729" y="21600"/>
                    <a:pt x="21600" y="17686"/>
                    <a:pt x="21600" y="11815"/>
                  </a:cubicBezTo>
                  <a:cubicBezTo>
                    <a:pt x="21600" y="5871"/>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64" name="Google Shape;3820;p43">
              <a:extLst>
                <a:ext uri="{FF2B5EF4-FFF2-40B4-BE49-F238E27FC236}">
                  <a16:creationId xmlns:a16="http://schemas.microsoft.com/office/drawing/2014/main" id="{E98C4552-6F79-0B20-877A-1BBC364AD6C1}"/>
                </a:ext>
              </a:extLst>
            </p:cNvPr>
            <p:cNvSpPr/>
            <p:nvPr/>
          </p:nvSpPr>
          <p:spPr>
            <a:xfrm>
              <a:off x="2825184" y="2447563"/>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924"/>
                    <a:pt x="0" y="11775"/>
                  </a:cubicBezTo>
                  <a:cubicBezTo>
                    <a:pt x="0" y="17627"/>
                    <a:pt x="3914" y="21600"/>
                    <a:pt x="9858" y="21600"/>
                  </a:cubicBezTo>
                  <a:cubicBezTo>
                    <a:pt x="15729" y="21600"/>
                    <a:pt x="21600" y="17627"/>
                    <a:pt x="21600" y="11775"/>
                  </a:cubicBezTo>
                  <a:cubicBezTo>
                    <a:pt x="21600" y="592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65" name="Google Shape;3821;p43">
              <a:extLst>
                <a:ext uri="{FF2B5EF4-FFF2-40B4-BE49-F238E27FC236}">
                  <a16:creationId xmlns:a16="http://schemas.microsoft.com/office/drawing/2014/main" id="{081F8E60-A0E4-9B55-9E0E-3AD56FF59B99}"/>
                </a:ext>
              </a:extLst>
            </p:cNvPr>
            <p:cNvSpPr/>
            <p:nvPr/>
          </p:nvSpPr>
          <p:spPr>
            <a:xfrm>
              <a:off x="2766840" y="2447563"/>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924"/>
                    <a:pt x="0" y="11775"/>
                  </a:cubicBezTo>
                  <a:cubicBezTo>
                    <a:pt x="0" y="13726"/>
                    <a:pt x="0" y="15676"/>
                    <a:pt x="1957" y="17627"/>
                  </a:cubicBezTo>
                  <a:lnTo>
                    <a:pt x="3914" y="17627"/>
                  </a:lnTo>
                  <a:cubicBezTo>
                    <a:pt x="3914" y="17627"/>
                    <a:pt x="3914" y="19649"/>
                    <a:pt x="5871" y="21600"/>
                  </a:cubicBezTo>
                  <a:lnTo>
                    <a:pt x="7828" y="21600"/>
                  </a:lnTo>
                  <a:cubicBezTo>
                    <a:pt x="11742" y="21600"/>
                    <a:pt x="13699" y="17627"/>
                    <a:pt x="19643" y="17627"/>
                  </a:cubicBezTo>
                  <a:cubicBezTo>
                    <a:pt x="19643" y="15676"/>
                    <a:pt x="21600" y="13726"/>
                    <a:pt x="21600" y="11775"/>
                  </a:cubicBezTo>
                  <a:cubicBezTo>
                    <a:pt x="21600" y="592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66" name="Google Shape;3822;p43">
              <a:extLst>
                <a:ext uri="{FF2B5EF4-FFF2-40B4-BE49-F238E27FC236}">
                  <a16:creationId xmlns:a16="http://schemas.microsoft.com/office/drawing/2014/main" id="{406323DF-4C0D-D236-2E50-295B8C9ADCF0}"/>
                </a:ext>
              </a:extLst>
            </p:cNvPr>
            <p:cNvSpPr/>
            <p:nvPr/>
          </p:nvSpPr>
          <p:spPr>
            <a:xfrm>
              <a:off x="2794973" y="2779514"/>
              <a:ext cx="22194"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3726" y="3578"/>
                    <a:pt x="7874" y="3578"/>
                    <a:pt x="0" y="3578"/>
                  </a:cubicBezTo>
                  <a:cubicBezTo>
                    <a:pt x="1951" y="14312"/>
                    <a:pt x="5924" y="21600"/>
                    <a:pt x="11775" y="21600"/>
                  </a:cubicBezTo>
                  <a:cubicBezTo>
                    <a:pt x="17627" y="21600"/>
                    <a:pt x="21600" y="14312"/>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67" name="Google Shape;3823;p43">
              <a:extLst>
                <a:ext uri="{FF2B5EF4-FFF2-40B4-BE49-F238E27FC236}">
                  <a16:creationId xmlns:a16="http://schemas.microsoft.com/office/drawing/2014/main" id="{9776A290-BA74-7421-18DF-84AEFB3D722D}"/>
                </a:ext>
              </a:extLst>
            </p:cNvPr>
            <p:cNvSpPr/>
            <p:nvPr/>
          </p:nvSpPr>
          <p:spPr>
            <a:xfrm>
              <a:off x="2825184" y="2797927"/>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833"/>
                  </a:cubicBezTo>
                  <a:cubicBezTo>
                    <a:pt x="0" y="16217"/>
                    <a:pt x="3914" y="21600"/>
                    <a:pt x="9858" y="21600"/>
                  </a:cubicBezTo>
                  <a:cubicBezTo>
                    <a:pt x="15729" y="21600"/>
                    <a:pt x="21600" y="16217"/>
                    <a:pt x="21600" y="10833"/>
                  </a:cubicBezTo>
                  <a:cubicBezTo>
                    <a:pt x="21600" y="538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68" name="Google Shape;3824;p43">
              <a:extLst>
                <a:ext uri="{FF2B5EF4-FFF2-40B4-BE49-F238E27FC236}">
                  <a16:creationId xmlns:a16="http://schemas.microsoft.com/office/drawing/2014/main" id="{C7A6EFC4-4385-1869-871A-F0DDD4CF4F19}"/>
                </a:ext>
              </a:extLst>
            </p:cNvPr>
            <p:cNvSpPr/>
            <p:nvPr/>
          </p:nvSpPr>
          <p:spPr>
            <a:xfrm>
              <a:off x="2794973" y="2828138"/>
              <a:ext cx="22194"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7686"/>
                    <a:pt x="5924" y="21600"/>
                    <a:pt x="11775" y="21600"/>
                  </a:cubicBezTo>
                  <a:cubicBezTo>
                    <a:pt x="17627" y="21600"/>
                    <a:pt x="21600" y="17686"/>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69" name="Google Shape;3825;p43">
              <a:extLst>
                <a:ext uri="{FF2B5EF4-FFF2-40B4-BE49-F238E27FC236}">
                  <a16:creationId xmlns:a16="http://schemas.microsoft.com/office/drawing/2014/main" id="{3F919F5D-79F5-EC01-3421-E79224657BE8}"/>
                </a:ext>
              </a:extLst>
            </p:cNvPr>
            <p:cNvSpPr/>
            <p:nvPr/>
          </p:nvSpPr>
          <p:spPr>
            <a:xfrm>
              <a:off x="2766840" y="2797927"/>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833"/>
                  </a:cubicBezTo>
                  <a:cubicBezTo>
                    <a:pt x="0" y="16217"/>
                    <a:pt x="3914" y="21600"/>
                    <a:pt x="9785" y="21600"/>
                  </a:cubicBezTo>
                  <a:cubicBezTo>
                    <a:pt x="15729" y="21600"/>
                    <a:pt x="21600" y="16217"/>
                    <a:pt x="21600" y="10833"/>
                  </a:cubicBezTo>
                  <a:cubicBezTo>
                    <a:pt x="21600" y="538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70" name="Google Shape;3826;p43">
              <a:extLst>
                <a:ext uri="{FF2B5EF4-FFF2-40B4-BE49-F238E27FC236}">
                  <a16:creationId xmlns:a16="http://schemas.microsoft.com/office/drawing/2014/main" id="{77E90035-15B0-6771-4118-DC54DD52D04D}"/>
                </a:ext>
              </a:extLst>
            </p:cNvPr>
            <p:cNvSpPr/>
            <p:nvPr/>
          </p:nvSpPr>
          <p:spPr>
            <a:xfrm>
              <a:off x="2808525" y="2888487"/>
              <a:ext cx="12701" cy="16109"/>
            </a:xfrm>
            <a:custGeom>
              <a:avLst/>
              <a:gdLst/>
              <a:ahLst/>
              <a:cxnLst>
                <a:cxn ang="0">
                  <a:pos x="wd2" y="hd2"/>
                </a:cxn>
                <a:cxn ang="5400000">
                  <a:pos x="wd2" y="hd2"/>
                </a:cxn>
                <a:cxn ang="10800000">
                  <a:pos x="wd2" y="hd2"/>
                </a:cxn>
                <a:cxn ang="16200000">
                  <a:pos x="wd2" y="hd2"/>
                </a:cxn>
              </a:cxnLst>
              <a:rect l="0" t="0" r="r" b="b"/>
              <a:pathLst>
                <a:path w="16266" h="21600" extrusionOk="0">
                  <a:moveTo>
                    <a:pt x="1778" y="0"/>
                  </a:moveTo>
                  <a:cubicBezTo>
                    <a:pt x="1778" y="8162"/>
                    <a:pt x="-5334" y="16225"/>
                    <a:pt x="8890" y="21600"/>
                  </a:cubicBezTo>
                  <a:cubicBezTo>
                    <a:pt x="16266" y="18912"/>
                    <a:pt x="16266" y="16225"/>
                    <a:pt x="16266" y="10850"/>
                  </a:cubicBezTo>
                  <a:cubicBezTo>
                    <a:pt x="16266" y="5475"/>
                    <a:pt x="8890" y="2787"/>
                    <a:pt x="177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71" name="Google Shape;3827;p43">
              <a:extLst>
                <a:ext uri="{FF2B5EF4-FFF2-40B4-BE49-F238E27FC236}">
                  <a16:creationId xmlns:a16="http://schemas.microsoft.com/office/drawing/2014/main" id="{83D1D693-FECB-BF12-7714-343F132BEF9B}"/>
                </a:ext>
              </a:extLst>
            </p:cNvPr>
            <p:cNvSpPr/>
            <p:nvPr/>
          </p:nvSpPr>
          <p:spPr>
            <a:xfrm>
              <a:off x="2825184" y="2856273"/>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233"/>
                    <a:pt x="3914" y="21600"/>
                    <a:pt x="9858" y="21600"/>
                  </a:cubicBezTo>
                  <a:cubicBezTo>
                    <a:pt x="15729" y="21600"/>
                    <a:pt x="19643" y="18022"/>
                    <a:pt x="21600" y="14378"/>
                  </a:cubicBezTo>
                  <a:lnTo>
                    <a:pt x="21600" y="7222"/>
                  </a:lnTo>
                  <a:cubicBezTo>
                    <a:pt x="19643" y="364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84" name="Google Shape;3840;p43">
              <a:extLst>
                <a:ext uri="{FF2B5EF4-FFF2-40B4-BE49-F238E27FC236}">
                  <a16:creationId xmlns:a16="http://schemas.microsoft.com/office/drawing/2014/main" id="{3339C627-43DA-DC65-F96C-308E0DDD875E}"/>
                </a:ext>
              </a:extLst>
            </p:cNvPr>
            <p:cNvSpPr/>
            <p:nvPr/>
          </p:nvSpPr>
          <p:spPr>
            <a:xfrm>
              <a:off x="2736629" y="2242244"/>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767"/>
                  </a:cubicBezTo>
                  <a:cubicBezTo>
                    <a:pt x="0" y="16217"/>
                    <a:pt x="5871"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85" name="Google Shape;3841;p43">
              <a:extLst>
                <a:ext uri="{FF2B5EF4-FFF2-40B4-BE49-F238E27FC236}">
                  <a16:creationId xmlns:a16="http://schemas.microsoft.com/office/drawing/2014/main" id="{FD317167-0456-A801-32E1-80911248514B}"/>
                </a:ext>
              </a:extLst>
            </p:cNvPr>
            <p:cNvSpPr/>
            <p:nvPr/>
          </p:nvSpPr>
          <p:spPr>
            <a:xfrm>
              <a:off x="2708422" y="2272455"/>
              <a:ext cx="22120"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11742"/>
                  </a:cubicBezTo>
                  <a:cubicBezTo>
                    <a:pt x="0" y="17686"/>
                    <a:pt x="3914" y="21600"/>
                    <a:pt x="9858" y="21600"/>
                  </a:cubicBezTo>
                  <a:cubicBezTo>
                    <a:pt x="15729" y="21600"/>
                    <a:pt x="21600" y="17686"/>
                    <a:pt x="21600" y="11742"/>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86" name="Google Shape;3842;p43">
              <a:extLst>
                <a:ext uri="{FF2B5EF4-FFF2-40B4-BE49-F238E27FC236}">
                  <a16:creationId xmlns:a16="http://schemas.microsoft.com/office/drawing/2014/main" id="{1A099E13-3DDF-C171-C04E-4AC8011D1EA5}"/>
                </a:ext>
              </a:extLst>
            </p:cNvPr>
            <p:cNvSpPr/>
            <p:nvPr/>
          </p:nvSpPr>
          <p:spPr>
            <a:xfrm>
              <a:off x="2736629" y="2300588"/>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433"/>
                    <a:pt x="0" y="10800"/>
                  </a:cubicBezTo>
                  <a:cubicBezTo>
                    <a:pt x="0" y="16167"/>
                    <a:pt x="5871"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87" name="Google Shape;3843;p43">
              <a:extLst>
                <a:ext uri="{FF2B5EF4-FFF2-40B4-BE49-F238E27FC236}">
                  <a16:creationId xmlns:a16="http://schemas.microsoft.com/office/drawing/2014/main" id="{571C79F0-C9EE-769F-C862-D32070A8F54E}"/>
                </a:ext>
              </a:extLst>
            </p:cNvPr>
            <p:cNvSpPr/>
            <p:nvPr/>
          </p:nvSpPr>
          <p:spPr>
            <a:xfrm>
              <a:off x="2708422" y="2330800"/>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01"/>
                    <a:pt x="0" y="11775"/>
                  </a:cubicBezTo>
                  <a:cubicBezTo>
                    <a:pt x="0" y="17627"/>
                    <a:pt x="3914" y="21600"/>
                    <a:pt x="9858" y="21600"/>
                  </a:cubicBezTo>
                  <a:cubicBezTo>
                    <a:pt x="15729" y="21600"/>
                    <a:pt x="21600" y="17627"/>
                    <a:pt x="21600" y="11775"/>
                  </a:cubicBezTo>
                  <a:cubicBezTo>
                    <a:pt x="21600" y="3901"/>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88" name="Google Shape;3844;p43">
              <a:extLst>
                <a:ext uri="{FF2B5EF4-FFF2-40B4-BE49-F238E27FC236}">
                  <a16:creationId xmlns:a16="http://schemas.microsoft.com/office/drawing/2014/main" id="{A4B5C12F-A6E8-1E0C-B7DE-A4ED89374387}"/>
                </a:ext>
              </a:extLst>
            </p:cNvPr>
            <p:cNvSpPr/>
            <p:nvPr/>
          </p:nvSpPr>
          <p:spPr>
            <a:xfrm>
              <a:off x="2736629" y="2359007"/>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833"/>
                  </a:cubicBezTo>
                  <a:cubicBezTo>
                    <a:pt x="0" y="16217"/>
                    <a:pt x="5871" y="21600"/>
                    <a:pt x="11742" y="21600"/>
                  </a:cubicBezTo>
                  <a:cubicBezTo>
                    <a:pt x="17686" y="21600"/>
                    <a:pt x="21600" y="16217"/>
                    <a:pt x="21600" y="10833"/>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89" name="Google Shape;3845;p43">
              <a:extLst>
                <a:ext uri="{FF2B5EF4-FFF2-40B4-BE49-F238E27FC236}">
                  <a16:creationId xmlns:a16="http://schemas.microsoft.com/office/drawing/2014/main" id="{39E645C0-45B9-E334-C76C-03E0ED3B37E6}"/>
                </a:ext>
              </a:extLst>
            </p:cNvPr>
            <p:cNvSpPr/>
            <p:nvPr/>
          </p:nvSpPr>
          <p:spPr>
            <a:xfrm>
              <a:off x="2708422" y="2389219"/>
              <a:ext cx="22120" cy="22120"/>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871"/>
                    <a:pt x="0" y="11815"/>
                  </a:cubicBezTo>
                  <a:cubicBezTo>
                    <a:pt x="0" y="17686"/>
                    <a:pt x="3914" y="21600"/>
                    <a:pt x="9858" y="21600"/>
                  </a:cubicBezTo>
                  <a:cubicBezTo>
                    <a:pt x="15729" y="21600"/>
                    <a:pt x="21600" y="17686"/>
                    <a:pt x="21600" y="11815"/>
                  </a:cubicBezTo>
                  <a:cubicBezTo>
                    <a:pt x="21600" y="5871"/>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90" name="Google Shape;3846;p43">
              <a:extLst>
                <a:ext uri="{FF2B5EF4-FFF2-40B4-BE49-F238E27FC236}">
                  <a16:creationId xmlns:a16="http://schemas.microsoft.com/office/drawing/2014/main" id="{06ADCFD8-091C-D273-2C33-907B9C69270B}"/>
                </a:ext>
              </a:extLst>
            </p:cNvPr>
            <p:cNvSpPr/>
            <p:nvPr/>
          </p:nvSpPr>
          <p:spPr>
            <a:xfrm>
              <a:off x="2736629" y="2419431"/>
              <a:ext cx="22120"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785"/>
                  </a:cubicBezTo>
                  <a:cubicBezTo>
                    <a:pt x="0" y="15729"/>
                    <a:pt x="5871"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91" name="Google Shape;3847;p43">
              <a:extLst>
                <a:ext uri="{FF2B5EF4-FFF2-40B4-BE49-F238E27FC236}">
                  <a16:creationId xmlns:a16="http://schemas.microsoft.com/office/drawing/2014/main" id="{51F502DE-EF2C-7F1E-D54C-6126CAC6267E}"/>
                </a:ext>
              </a:extLst>
            </p:cNvPr>
            <p:cNvSpPr/>
            <p:nvPr/>
          </p:nvSpPr>
          <p:spPr>
            <a:xfrm>
              <a:off x="2735290" y="2477775"/>
              <a:ext cx="12701" cy="18113"/>
            </a:xfrm>
            <a:custGeom>
              <a:avLst/>
              <a:gdLst/>
              <a:ahLst/>
              <a:cxnLst>
                <a:cxn ang="0">
                  <a:pos x="wd2" y="hd2"/>
                </a:cxn>
                <a:cxn ang="5400000">
                  <a:pos x="wd2" y="hd2"/>
                </a:cxn>
                <a:cxn ang="10800000">
                  <a:pos x="wd2" y="hd2"/>
                </a:cxn>
                <a:cxn ang="16200000">
                  <a:pos x="wd2" y="hd2"/>
                </a:cxn>
              </a:cxnLst>
              <a:rect l="0" t="0" r="r" b="b"/>
              <a:pathLst>
                <a:path w="21600" h="21600" extrusionOk="0">
                  <a:moveTo>
                    <a:pt x="17280" y="0"/>
                  </a:moveTo>
                  <a:cubicBezTo>
                    <a:pt x="8640" y="0"/>
                    <a:pt x="0" y="7259"/>
                    <a:pt x="0" y="12039"/>
                  </a:cubicBezTo>
                  <a:cubicBezTo>
                    <a:pt x="0" y="16820"/>
                    <a:pt x="4320" y="19210"/>
                    <a:pt x="4320" y="21600"/>
                  </a:cubicBezTo>
                  <a:cubicBezTo>
                    <a:pt x="12960" y="21600"/>
                    <a:pt x="17280" y="21600"/>
                    <a:pt x="21600" y="19210"/>
                  </a:cubicBezTo>
                  <a:cubicBezTo>
                    <a:pt x="12960" y="14430"/>
                    <a:pt x="17280" y="7259"/>
                    <a:pt x="1728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92" name="Google Shape;3848;p43">
              <a:extLst>
                <a:ext uri="{FF2B5EF4-FFF2-40B4-BE49-F238E27FC236}">
                  <a16:creationId xmlns:a16="http://schemas.microsoft.com/office/drawing/2014/main" id="{736B4D95-A8D5-029C-F832-349CC97A0BEC}"/>
                </a:ext>
              </a:extLst>
            </p:cNvPr>
            <p:cNvSpPr/>
            <p:nvPr/>
          </p:nvSpPr>
          <p:spPr>
            <a:xfrm>
              <a:off x="2708422" y="2447564"/>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924"/>
                    <a:pt x="0" y="11775"/>
                  </a:cubicBezTo>
                  <a:cubicBezTo>
                    <a:pt x="0" y="17627"/>
                    <a:pt x="3914" y="21600"/>
                    <a:pt x="9858" y="21600"/>
                  </a:cubicBezTo>
                  <a:cubicBezTo>
                    <a:pt x="15729" y="21600"/>
                    <a:pt x="21600" y="17627"/>
                    <a:pt x="21600" y="11775"/>
                  </a:cubicBezTo>
                  <a:cubicBezTo>
                    <a:pt x="21600" y="592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93" name="Google Shape;3849;p43">
              <a:extLst>
                <a:ext uri="{FF2B5EF4-FFF2-40B4-BE49-F238E27FC236}">
                  <a16:creationId xmlns:a16="http://schemas.microsoft.com/office/drawing/2014/main" id="{B5904A99-D59A-636D-3E4E-1176CFCE1C7D}"/>
                </a:ext>
              </a:extLst>
            </p:cNvPr>
            <p:cNvSpPr/>
            <p:nvPr/>
          </p:nvSpPr>
          <p:spPr>
            <a:xfrm>
              <a:off x="2738634" y="2660974"/>
              <a:ext cx="20116" cy="141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992" y="0"/>
                    <a:pt x="6456" y="6253"/>
                    <a:pt x="0" y="12392"/>
                  </a:cubicBezTo>
                  <a:cubicBezTo>
                    <a:pt x="2152" y="18531"/>
                    <a:pt x="6456" y="21600"/>
                    <a:pt x="10760" y="21600"/>
                  </a:cubicBezTo>
                  <a:cubicBezTo>
                    <a:pt x="17296" y="21600"/>
                    <a:pt x="21600" y="12392"/>
                    <a:pt x="21600" y="3183"/>
                  </a:cubicBezTo>
                  <a:cubicBezTo>
                    <a:pt x="21600" y="3183"/>
                    <a:pt x="21600" y="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94" name="Google Shape;3850;p43">
              <a:extLst>
                <a:ext uri="{FF2B5EF4-FFF2-40B4-BE49-F238E27FC236}">
                  <a16:creationId xmlns:a16="http://schemas.microsoft.com/office/drawing/2014/main" id="{408D8214-9277-12A0-FA36-9B429F449D29}"/>
                </a:ext>
              </a:extLst>
            </p:cNvPr>
            <p:cNvSpPr/>
            <p:nvPr/>
          </p:nvSpPr>
          <p:spPr>
            <a:xfrm>
              <a:off x="2736629" y="2711376"/>
              <a:ext cx="22120"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14"/>
                    <a:pt x="0" y="9785"/>
                  </a:cubicBezTo>
                  <a:cubicBezTo>
                    <a:pt x="0" y="15729"/>
                    <a:pt x="5871"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95" name="Google Shape;3851;p43">
              <a:extLst>
                <a:ext uri="{FF2B5EF4-FFF2-40B4-BE49-F238E27FC236}">
                  <a16:creationId xmlns:a16="http://schemas.microsoft.com/office/drawing/2014/main" id="{15101D2F-4818-22DF-C57F-A1FF6B5B44F3}"/>
                </a:ext>
              </a:extLst>
            </p:cNvPr>
            <p:cNvSpPr/>
            <p:nvPr/>
          </p:nvSpPr>
          <p:spPr>
            <a:xfrm>
              <a:off x="2721187" y="2689181"/>
              <a:ext cx="12701" cy="141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0" y="6139"/>
                    <a:pt x="7200" y="15461"/>
                    <a:pt x="0" y="21600"/>
                  </a:cubicBezTo>
                  <a:cubicBezTo>
                    <a:pt x="14400" y="18531"/>
                    <a:pt x="21600" y="12392"/>
                    <a:pt x="21600" y="6139"/>
                  </a:cubicBezTo>
                  <a:cubicBezTo>
                    <a:pt x="21600" y="3069"/>
                    <a:pt x="21600" y="3069"/>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96" name="Google Shape;3852;p43">
              <a:extLst>
                <a:ext uri="{FF2B5EF4-FFF2-40B4-BE49-F238E27FC236}">
                  <a16:creationId xmlns:a16="http://schemas.microsoft.com/office/drawing/2014/main" id="{2D210448-9AFD-D93F-DA0D-8CE5D051143D}"/>
                </a:ext>
              </a:extLst>
            </p:cNvPr>
            <p:cNvSpPr/>
            <p:nvPr/>
          </p:nvSpPr>
          <p:spPr>
            <a:xfrm>
              <a:off x="2761493" y="2743592"/>
              <a:ext cx="12701" cy="161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2688"/>
                    <a:pt x="0" y="5375"/>
                    <a:pt x="0" y="10750"/>
                  </a:cubicBezTo>
                  <a:cubicBezTo>
                    <a:pt x="0" y="13438"/>
                    <a:pt x="0" y="18813"/>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97" name="Google Shape;3853;p43">
              <a:extLst>
                <a:ext uri="{FF2B5EF4-FFF2-40B4-BE49-F238E27FC236}">
                  <a16:creationId xmlns:a16="http://schemas.microsoft.com/office/drawing/2014/main" id="{D21CCD94-3120-2304-34E5-4B8B229391EF}"/>
                </a:ext>
              </a:extLst>
            </p:cNvPr>
            <p:cNvSpPr/>
            <p:nvPr/>
          </p:nvSpPr>
          <p:spPr>
            <a:xfrm>
              <a:off x="2736629" y="2769720"/>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01"/>
                    <a:pt x="0" y="9825"/>
                  </a:cubicBezTo>
                  <a:cubicBezTo>
                    <a:pt x="0" y="17627"/>
                    <a:pt x="5871" y="21600"/>
                    <a:pt x="11742" y="21600"/>
                  </a:cubicBezTo>
                  <a:cubicBezTo>
                    <a:pt x="17686" y="21600"/>
                    <a:pt x="21600" y="17627"/>
                    <a:pt x="21600" y="11775"/>
                  </a:cubicBezTo>
                  <a:cubicBezTo>
                    <a:pt x="21600" y="9825"/>
                    <a:pt x="21600" y="7874"/>
                    <a:pt x="21600" y="7874"/>
                  </a:cubicBezTo>
                  <a:lnTo>
                    <a:pt x="21600" y="5924"/>
                  </a:lnTo>
                  <a:cubicBezTo>
                    <a:pt x="19643" y="1951"/>
                    <a:pt x="15729"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98" name="Google Shape;3854;p43">
              <a:extLst>
                <a:ext uri="{FF2B5EF4-FFF2-40B4-BE49-F238E27FC236}">
                  <a16:creationId xmlns:a16="http://schemas.microsoft.com/office/drawing/2014/main" id="{79D0BA94-5D23-D9D4-01D6-67E862714F0A}"/>
                </a:ext>
              </a:extLst>
            </p:cNvPr>
            <p:cNvSpPr/>
            <p:nvPr/>
          </p:nvSpPr>
          <p:spPr>
            <a:xfrm>
              <a:off x="2744646" y="2825798"/>
              <a:ext cx="14103"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139" y="10800"/>
                    <a:pt x="12392" y="21600"/>
                    <a:pt x="21600" y="21600"/>
                  </a:cubicBezTo>
                  <a:cubicBezTo>
                    <a:pt x="21600" y="10800"/>
                    <a:pt x="15461" y="0"/>
                    <a:pt x="613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599" name="Google Shape;3855;p43">
              <a:extLst>
                <a:ext uri="{FF2B5EF4-FFF2-40B4-BE49-F238E27FC236}">
                  <a16:creationId xmlns:a16="http://schemas.microsoft.com/office/drawing/2014/main" id="{D0D2C554-5838-F9CF-905D-A428A99AA8BB}"/>
                </a:ext>
              </a:extLst>
            </p:cNvPr>
            <p:cNvSpPr/>
            <p:nvPr/>
          </p:nvSpPr>
          <p:spPr>
            <a:xfrm>
              <a:off x="2708422" y="2797929"/>
              <a:ext cx="22120"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871"/>
                    <a:pt x="0" y="11815"/>
                  </a:cubicBezTo>
                  <a:cubicBezTo>
                    <a:pt x="0" y="13772"/>
                    <a:pt x="0" y="15729"/>
                    <a:pt x="1957" y="17686"/>
                  </a:cubicBezTo>
                  <a:cubicBezTo>
                    <a:pt x="5871" y="19643"/>
                    <a:pt x="9858" y="21600"/>
                    <a:pt x="13772" y="21600"/>
                  </a:cubicBezTo>
                  <a:cubicBezTo>
                    <a:pt x="17686" y="21600"/>
                    <a:pt x="21600" y="17686"/>
                    <a:pt x="21600" y="11815"/>
                  </a:cubicBezTo>
                  <a:cubicBezTo>
                    <a:pt x="21600" y="5871"/>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15" name="Google Shape;3871;p43">
              <a:extLst>
                <a:ext uri="{FF2B5EF4-FFF2-40B4-BE49-F238E27FC236}">
                  <a16:creationId xmlns:a16="http://schemas.microsoft.com/office/drawing/2014/main" id="{880D336A-A029-A24B-ADFB-0A7F8D6F1E6F}"/>
                </a:ext>
              </a:extLst>
            </p:cNvPr>
            <p:cNvSpPr/>
            <p:nvPr/>
          </p:nvSpPr>
          <p:spPr>
            <a:xfrm>
              <a:off x="2678213" y="2242245"/>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383"/>
                    <a:pt x="0" y="10767"/>
                  </a:cubicBezTo>
                  <a:cubicBezTo>
                    <a:pt x="0" y="16217"/>
                    <a:pt x="5871" y="21600"/>
                    <a:pt x="11815" y="21600"/>
                  </a:cubicBezTo>
                  <a:cubicBezTo>
                    <a:pt x="17686" y="21600"/>
                    <a:pt x="21600" y="16217"/>
                    <a:pt x="21600" y="10767"/>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16" name="Google Shape;3872;p43">
              <a:extLst>
                <a:ext uri="{FF2B5EF4-FFF2-40B4-BE49-F238E27FC236}">
                  <a16:creationId xmlns:a16="http://schemas.microsoft.com/office/drawing/2014/main" id="{B938AEAC-0AE0-2D3C-67CD-BEF11152C0CA}"/>
                </a:ext>
              </a:extLst>
            </p:cNvPr>
            <p:cNvSpPr/>
            <p:nvPr/>
          </p:nvSpPr>
          <p:spPr>
            <a:xfrm>
              <a:off x="2648002" y="2272456"/>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11742"/>
                  </a:cubicBezTo>
                  <a:cubicBezTo>
                    <a:pt x="0" y="17686"/>
                    <a:pt x="5433" y="21600"/>
                    <a:pt x="10800" y="21600"/>
                  </a:cubicBezTo>
                  <a:cubicBezTo>
                    <a:pt x="16167" y="21600"/>
                    <a:pt x="21600" y="17686"/>
                    <a:pt x="21600" y="11742"/>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17" name="Google Shape;3873;p43">
              <a:extLst>
                <a:ext uri="{FF2B5EF4-FFF2-40B4-BE49-F238E27FC236}">
                  <a16:creationId xmlns:a16="http://schemas.microsoft.com/office/drawing/2014/main" id="{FEFD80B5-AA0B-45E5-4113-06E9D7E424E5}"/>
                </a:ext>
              </a:extLst>
            </p:cNvPr>
            <p:cNvSpPr/>
            <p:nvPr/>
          </p:nvSpPr>
          <p:spPr>
            <a:xfrm>
              <a:off x="2678213" y="2300589"/>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433"/>
                    <a:pt x="0" y="10800"/>
                  </a:cubicBezTo>
                  <a:cubicBezTo>
                    <a:pt x="0" y="16167"/>
                    <a:pt x="5871" y="21600"/>
                    <a:pt x="11815" y="21600"/>
                  </a:cubicBezTo>
                  <a:cubicBezTo>
                    <a:pt x="17686" y="21600"/>
                    <a:pt x="21600" y="16167"/>
                    <a:pt x="21600" y="10800"/>
                  </a:cubicBezTo>
                  <a:cubicBezTo>
                    <a:pt x="21600" y="543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18" name="Google Shape;3874;p43">
              <a:extLst>
                <a:ext uri="{FF2B5EF4-FFF2-40B4-BE49-F238E27FC236}">
                  <a16:creationId xmlns:a16="http://schemas.microsoft.com/office/drawing/2014/main" id="{399DE1B3-586A-B44E-77AE-69EE0FDE6514}"/>
                </a:ext>
              </a:extLst>
            </p:cNvPr>
            <p:cNvSpPr/>
            <p:nvPr/>
          </p:nvSpPr>
          <p:spPr>
            <a:xfrm>
              <a:off x="2648002" y="2330801"/>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01"/>
                    <a:pt x="0" y="11775"/>
                  </a:cubicBezTo>
                  <a:cubicBezTo>
                    <a:pt x="0" y="17627"/>
                    <a:pt x="5433" y="21600"/>
                    <a:pt x="10800" y="21600"/>
                  </a:cubicBezTo>
                  <a:cubicBezTo>
                    <a:pt x="16167" y="21600"/>
                    <a:pt x="21600" y="17627"/>
                    <a:pt x="21600" y="1177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19" name="Google Shape;3875;p43">
              <a:extLst>
                <a:ext uri="{FF2B5EF4-FFF2-40B4-BE49-F238E27FC236}">
                  <a16:creationId xmlns:a16="http://schemas.microsoft.com/office/drawing/2014/main" id="{A00D4900-9E5F-B676-879C-BA5C6A23A8D4}"/>
                </a:ext>
              </a:extLst>
            </p:cNvPr>
            <p:cNvSpPr/>
            <p:nvPr/>
          </p:nvSpPr>
          <p:spPr>
            <a:xfrm>
              <a:off x="2678213" y="2359008"/>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383"/>
                    <a:pt x="0" y="10833"/>
                  </a:cubicBezTo>
                  <a:cubicBezTo>
                    <a:pt x="0" y="16217"/>
                    <a:pt x="5871" y="21600"/>
                    <a:pt x="11815" y="21600"/>
                  </a:cubicBezTo>
                  <a:cubicBezTo>
                    <a:pt x="17686" y="21600"/>
                    <a:pt x="21600" y="16217"/>
                    <a:pt x="21600" y="10833"/>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20" name="Google Shape;3876;p43">
              <a:extLst>
                <a:ext uri="{FF2B5EF4-FFF2-40B4-BE49-F238E27FC236}">
                  <a16:creationId xmlns:a16="http://schemas.microsoft.com/office/drawing/2014/main" id="{883B53B0-96CC-B2B4-E3A5-C9B6864CF893}"/>
                </a:ext>
              </a:extLst>
            </p:cNvPr>
            <p:cNvSpPr/>
            <p:nvPr/>
          </p:nvSpPr>
          <p:spPr>
            <a:xfrm>
              <a:off x="2648002" y="2389220"/>
              <a:ext cx="24198"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21" name="Google Shape;3877;p43">
              <a:extLst>
                <a:ext uri="{FF2B5EF4-FFF2-40B4-BE49-F238E27FC236}">
                  <a16:creationId xmlns:a16="http://schemas.microsoft.com/office/drawing/2014/main" id="{0E1D0A26-4EAF-E17A-F199-2089D27A83BB}"/>
                </a:ext>
              </a:extLst>
            </p:cNvPr>
            <p:cNvSpPr/>
            <p:nvPr/>
          </p:nvSpPr>
          <p:spPr>
            <a:xfrm>
              <a:off x="2678213" y="2419431"/>
              <a:ext cx="22120"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14"/>
                    <a:pt x="0" y="9785"/>
                  </a:cubicBezTo>
                  <a:cubicBezTo>
                    <a:pt x="0" y="15729"/>
                    <a:pt x="5871"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22" name="Google Shape;3878;p43">
              <a:extLst>
                <a:ext uri="{FF2B5EF4-FFF2-40B4-BE49-F238E27FC236}">
                  <a16:creationId xmlns:a16="http://schemas.microsoft.com/office/drawing/2014/main" id="{D297398D-BAC7-5171-C0B6-DEAD751CE042}"/>
                </a:ext>
              </a:extLst>
            </p:cNvPr>
            <p:cNvSpPr/>
            <p:nvPr/>
          </p:nvSpPr>
          <p:spPr>
            <a:xfrm>
              <a:off x="2684225" y="2474469"/>
              <a:ext cx="16108"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75" y="7112"/>
                    <a:pt x="8162" y="21600"/>
                    <a:pt x="16225" y="21600"/>
                  </a:cubicBezTo>
                  <a:cubicBezTo>
                    <a:pt x="16225" y="21600"/>
                    <a:pt x="18912" y="21600"/>
                    <a:pt x="21600" y="14224"/>
                  </a:cubicBezTo>
                  <a:cubicBezTo>
                    <a:pt x="18912" y="7112"/>
                    <a:pt x="13537" y="0"/>
                    <a:pt x="816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23" name="Google Shape;3879;p43">
              <a:extLst>
                <a:ext uri="{FF2B5EF4-FFF2-40B4-BE49-F238E27FC236}">
                  <a16:creationId xmlns:a16="http://schemas.microsoft.com/office/drawing/2014/main" id="{77FE457A-5F4F-C239-59E2-DF1CC3B4B2E1}"/>
                </a:ext>
              </a:extLst>
            </p:cNvPr>
            <p:cNvSpPr/>
            <p:nvPr/>
          </p:nvSpPr>
          <p:spPr>
            <a:xfrm>
              <a:off x="2650007" y="2447564"/>
              <a:ext cx="22194" cy="2219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924"/>
                    <a:pt x="0" y="11775"/>
                  </a:cubicBezTo>
                  <a:cubicBezTo>
                    <a:pt x="0" y="17627"/>
                    <a:pt x="3973" y="21600"/>
                    <a:pt x="9825" y="21600"/>
                  </a:cubicBezTo>
                  <a:cubicBezTo>
                    <a:pt x="15676" y="21600"/>
                    <a:pt x="21600" y="17627"/>
                    <a:pt x="21600" y="11775"/>
                  </a:cubicBezTo>
                  <a:cubicBezTo>
                    <a:pt x="21600" y="592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24" name="Google Shape;3880;p43">
              <a:extLst>
                <a:ext uri="{FF2B5EF4-FFF2-40B4-BE49-F238E27FC236}">
                  <a16:creationId xmlns:a16="http://schemas.microsoft.com/office/drawing/2014/main" id="{CBB725D9-8E64-F547-73A4-F75C0E848607}"/>
                </a:ext>
              </a:extLst>
            </p:cNvPr>
            <p:cNvSpPr/>
            <p:nvPr/>
          </p:nvSpPr>
          <p:spPr>
            <a:xfrm>
              <a:off x="2680216" y="2722100"/>
              <a:ext cx="20116" cy="12701"/>
            </a:xfrm>
            <a:custGeom>
              <a:avLst/>
              <a:gdLst/>
              <a:ahLst/>
              <a:cxnLst>
                <a:cxn ang="0">
                  <a:pos x="wd2" y="hd2"/>
                </a:cxn>
                <a:cxn ang="5400000">
                  <a:pos x="wd2" y="hd2"/>
                </a:cxn>
                <a:cxn ang="10800000">
                  <a:pos x="wd2" y="hd2"/>
                </a:cxn>
                <a:cxn ang="16200000">
                  <a:pos x="wd2" y="hd2"/>
                </a:cxn>
              </a:cxnLst>
              <a:rect l="0" t="0" r="r" b="b"/>
              <a:pathLst>
                <a:path w="21600" h="21600" extrusionOk="0">
                  <a:moveTo>
                    <a:pt x="19448" y="0"/>
                  </a:moveTo>
                  <a:cubicBezTo>
                    <a:pt x="12992" y="0"/>
                    <a:pt x="6536" y="4288"/>
                    <a:pt x="0" y="13024"/>
                  </a:cubicBezTo>
                  <a:cubicBezTo>
                    <a:pt x="2152" y="17312"/>
                    <a:pt x="6536" y="21600"/>
                    <a:pt x="10840" y="21600"/>
                  </a:cubicBezTo>
                  <a:cubicBezTo>
                    <a:pt x="17296" y="21600"/>
                    <a:pt x="21600" y="13024"/>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25" name="Google Shape;3881;p43">
              <a:extLst>
                <a:ext uri="{FF2B5EF4-FFF2-40B4-BE49-F238E27FC236}">
                  <a16:creationId xmlns:a16="http://schemas.microsoft.com/office/drawing/2014/main" id="{742A6746-1D1A-ECAD-8F4D-04DB921A2B90}"/>
                </a:ext>
              </a:extLst>
            </p:cNvPr>
            <p:cNvSpPr/>
            <p:nvPr/>
          </p:nvSpPr>
          <p:spPr>
            <a:xfrm>
              <a:off x="2648002" y="2739510"/>
              <a:ext cx="24198"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26" name="Google Shape;3882;p43">
              <a:extLst>
                <a:ext uri="{FF2B5EF4-FFF2-40B4-BE49-F238E27FC236}">
                  <a16:creationId xmlns:a16="http://schemas.microsoft.com/office/drawing/2014/main" id="{468FB346-5CA4-3720-A913-482D732A3CA0}"/>
                </a:ext>
              </a:extLst>
            </p:cNvPr>
            <p:cNvSpPr/>
            <p:nvPr/>
          </p:nvSpPr>
          <p:spPr>
            <a:xfrm>
              <a:off x="2678213" y="2769721"/>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3901"/>
                    <a:pt x="0" y="9825"/>
                  </a:cubicBezTo>
                  <a:cubicBezTo>
                    <a:pt x="0" y="11775"/>
                    <a:pt x="0" y="13726"/>
                    <a:pt x="0" y="13726"/>
                  </a:cubicBezTo>
                  <a:cubicBezTo>
                    <a:pt x="3914" y="15676"/>
                    <a:pt x="5871" y="17627"/>
                    <a:pt x="7901" y="21600"/>
                  </a:cubicBezTo>
                  <a:lnTo>
                    <a:pt x="11815" y="21600"/>
                  </a:lnTo>
                  <a:cubicBezTo>
                    <a:pt x="17686" y="21600"/>
                    <a:pt x="21600" y="17627"/>
                    <a:pt x="21600" y="9825"/>
                  </a:cubicBezTo>
                  <a:cubicBezTo>
                    <a:pt x="21600" y="390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27" name="Google Shape;3883;p43">
              <a:extLst>
                <a:ext uri="{FF2B5EF4-FFF2-40B4-BE49-F238E27FC236}">
                  <a16:creationId xmlns:a16="http://schemas.microsoft.com/office/drawing/2014/main" id="{CADC3D5D-6068-0BE9-0B6E-851FC3CCD434}"/>
                </a:ext>
              </a:extLst>
            </p:cNvPr>
            <p:cNvSpPr/>
            <p:nvPr/>
          </p:nvSpPr>
          <p:spPr>
            <a:xfrm>
              <a:off x="2708422" y="2739510"/>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167"/>
                    <a:pt x="3914" y="21600"/>
                    <a:pt x="9858" y="21600"/>
                  </a:cubicBezTo>
                  <a:cubicBezTo>
                    <a:pt x="15729" y="21600"/>
                    <a:pt x="21600" y="16167"/>
                    <a:pt x="21600" y="10800"/>
                  </a:cubicBezTo>
                  <a:cubicBezTo>
                    <a:pt x="21600" y="543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52" name="Google Shape;3908;p43">
              <a:extLst>
                <a:ext uri="{FF2B5EF4-FFF2-40B4-BE49-F238E27FC236}">
                  <a16:creationId xmlns:a16="http://schemas.microsoft.com/office/drawing/2014/main" id="{6625D589-0786-4B35-0079-827CE842AE17}"/>
                </a:ext>
              </a:extLst>
            </p:cNvPr>
            <p:cNvSpPr/>
            <p:nvPr/>
          </p:nvSpPr>
          <p:spPr>
            <a:xfrm>
              <a:off x="2619795" y="2008643"/>
              <a:ext cx="22194"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99" y="21600"/>
                    <a:pt x="21600" y="16167"/>
                    <a:pt x="21600" y="10800"/>
                  </a:cubicBezTo>
                  <a:cubicBezTo>
                    <a:pt x="21600" y="5433"/>
                    <a:pt x="17699"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53" name="Google Shape;3909;p43">
              <a:extLst>
                <a:ext uri="{FF2B5EF4-FFF2-40B4-BE49-F238E27FC236}">
                  <a16:creationId xmlns:a16="http://schemas.microsoft.com/office/drawing/2014/main" id="{F7C6A8B6-2BF9-4DC4-E4BC-D770B173683F}"/>
                </a:ext>
              </a:extLst>
            </p:cNvPr>
            <p:cNvSpPr/>
            <p:nvPr/>
          </p:nvSpPr>
          <p:spPr>
            <a:xfrm>
              <a:off x="2589659" y="2038855"/>
              <a:ext cx="24124"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01"/>
                    <a:pt x="0" y="9825"/>
                  </a:cubicBezTo>
                  <a:cubicBezTo>
                    <a:pt x="0" y="17627"/>
                    <a:pt x="5383" y="21600"/>
                    <a:pt x="10767" y="21600"/>
                  </a:cubicBezTo>
                  <a:cubicBezTo>
                    <a:pt x="16217" y="21600"/>
                    <a:pt x="21600" y="17627"/>
                    <a:pt x="21600" y="9825"/>
                  </a:cubicBezTo>
                  <a:cubicBezTo>
                    <a:pt x="21600" y="390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54" name="Google Shape;3910;p43">
              <a:extLst>
                <a:ext uri="{FF2B5EF4-FFF2-40B4-BE49-F238E27FC236}">
                  <a16:creationId xmlns:a16="http://schemas.microsoft.com/office/drawing/2014/main" id="{525958E8-1149-1A0A-A353-DCAB10468D7D}"/>
                </a:ext>
              </a:extLst>
            </p:cNvPr>
            <p:cNvSpPr/>
            <p:nvPr/>
          </p:nvSpPr>
          <p:spPr>
            <a:xfrm>
              <a:off x="2619795" y="2067062"/>
              <a:ext cx="22194"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833"/>
                  </a:cubicBezTo>
                  <a:cubicBezTo>
                    <a:pt x="0" y="16217"/>
                    <a:pt x="5924" y="21600"/>
                    <a:pt x="11775" y="21600"/>
                  </a:cubicBezTo>
                  <a:cubicBezTo>
                    <a:pt x="17699" y="21600"/>
                    <a:pt x="21600" y="16217"/>
                    <a:pt x="21600" y="10833"/>
                  </a:cubicBezTo>
                  <a:cubicBezTo>
                    <a:pt x="21600" y="5383"/>
                    <a:pt x="17699"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55" name="Google Shape;3911;p43">
              <a:extLst>
                <a:ext uri="{FF2B5EF4-FFF2-40B4-BE49-F238E27FC236}">
                  <a16:creationId xmlns:a16="http://schemas.microsoft.com/office/drawing/2014/main" id="{3525638F-6BAC-CC7A-A096-0EAD3C068F61}"/>
                </a:ext>
              </a:extLst>
            </p:cNvPr>
            <p:cNvSpPr/>
            <p:nvPr/>
          </p:nvSpPr>
          <p:spPr>
            <a:xfrm>
              <a:off x="2589659" y="2097274"/>
              <a:ext cx="24124"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7686"/>
                    <a:pt x="5383" y="21600"/>
                    <a:pt x="10767" y="21600"/>
                  </a:cubicBezTo>
                  <a:cubicBezTo>
                    <a:pt x="16217" y="21600"/>
                    <a:pt x="21600" y="17686"/>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56" name="Google Shape;3912;p43">
              <a:extLst>
                <a:ext uri="{FF2B5EF4-FFF2-40B4-BE49-F238E27FC236}">
                  <a16:creationId xmlns:a16="http://schemas.microsoft.com/office/drawing/2014/main" id="{ECD7B51B-CAFE-BDC4-24C3-E7A00E7FD4A7}"/>
                </a:ext>
              </a:extLst>
            </p:cNvPr>
            <p:cNvSpPr/>
            <p:nvPr/>
          </p:nvSpPr>
          <p:spPr>
            <a:xfrm>
              <a:off x="2619795" y="2125481"/>
              <a:ext cx="22194"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767"/>
                  </a:cubicBezTo>
                  <a:cubicBezTo>
                    <a:pt x="0" y="16217"/>
                    <a:pt x="5924" y="21600"/>
                    <a:pt x="11775" y="21600"/>
                  </a:cubicBezTo>
                  <a:cubicBezTo>
                    <a:pt x="17699" y="21600"/>
                    <a:pt x="21600" y="16217"/>
                    <a:pt x="21600" y="10767"/>
                  </a:cubicBezTo>
                  <a:cubicBezTo>
                    <a:pt x="21600" y="5383"/>
                    <a:pt x="17699"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57" name="Google Shape;3913;p43">
              <a:extLst>
                <a:ext uri="{FF2B5EF4-FFF2-40B4-BE49-F238E27FC236}">
                  <a16:creationId xmlns:a16="http://schemas.microsoft.com/office/drawing/2014/main" id="{C080F30A-BD0F-CA74-CC1F-679243646D09}"/>
                </a:ext>
              </a:extLst>
            </p:cNvPr>
            <p:cNvSpPr/>
            <p:nvPr/>
          </p:nvSpPr>
          <p:spPr>
            <a:xfrm>
              <a:off x="2589659" y="2155619"/>
              <a:ext cx="24124"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73"/>
                    <a:pt x="0" y="11775"/>
                  </a:cubicBezTo>
                  <a:cubicBezTo>
                    <a:pt x="0" y="17699"/>
                    <a:pt x="5383" y="21600"/>
                    <a:pt x="10767" y="21600"/>
                  </a:cubicBezTo>
                  <a:cubicBezTo>
                    <a:pt x="16217" y="21600"/>
                    <a:pt x="21600" y="17699"/>
                    <a:pt x="21600" y="11775"/>
                  </a:cubicBezTo>
                  <a:cubicBezTo>
                    <a:pt x="21600" y="397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58" name="Google Shape;3914;p43">
              <a:extLst>
                <a:ext uri="{FF2B5EF4-FFF2-40B4-BE49-F238E27FC236}">
                  <a16:creationId xmlns:a16="http://schemas.microsoft.com/office/drawing/2014/main" id="{0F1A4F65-A194-A4EB-D2B6-0B3489139BFE}"/>
                </a:ext>
              </a:extLst>
            </p:cNvPr>
            <p:cNvSpPr/>
            <p:nvPr/>
          </p:nvSpPr>
          <p:spPr>
            <a:xfrm>
              <a:off x="2619795" y="2183826"/>
              <a:ext cx="22194"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99" y="21600"/>
                    <a:pt x="21600" y="16167"/>
                    <a:pt x="21600" y="10800"/>
                  </a:cubicBezTo>
                  <a:cubicBezTo>
                    <a:pt x="21600" y="5433"/>
                    <a:pt x="17699"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59" name="Google Shape;3915;p43">
              <a:extLst>
                <a:ext uri="{FF2B5EF4-FFF2-40B4-BE49-F238E27FC236}">
                  <a16:creationId xmlns:a16="http://schemas.microsoft.com/office/drawing/2014/main" id="{D5C089D8-3098-5F1F-1224-42723E0436D9}"/>
                </a:ext>
              </a:extLst>
            </p:cNvPr>
            <p:cNvSpPr/>
            <p:nvPr/>
          </p:nvSpPr>
          <p:spPr>
            <a:xfrm>
              <a:off x="2589659" y="2214037"/>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11815"/>
                  </a:cubicBezTo>
                  <a:cubicBezTo>
                    <a:pt x="0" y="17686"/>
                    <a:pt x="5383" y="21600"/>
                    <a:pt x="10767" y="21600"/>
                  </a:cubicBezTo>
                  <a:cubicBezTo>
                    <a:pt x="16217" y="21600"/>
                    <a:pt x="21600" y="17686"/>
                    <a:pt x="21600" y="1181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60" name="Google Shape;3916;p43">
              <a:extLst>
                <a:ext uri="{FF2B5EF4-FFF2-40B4-BE49-F238E27FC236}">
                  <a16:creationId xmlns:a16="http://schemas.microsoft.com/office/drawing/2014/main" id="{034DAAFC-7A34-94D6-4AE0-176ACCB7E208}"/>
                </a:ext>
              </a:extLst>
            </p:cNvPr>
            <p:cNvSpPr/>
            <p:nvPr/>
          </p:nvSpPr>
          <p:spPr>
            <a:xfrm>
              <a:off x="2619795" y="2242245"/>
              <a:ext cx="22194"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767"/>
                  </a:cubicBezTo>
                  <a:cubicBezTo>
                    <a:pt x="0" y="16217"/>
                    <a:pt x="5924" y="21600"/>
                    <a:pt x="11775" y="21600"/>
                  </a:cubicBezTo>
                  <a:cubicBezTo>
                    <a:pt x="17699" y="21600"/>
                    <a:pt x="21600" y="16217"/>
                    <a:pt x="21600" y="10767"/>
                  </a:cubicBezTo>
                  <a:cubicBezTo>
                    <a:pt x="21600" y="5383"/>
                    <a:pt x="17699"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61" name="Google Shape;3917;p43">
              <a:extLst>
                <a:ext uri="{FF2B5EF4-FFF2-40B4-BE49-F238E27FC236}">
                  <a16:creationId xmlns:a16="http://schemas.microsoft.com/office/drawing/2014/main" id="{5C74A543-A5C0-A0F6-55D4-55019F4A1F66}"/>
                </a:ext>
              </a:extLst>
            </p:cNvPr>
            <p:cNvSpPr/>
            <p:nvPr/>
          </p:nvSpPr>
          <p:spPr>
            <a:xfrm>
              <a:off x="2589659" y="2272456"/>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11742"/>
                  </a:cubicBezTo>
                  <a:cubicBezTo>
                    <a:pt x="0" y="17686"/>
                    <a:pt x="5383" y="21600"/>
                    <a:pt x="10767" y="21600"/>
                  </a:cubicBezTo>
                  <a:cubicBezTo>
                    <a:pt x="16217" y="21600"/>
                    <a:pt x="21600" y="17686"/>
                    <a:pt x="21600" y="11742"/>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62" name="Google Shape;3918;p43">
              <a:extLst>
                <a:ext uri="{FF2B5EF4-FFF2-40B4-BE49-F238E27FC236}">
                  <a16:creationId xmlns:a16="http://schemas.microsoft.com/office/drawing/2014/main" id="{2113F1BC-F82F-C798-5E6F-1401B2472262}"/>
                </a:ext>
              </a:extLst>
            </p:cNvPr>
            <p:cNvSpPr/>
            <p:nvPr/>
          </p:nvSpPr>
          <p:spPr>
            <a:xfrm>
              <a:off x="2619795" y="2300589"/>
              <a:ext cx="22194"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99" y="21600"/>
                    <a:pt x="21600" y="16167"/>
                    <a:pt x="21600" y="10800"/>
                  </a:cubicBezTo>
                  <a:cubicBezTo>
                    <a:pt x="21600" y="5433"/>
                    <a:pt x="17699"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63" name="Google Shape;3919;p43">
              <a:extLst>
                <a:ext uri="{FF2B5EF4-FFF2-40B4-BE49-F238E27FC236}">
                  <a16:creationId xmlns:a16="http://schemas.microsoft.com/office/drawing/2014/main" id="{09F2981F-B619-558A-2F74-6AC881511854}"/>
                </a:ext>
              </a:extLst>
            </p:cNvPr>
            <p:cNvSpPr/>
            <p:nvPr/>
          </p:nvSpPr>
          <p:spPr>
            <a:xfrm>
              <a:off x="2589659" y="2330801"/>
              <a:ext cx="24124"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01"/>
                    <a:pt x="0" y="11775"/>
                  </a:cubicBezTo>
                  <a:cubicBezTo>
                    <a:pt x="0" y="17627"/>
                    <a:pt x="5383" y="21600"/>
                    <a:pt x="10767" y="21600"/>
                  </a:cubicBezTo>
                  <a:cubicBezTo>
                    <a:pt x="16217" y="21600"/>
                    <a:pt x="21600" y="17627"/>
                    <a:pt x="21600" y="11775"/>
                  </a:cubicBezTo>
                  <a:cubicBezTo>
                    <a:pt x="21600" y="390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64" name="Google Shape;3920;p43">
              <a:extLst>
                <a:ext uri="{FF2B5EF4-FFF2-40B4-BE49-F238E27FC236}">
                  <a16:creationId xmlns:a16="http://schemas.microsoft.com/office/drawing/2014/main" id="{311AB76A-03B7-5ECA-0B79-0BA170AE7A2C}"/>
                </a:ext>
              </a:extLst>
            </p:cNvPr>
            <p:cNvSpPr/>
            <p:nvPr/>
          </p:nvSpPr>
          <p:spPr>
            <a:xfrm>
              <a:off x="2619795" y="2359008"/>
              <a:ext cx="22194"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383"/>
                    <a:pt x="0" y="10833"/>
                  </a:cubicBezTo>
                  <a:cubicBezTo>
                    <a:pt x="0" y="16217"/>
                    <a:pt x="5924" y="21600"/>
                    <a:pt x="11775" y="21600"/>
                  </a:cubicBezTo>
                  <a:cubicBezTo>
                    <a:pt x="17699" y="21600"/>
                    <a:pt x="21600" y="16217"/>
                    <a:pt x="21600" y="10833"/>
                  </a:cubicBezTo>
                  <a:cubicBezTo>
                    <a:pt x="21600" y="5383"/>
                    <a:pt x="17699"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65" name="Google Shape;3921;p43">
              <a:extLst>
                <a:ext uri="{FF2B5EF4-FFF2-40B4-BE49-F238E27FC236}">
                  <a16:creationId xmlns:a16="http://schemas.microsoft.com/office/drawing/2014/main" id="{922C0D8C-41CC-21B7-1E00-8124237E1C87}"/>
                </a:ext>
              </a:extLst>
            </p:cNvPr>
            <p:cNvSpPr/>
            <p:nvPr/>
          </p:nvSpPr>
          <p:spPr>
            <a:xfrm>
              <a:off x="2589659" y="2389220"/>
              <a:ext cx="24124"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66" name="Google Shape;3922;p43">
              <a:extLst>
                <a:ext uri="{FF2B5EF4-FFF2-40B4-BE49-F238E27FC236}">
                  <a16:creationId xmlns:a16="http://schemas.microsoft.com/office/drawing/2014/main" id="{D005F12F-7124-2A8A-8408-02C3E57AA1C1}"/>
                </a:ext>
              </a:extLst>
            </p:cNvPr>
            <p:cNvSpPr/>
            <p:nvPr/>
          </p:nvSpPr>
          <p:spPr>
            <a:xfrm>
              <a:off x="2619795" y="2419431"/>
              <a:ext cx="22194"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5729"/>
                    <a:pt x="5924" y="21600"/>
                    <a:pt x="11775" y="21600"/>
                  </a:cubicBezTo>
                  <a:cubicBezTo>
                    <a:pt x="17699" y="21600"/>
                    <a:pt x="21600" y="15729"/>
                    <a:pt x="21600" y="9785"/>
                  </a:cubicBezTo>
                  <a:cubicBezTo>
                    <a:pt x="21600" y="3914"/>
                    <a:pt x="17699"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67" name="Google Shape;3923;p43">
              <a:extLst>
                <a:ext uri="{FF2B5EF4-FFF2-40B4-BE49-F238E27FC236}">
                  <a16:creationId xmlns:a16="http://schemas.microsoft.com/office/drawing/2014/main" id="{BA76E014-3637-1845-5EC2-FE756A77A779}"/>
                </a:ext>
              </a:extLst>
            </p:cNvPr>
            <p:cNvSpPr/>
            <p:nvPr/>
          </p:nvSpPr>
          <p:spPr>
            <a:xfrm>
              <a:off x="2619795" y="2477776"/>
              <a:ext cx="22194"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01"/>
                    <a:pt x="0" y="9825"/>
                  </a:cubicBezTo>
                  <a:cubicBezTo>
                    <a:pt x="0" y="15676"/>
                    <a:pt x="5924" y="21600"/>
                    <a:pt x="11775" y="21600"/>
                  </a:cubicBezTo>
                  <a:cubicBezTo>
                    <a:pt x="17699" y="21600"/>
                    <a:pt x="21600" y="15676"/>
                    <a:pt x="21600" y="9825"/>
                  </a:cubicBezTo>
                  <a:cubicBezTo>
                    <a:pt x="21600" y="3901"/>
                    <a:pt x="17699"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68" name="Google Shape;3924;p43">
              <a:extLst>
                <a:ext uri="{FF2B5EF4-FFF2-40B4-BE49-F238E27FC236}">
                  <a16:creationId xmlns:a16="http://schemas.microsoft.com/office/drawing/2014/main" id="{28F648AB-8BAE-88B0-AD67-D3A8FA67A793}"/>
                </a:ext>
              </a:extLst>
            </p:cNvPr>
            <p:cNvSpPr/>
            <p:nvPr/>
          </p:nvSpPr>
          <p:spPr>
            <a:xfrm>
              <a:off x="2589659" y="2447564"/>
              <a:ext cx="24124"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924"/>
                    <a:pt x="0" y="11775"/>
                  </a:cubicBezTo>
                  <a:cubicBezTo>
                    <a:pt x="0" y="17627"/>
                    <a:pt x="5383" y="21600"/>
                    <a:pt x="10767" y="21600"/>
                  </a:cubicBezTo>
                  <a:cubicBezTo>
                    <a:pt x="16217" y="21600"/>
                    <a:pt x="21600" y="17627"/>
                    <a:pt x="21600" y="11775"/>
                  </a:cubicBezTo>
                  <a:cubicBezTo>
                    <a:pt x="21600" y="592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69" name="Google Shape;3925;p43">
              <a:extLst>
                <a:ext uri="{FF2B5EF4-FFF2-40B4-BE49-F238E27FC236}">
                  <a16:creationId xmlns:a16="http://schemas.microsoft.com/office/drawing/2014/main" id="{D4CDE4DC-C6B2-7089-9DD6-C45E63201DC7}"/>
                </a:ext>
              </a:extLst>
            </p:cNvPr>
            <p:cNvSpPr/>
            <p:nvPr/>
          </p:nvSpPr>
          <p:spPr>
            <a:xfrm>
              <a:off x="2589659" y="2505983"/>
              <a:ext cx="24124"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70" name="Google Shape;3926;p43">
              <a:extLst>
                <a:ext uri="{FF2B5EF4-FFF2-40B4-BE49-F238E27FC236}">
                  <a16:creationId xmlns:a16="http://schemas.microsoft.com/office/drawing/2014/main" id="{B7B86D55-3DB2-5EFD-A321-4831DDE6377E}"/>
                </a:ext>
              </a:extLst>
            </p:cNvPr>
            <p:cNvSpPr/>
            <p:nvPr/>
          </p:nvSpPr>
          <p:spPr>
            <a:xfrm>
              <a:off x="2619795" y="2711377"/>
              <a:ext cx="22194"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3914"/>
                    <a:pt x="0" y="9785"/>
                  </a:cubicBezTo>
                  <a:cubicBezTo>
                    <a:pt x="0" y="15729"/>
                    <a:pt x="5924" y="21600"/>
                    <a:pt x="11775" y="21600"/>
                  </a:cubicBezTo>
                  <a:cubicBezTo>
                    <a:pt x="17699" y="21600"/>
                    <a:pt x="21600" y="15729"/>
                    <a:pt x="21600" y="9785"/>
                  </a:cubicBezTo>
                  <a:cubicBezTo>
                    <a:pt x="21600" y="3914"/>
                    <a:pt x="17699"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71" name="Google Shape;3927;p43">
              <a:extLst>
                <a:ext uri="{FF2B5EF4-FFF2-40B4-BE49-F238E27FC236}">
                  <a16:creationId xmlns:a16="http://schemas.microsoft.com/office/drawing/2014/main" id="{7D81BB14-2B3E-FEF3-5C2A-946B7F07D53C}"/>
                </a:ext>
              </a:extLst>
            </p:cNvPr>
            <p:cNvSpPr/>
            <p:nvPr/>
          </p:nvSpPr>
          <p:spPr>
            <a:xfrm>
              <a:off x="2589659" y="2681166"/>
              <a:ext cx="24124"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742"/>
                  </a:cubicBezTo>
                  <a:cubicBezTo>
                    <a:pt x="0" y="17686"/>
                    <a:pt x="5383" y="21600"/>
                    <a:pt x="10767" y="21600"/>
                  </a:cubicBezTo>
                  <a:cubicBezTo>
                    <a:pt x="16217" y="21600"/>
                    <a:pt x="21600" y="17686"/>
                    <a:pt x="21600" y="11742"/>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72" name="Google Shape;3928;p43">
              <a:extLst>
                <a:ext uri="{FF2B5EF4-FFF2-40B4-BE49-F238E27FC236}">
                  <a16:creationId xmlns:a16="http://schemas.microsoft.com/office/drawing/2014/main" id="{38178A1F-AB46-5FC7-FB57-124574D0673F}"/>
                </a:ext>
              </a:extLst>
            </p:cNvPr>
            <p:cNvSpPr/>
            <p:nvPr/>
          </p:nvSpPr>
          <p:spPr>
            <a:xfrm>
              <a:off x="2589659" y="2739510"/>
              <a:ext cx="24124"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73" name="Google Shape;3929;p43">
              <a:extLst>
                <a:ext uri="{FF2B5EF4-FFF2-40B4-BE49-F238E27FC236}">
                  <a16:creationId xmlns:a16="http://schemas.microsoft.com/office/drawing/2014/main" id="{C32372B8-F18A-4005-608C-196E74793D8B}"/>
                </a:ext>
              </a:extLst>
            </p:cNvPr>
            <p:cNvSpPr/>
            <p:nvPr/>
          </p:nvSpPr>
          <p:spPr>
            <a:xfrm>
              <a:off x="2619795" y="2769722"/>
              <a:ext cx="22194" cy="18113"/>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4780"/>
                    <a:pt x="0" y="12039"/>
                  </a:cubicBezTo>
                  <a:cubicBezTo>
                    <a:pt x="0" y="14430"/>
                    <a:pt x="0" y="14430"/>
                    <a:pt x="0" y="14430"/>
                  </a:cubicBezTo>
                  <a:lnTo>
                    <a:pt x="2023" y="14430"/>
                  </a:lnTo>
                  <a:cubicBezTo>
                    <a:pt x="3973" y="16820"/>
                    <a:pt x="7874" y="21600"/>
                    <a:pt x="13726" y="21600"/>
                  </a:cubicBezTo>
                  <a:cubicBezTo>
                    <a:pt x="17699" y="21600"/>
                    <a:pt x="19649" y="19210"/>
                    <a:pt x="21600" y="16820"/>
                  </a:cubicBezTo>
                  <a:cubicBezTo>
                    <a:pt x="21600" y="16820"/>
                    <a:pt x="21600" y="14430"/>
                    <a:pt x="21600" y="12039"/>
                  </a:cubicBezTo>
                  <a:cubicBezTo>
                    <a:pt x="21600" y="4780"/>
                    <a:pt x="17699"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93" name="Google Shape;3949;p43">
              <a:extLst>
                <a:ext uri="{FF2B5EF4-FFF2-40B4-BE49-F238E27FC236}">
                  <a16:creationId xmlns:a16="http://schemas.microsoft.com/office/drawing/2014/main" id="{90BBB497-644B-360A-AE7A-782DF2E6D601}"/>
                </a:ext>
              </a:extLst>
            </p:cNvPr>
            <p:cNvSpPr/>
            <p:nvPr/>
          </p:nvSpPr>
          <p:spPr>
            <a:xfrm>
              <a:off x="2561452" y="2008643"/>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433"/>
                    <a:pt x="0" y="10800"/>
                  </a:cubicBezTo>
                  <a:cubicBezTo>
                    <a:pt x="0" y="16167"/>
                    <a:pt x="3914" y="21600"/>
                    <a:pt x="11815" y="21600"/>
                  </a:cubicBezTo>
                  <a:cubicBezTo>
                    <a:pt x="17686" y="21600"/>
                    <a:pt x="21600" y="16167"/>
                    <a:pt x="21600" y="10800"/>
                  </a:cubicBezTo>
                  <a:cubicBezTo>
                    <a:pt x="21600" y="543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94" name="Google Shape;3950;p43">
              <a:extLst>
                <a:ext uri="{FF2B5EF4-FFF2-40B4-BE49-F238E27FC236}">
                  <a16:creationId xmlns:a16="http://schemas.microsoft.com/office/drawing/2014/main" id="{F1C10AE1-0046-21D8-DC5B-5B58CC9FBFCA}"/>
                </a:ext>
              </a:extLst>
            </p:cNvPr>
            <p:cNvSpPr/>
            <p:nvPr/>
          </p:nvSpPr>
          <p:spPr>
            <a:xfrm>
              <a:off x="2531241" y="2038855"/>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01"/>
                    <a:pt x="0" y="9825"/>
                  </a:cubicBezTo>
                  <a:cubicBezTo>
                    <a:pt x="0" y="17627"/>
                    <a:pt x="5367" y="21600"/>
                    <a:pt x="10800" y="21600"/>
                  </a:cubicBezTo>
                  <a:cubicBezTo>
                    <a:pt x="16167" y="21600"/>
                    <a:pt x="21600" y="17627"/>
                    <a:pt x="21600" y="982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95" name="Google Shape;3951;p43">
              <a:extLst>
                <a:ext uri="{FF2B5EF4-FFF2-40B4-BE49-F238E27FC236}">
                  <a16:creationId xmlns:a16="http://schemas.microsoft.com/office/drawing/2014/main" id="{9D9151D4-EE55-73D7-E0ED-4591AFF8B811}"/>
                </a:ext>
              </a:extLst>
            </p:cNvPr>
            <p:cNvSpPr/>
            <p:nvPr/>
          </p:nvSpPr>
          <p:spPr>
            <a:xfrm>
              <a:off x="2561452" y="2067062"/>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383"/>
                    <a:pt x="0" y="10833"/>
                  </a:cubicBezTo>
                  <a:cubicBezTo>
                    <a:pt x="0" y="16217"/>
                    <a:pt x="3914" y="21600"/>
                    <a:pt x="11815" y="21600"/>
                  </a:cubicBezTo>
                  <a:cubicBezTo>
                    <a:pt x="17686" y="21600"/>
                    <a:pt x="21600" y="16217"/>
                    <a:pt x="21600" y="10833"/>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96" name="Google Shape;3952;p43">
              <a:extLst>
                <a:ext uri="{FF2B5EF4-FFF2-40B4-BE49-F238E27FC236}">
                  <a16:creationId xmlns:a16="http://schemas.microsoft.com/office/drawing/2014/main" id="{0ECC2340-16A4-7AE3-3888-DED979B90CFA}"/>
                </a:ext>
              </a:extLst>
            </p:cNvPr>
            <p:cNvSpPr/>
            <p:nvPr/>
          </p:nvSpPr>
          <p:spPr>
            <a:xfrm>
              <a:off x="2531241" y="2097274"/>
              <a:ext cx="24198"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785"/>
                  </a:cubicBezTo>
                  <a:cubicBezTo>
                    <a:pt x="0" y="17686"/>
                    <a:pt x="5367" y="21600"/>
                    <a:pt x="10800" y="21600"/>
                  </a:cubicBezTo>
                  <a:cubicBezTo>
                    <a:pt x="16167" y="21600"/>
                    <a:pt x="21600" y="17686"/>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97" name="Google Shape;3953;p43">
              <a:extLst>
                <a:ext uri="{FF2B5EF4-FFF2-40B4-BE49-F238E27FC236}">
                  <a16:creationId xmlns:a16="http://schemas.microsoft.com/office/drawing/2014/main" id="{1CA8E0BF-1029-B6AF-D0F6-7877727FCAE5}"/>
                </a:ext>
              </a:extLst>
            </p:cNvPr>
            <p:cNvSpPr/>
            <p:nvPr/>
          </p:nvSpPr>
          <p:spPr>
            <a:xfrm>
              <a:off x="2561452" y="2125481"/>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383"/>
                    <a:pt x="0" y="10767"/>
                  </a:cubicBezTo>
                  <a:cubicBezTo>
                    <a:pt x="0" y="16217"/>
                    <a:pt x="3914" y="21600"/>
                    <a:pt x="11815" y="21600"/>
                  </a:cubicBezTo>
                  <a:cubicBezTo>
                    <a:pt x="17686" y="21600"/>
                    <a:pt x="21600" y="16217"/>
                    <a:pt x="21600" y="10767"/>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98" name="Google Shape;3954;p43">
              <a:extLst>
                <a:ext uri="{FF2B5EF4-FFF2-40B4-BE49-F238E27FC236}">
                  <a16:creationId xmlns:a16="http://schemas.microsoft.com/office/drawing/2014/main" id="{61AF766A-536A-7BFA-06D2-666869D84042}"/>
                </a:ext>
              </a:extLst>
            </p:cNvPr>
            <p:cNvSpPr/>
            <p:nvPr/>
          </p:nvSpPr>
          <p:spPr>
            <a:xfrm>
              <a:off x="2531241" y="2155620"/>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73"/>
                    <a:pt x="0" y="11775"/>
                  </a:cubicBezTo>
                  <a:cubicBezTo>
                    <a:pt x="0" y="17699"/>
                    <a:pt x="5367" y="21600"/>
                    <a:pt x="10800" y="21600"/>
                  </a:cubicBezTo>
                  <a:cubicBezTo>
                    <a:pt x="16167" y="21600"/>
                    <a:pt x="21600" y="17699"/>
                    <a:pt x="21600" y="1177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699" name="Google Shape;3955;p43">
              <a:extLst>
                <a:ext uri="{FF2B5EF4-FFF2-40B4-BE49-F238E27FC236}">
                  <a16:creationId xmlns:a16="http://schemas.microsoft.com/office/drawing/2014/main" id="{20D53CC5-2902-FEFD-87F8-14DE3E238F96}"/>
                </a:ext>
              </a:extLst>
            </p:cNvPr>
            <p:cNvSpPr/>
            <p:nvPr/>
          </p:nvSpPr>
          <p:spPr>
            <a:xfrm>
              <a:off x="2561452" y="2183826"/>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433"/>
                    <a:pt x="0" y="10800"/>
                  </a:cubicBezTo>
                  <a:cubicBezTo>
                    <a:pt x="0" y="16167"/>
                    <a:pt x="3914" y="21600"/>
                    <a:pt x="11815" y="21600"/>
                  </a:cubicBezTo>
                  <a:cubicBezTo>
                    <a:pt x="17686" y="21600"/>
                    <a:pt x="21600" y="16167"/>
                    <a:pt x="21600" y="10800"/>
                  </a:cubicBezTo>
                  <a:cubicBezTo>
                    <a:pt x="21600" y="543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00" name="Google Shape;3956;p43">
              <a:extLst>
                <a:ext uri="{FF2B5EF4-FFF2-40B4-BE49-F238E27FC236}">
                  <a16:creationId xmlns:a16="http://schemas.microsoft.com/office/drawing/2014/main" id="{2D00B610-CDE8-C990-79DD-D79051EF7FA8}"/>
                </a:ext>
              </a:extLst>
            </p:cNvPr>
            <p:cNvSpPr/>
            <p:nvPr/>
          </p:nvSpPr>
          <p:spPr>
            <a:xfrm>
              <a:off x="2531241" y="2214037"/>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11815"/>
                  </a:cubicBezTo>
                  <a:cubicBezTo>
                    <a:pt x="0" y="17686"/>
                    <a:pt x="5367" y="21600"/>
                    <a:pt x="10800" y="21600"/>
                  </a:cubicBezTo>
                  <a:cubicBezTo>
                    <a:pt x="16167" y="21600"/>
                    <a:pt x="21600" y="17686"/>
                    <a:pt x="21600" y="1181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01" name="Google Shape;3957;p43">
              <a:extLst>
                <a:ext uri="{FF2B5EF4-FFF2-40B4-BE49-F238E27FC236}">
                  <a16:creationId xmlns:a16="http://schemas.microsoft.com/office/drawing/2014/main" id="{771BB93F-CA28-7191-4867-35A079F7EF69}"/>
                </a:ext>
              </a:extLst>
            </p:cNvPr>
            <p:cNvSpPr/>
            <p:nvPr/>
          </p:nvSpPr>
          <p:spPr>
            <a:xfrm>
              <a:off x="2561452" y="2242245"/>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383"/>
                    <a:pt x="0" y="10767"/>
                  </a:cubicBezTo>
                  <a:cubicBezTo>
                    <a:pt x="0" y="16217"/>
                    <a:pt x="3914" y="21600"/>
                    <a:pt x="11815" y="21600"/>
                  </a:cubicBezTo>
                  <a:cubicBezTo>
                    <a:pt x="17686" y="21600"/>
                    <a:pt x="21600" y="16217"/>
                    <a:pt x="21600" y="10767"/>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02" name="Google Shape;3958;p43">
              <a:extLst>
                <a:ext uri="{FF2B5EF4-FFF2-40B4-BE49-F238E27FC236}">
                  <a16:creationId xmlns:a16="http://schemas.microsoft.com/office/drawing/2014/main" id="{0D77B31A-4B6B-6B46-5996-6BC4E71938F3}"/>
                </a:ext>
              </a:extLst>
            </p:cNvPr>
            <p:cNvSpPr/>
            <p:nvPr/>
          </p:nvSpPr>
          <p:spPr>
            <a:xfrm>
              <a:off x="2531241" y="2272456"/>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11742"/>
                  </a:cubicBezTo>
                  <a:cubicBezTo>
                    <a:pt x="0" y="17686"/>
                    <a:pt x="5367" y="21600"/>
                    <a:pt x="10800" y="21600"/>
                  </a:cubicBezTo>
                  <a:cubicBezTo>
                    <a:pt x="16167" y="21600"/>
                    <a:pt x="21600" y="17686"/>
                    <a:pt x="21600" y="11742"/>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03" name="Google Shape;3959;p43">
              <a:extLst>
                <a:ext uri="{FF2B5EF4-FFF2-40B4-BE49-F238E27FC236}">
                  <a16:creationId xmlns:a16="http://schemas.microsoft.com/office/drawing/2014/main" id="{53C3DCE8-192F-DF7B-56C7-A004B1482E08}"/>
                </a:ext>
              </a:extLst>
            </p:cNvPr>
            <p:cNvSpPr/>
            <p:nvPr/>
          </p:nvSpPr>
          <p:spPr>
            <a:xfrm>
              <a:off x="2561452" y="2300589"/>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433"/>
                    <a:pt x="0" y="10800"/>
                  </a:cubicBezTo>
                  <a:cubicBezTo>
                    <a:pt x="0" y="16167"/>
                    <a:pt x="3914" y="21600"/>
                    <a:pt x="11815" y="21600"/>
                  </a:cubicBezTo>
                  <a:cubicBezTo>
                    <a:pt x="17686" y="21600"/>
                    <a:pt x="21600" y="16167"/>
                    <a:pt x="21600" y="10800"/>
                  </a:cubicBezTo>
                  <a:cubicBezTo>
                    <a:pt x="21600" y="543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04" name="Google Shape;3960;p43">
              <a:extLst>
                <a:ext uri="{FF2B5EF4-FFF2-40B4-BE49-F238E27FC236}">
                  <a16:creationId xmlns:a16="http://schemas.microsoft.com/office/drawing/2014/main" id="{A70CAD2A-39F3-B960-88DA-5F252DA8CBE0}"/>
                </a:ext>
              </a:extLst>
            </p:cNvPr>
            <p:cNvSpPr/>
            <p:nvPr/>
          </p:nvSpPr>
          <p:spPr>
            <a:xfrm>
              <a:off x="2531241" y="2330802"/>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01"/>
                    <a:pt x="0" y="11775"/>
                  </a:cubicBezTo>
                  <a:cubicBezTo>
                    <a:pt x="0" y="17627"/>
                    <a:pt x="5367" y="21600"/>
                    <a:pt x="10800" y="21600"/>
                  </a:cubicBezTo>
                  <a:cubicBezTo>
                    <a:pt x="16167" y="21600"/>
                    <a:pt x="21600" y="17627"/>
                    <a:pt x="21600" y="1177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05" name="Google Shape;3961;p43">
              <a:extLst>
                <a:ext uri="{FF2B5EF4-FFF2-40B4-BE49-F238E27FC236}">
                  <a16:creationId xmlns:a16="http://schemas.microsoft.com/office/drawing/2014/main" id="{3A8EE497-FDC7-63E7-6D20-563DEA84A7DC}"/>
                </a:ext>
              </a:extLst>
            </p:cNvPr>
            <p:cNvSpPr/>
            <p:nvPr/>
          </p:nvSpPr>
          <p:spPr>
            <a:xfrm>
              <a:off x="2561452" y="2359008"/>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383"/>
                    <a:pt x="0" y="10833"/>
                  </a:cubicBezTo>
                  <a:cubicBezTo>
                    <a:pt x="0" y="16217"/>
                    <a:pt x="3914" y="21600"/>
                    <a:pt x="11815" y="21600"/>
                  </a:cubicBezTo>
                  <a:cubicBezTo>
                    <a:pt x="17686" y="21600"/>
                    <a:pt x="21600" y="16217"/>
                    <a:pt x="21600" y="10833"/>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06" name="Google Shape;3962;p43">
              <a:extLst>
                <a:ext uri="{FF2B5EF4-FFF2-40B4-BE49-F238E27FC236}">
                  <a16:creationId xmlns:a16="http://schemas.microsoft.com/office/drawing/2014/main" id="{FB0A0469-3DE5-AA65-A230-5977F29FA98B}"/>
                </a:ext>
              </a:extLst>
            </p:cNvPr>
            <p:cNvSpPr/>
            <p:nvPr/>
          </p:nvSpPr>
          <p:spPr>
            <a:xfrm>
              <a:off x="2531241" y="2389221"/>
              <a:ext cx="24198"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815"/>
                  </a:cubicBezTo>
                  <a:cubicBezTo>
                    <a:pt x="0" y="17686"/>
                    <a:pt x="5367"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07" name="Google Shape;3963;p43">
              <a:extLst>
                <a:ext uri="{FF2B5EF4-FFF2-40B4-BE49-F238E27FC236}">
                  <a16:creationId xmlns:a16="http://schemas.microsoft.com/office/drawing/2014/main" id="{6A49BA5E-881F-0D8A-720B-7F80C52E2DA8}"/>
                </a:ext>
              </a:extLst>
            </p:cNvPr>
            <p:cNvSpPr/>
            <p:nvPr/>
          </p:nvSpPr>
          <p:spPr>
            <a:xfrm>
              <a:off x="2561452" y="2419432"/>
              <a:ext cx="22120"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785"/>
                  </a:cubicBezTo>
                  <a:cubicBezTo>
                    <a:pt x="0" y="15729"/>
                    <a:pt x="3914"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08" name="Google Shape;3964;p43">
              <a:extLst>
                <a:ext uri="{FF2B5EF4-FFF2-40B4-BE49-F238E27FC236}">
                  <a16:creationId xmlns:a16="http://schemas.microsoft.com/office/drawing/2014/main" id="{C4AE99E7-F25F-CD72-1553-19B151255711}"/>
                </a:ext>
              </a:extLst>
            </p:cNvPr>
            <p:cNvSpPr/>
            <p:nvPr/>
          </p:nvSpPr>
          <p:spPr>
            <a:xfrm>
              <a:off x="2561452" y="2477777"/>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01"/>
                    <a:pt x="0" y="9825"/>
                  </a:cubicBezTo>
                  <a:cubicBezTo>
                    <a:pt x="0" y="15676"/>
                    <a:pt x="3914" y="21600"/>
                    <a:pt x="11815" y="21600"/>
                  </a:cubicBezTo>
                  <a:cubicBezTo>
                    <a:pt x="17686" y="21600"/>
                    <a:pt x="21600" y="15676"/>
                    <a:pt x="21600" y="9825"/>
                  </a:cubicBezTo>
                  <a:cubicBezTo>
                    <a:pt x="21600" y="390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09" name="Google Shape;3965;p43">
              <a:extLst>
                <a:ext uri="{FF2B5EF4-FFF2-40B4-BE49-F238E27FC236}">
                  <a16:creationId xmlns:a16="http://schemas.microsoft.com/office/drawing/2014/main" id="{EC1A1DBC-4ACA-88A0-88A7-0F55D05914A6}"/>
                </a:ext>
              </a:extLst>
            </p:cNvPr>
            <p:cNvSpPr/>
            <p:nvPr/>
          </p:nvSpPr>
          <p:spPr>
            <a:xfrm>
              <a:off x="2531241" y="2447565"/>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924"/>
                    <a:pt x="0" y="11775"/>
                  </a:cubicBezTo>
                  <a:cubicBezTo>
                    <a:pt x="0" y="17627"/>
                    <a:pt x="5367" y="21600"/>
                    <a:pt x="10800" y="21600"/>
                  </a:cubicBezTo>
                  <a:cubicBezTo>
                    <a:pt x="16167" y="21600"/>
                    <a:pt x="21600" y="17627"/>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10" name="Google Shape;3966;p43">
              <a:extLst>
                <a:ext uri="{FF2B5EF4-FFF2-40B4-BE49-F238E27FC236}">
                  <a16:creationId xmlns:a16="http://schemas.microsoft.com/office/drawing/2014/main" id="{40B556D3-54DF-019D-5F0E-B674C38F48C8}"/>
                </a:ext>
              </a:extLst>
            </p:cNvPr>
            <p:cNvSpPr/>
            <p:nvPr/>
          </p:nvSpPr>
          <p:spPr>
            <a:xfrm>
              <a:off x="2531241" y="2505984"/>
              <a:ext cx="24198"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815"/>
                  </a:cubicBezTo>
                  <a:cubicBezTo>
                    <a:pt x="0" y="17686"/>
                    <a:pt x="5367"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11" name="Google Shape;3967;p43">
              <a:extLst>
                <a:ext uri="{FF2B5EF4-FFF2-40B4-BE49-F238E27FC236}">
                  <a16:creationId xmlns:a16="http://schemas.microsoft.com/office/drawing/2014/main" id="{3F68EF4C-B8C2-6E96-7B9A-6D98EA62DD80}"/>
                </a:ext>
              </a:extLst>
            </p:cNvPr>
            <p:cNvSpPr/>
            <p:nvPr/>
          </p:nvSpPr>
          <p:spPr>
            <a:xfrm>
              <a:off x="2561452" y="2536195"/>
              <a:ext cx="22120" cy="22120"/>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785"/>
                  </a:cubicBezTo>
                  <a:cubicBezTo>
                    <a:pt x="0" y="15729"/>
                    <a:pt x="3914"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12" name="Google Shape;3968;p43">
              <a:extLst>
                <a:ext uri="{FF2B5EF4-FFF2-40B4-BE49-F238E27FC236}">
                  <a16:creationId xmlns:a16="http://schemas.microsoft.com/office/drawing/2014/main" id="{B9E2F2F4-6DE9-1E35-5918-A70E1FE69059}"/>
                </a:ext>
              </a:extLst>
            </p:cNvPr>
            <p:cNvSpPr/>
            <p:nvPr/>
          </p:nvSpPr>
          <p:spPr>
            <a:xfrm>
              <a:off x="2589659" y="2564403"/>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742"/>
                  </a:cubicBezTo>
                  <a:cubicBezTo>
                    <a:pt x="0" y="17686"/>
                    <a:pt x="5383" y="21600"/>
                    <a:pt x="10767" y="21600"/>
                  </a:cubicBezTo>
                  <a:cubicBezTo>
                    <a:pt x="16217" y="21600"/>
                    <a:pt x="21600" y="17686"/>
                    <a:pt x="21600" y="11742"/>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13" name="Google Shape;3969;p43">
              <a:extLst>
                <a:ext uri="{FF2B5EF4-FFF2-40B4-BE49-F238E27FC236}">
                  <a16:creationId xmlns:a16="http://schemas.microsoft.com/office/drawing/2014/main" id="{E1BB2C0F-6854-2452-7214-DC1BE315AC73}"/>
                </a:ext>
              </a:extLst>
            </p:cNvPr>
            <p:cNvSpPr/>
            <p:nvPr/>
          </p:nvSpPr>
          <p:spPr>
            <a:xfrm>
              <a:off x="2561452" y="2594540"/>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73"/>
                    <a:pt x="0" y="9825"/>
                  </a:cubicBezTo>
                  <a:cubicBezTo>
                    <a:pt x="0" y="15676"/>
                    <a:pt x="3914" y="21600"/>
                    <a:pt x="11815" y="21600"/>
                  </a:cubicBezTo>
                  <a:cubicBezTo>
                    <a:pt x="17686" y="21600"/>
                    <a:pt x="21600" y="15676"/>
                    <a:pt x="21600" y="9825"/>
                  </a:cubicBezTo>
                  <a:cubicBezTo>
                    <a:pt x="21600" y="397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14" name="Google Shape;3970;p43">
              <a:extLst>
                <a:ext uri="{FF2B5EF4-FFF2-40B4-BE49-F238E27FC236}">
                  <a16:creationId xmlns:a16="http://schemas.microsoft.com/office/drawing/2014/main" id="{5E92A0D6-903F-DC23-EA61-0F7ABACE2F08}"/>
                </a:ext>
              </a:extLst>
            </p:cNvPr>
            <p:cNvSpPr/>
            <p:nvPr/>
          </p:nvSpPr>
          <p:spPr>
            <a:xfrm>
              <a:off x="2531241" y="2564403"/>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742"/>
                  </a:cubicBezTo>
                  <a:cubicBezTo>
                    <a:pt x="0" y="17686"/>
                    <a:pt x="5367" y="21600"/>
                    <a:pt x="10800" y="21600"/>
                  </a:cubicBezTo>
                  <a:cubicBezTo>
                    <a:pt x="16167" y="21600"/>
                    <a:pt x="21600" y="17686"/>
                    <a:pt x="21600" y="11742"/>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15" name="Google Shape;3971;p43">
              <a:extLst>
                <a:ext uri="{FF2B5EF4-FFF2-40B4-BE49-F238E27FC236}">
                  <a16:creationId xmlns:a16="http://schemas.microsoft.com/office/drawing/2014/main" id="{2C38EF2D-5FC7-4A2F-FDC1-9D717CB0378F}"/>
                </a:ext>
              </a:extLst>
            </p:cNvPr>
            <p:cNvSpPr/>
            <p:nvPr/>
          </p:nvSpPr>
          <p:spPr>
            <a:xfrm>
              <a:off x="2589659" y="2622748"/>
              <a:ext cx="18113" cy="22121"/>
            </a:xfrm>
            <a:custGeom>
              <a:avLst/>
              <a:gdLst/>
              <a:ahLst/>
              <a:cxnLst>
                <a:cxn ang="0">
                  <a:pos x="wd2" y="hd2"/>
                </a:cxn>
                <a:cxn ang="5400000">
                  <a:pos x="wd2" y="hd2"/>
                </a:cxn>
                <a:cxn ang="10800000">
                  <a:pos x="wd2" y="hd2"/>
                </a:cxn>
                <a:cxn ang="16200000">
                  <a:pos x="wd2" y="hd2"/>
                </a:cxn>
              </a:cxnLst>
              <a:rect l="0" t="0" r="r" b="b"/>
              <a:pathLst>
                <a:path w="21600" h="21600" extrusionOk="0">
                  <a:moveTo>
                    <a:pt x="14341" y="0"/>
                  </a:moveTo>
                  <a:cubicBezTo>
                    <a:pt x="7170" y="0"/>
                    <a:pt x="0" y="5944"/>
                    <a:pt x="0" y="11815"/>
                  </a:cubicBezTo>
                  <a:cubicBezTo>
                    <a:pt x="0" y="17686"/>
                    <a:pt x="7170" y="21600"/>
                    <a:pt x="14341" y="21600"/>
                  </a:cubicBezTo>
                  <a:lnTo>
                    <a:pt x="21600" y="21600"/>
                  </a:lnTo>
                  <a:cubicBezTo>
                    <a:pt x="21600" y="19643"/>
                    <a:pt x="21600" y="19643"/>
                    <a:pt x="21600" y="19643"/>
                  </a:cubicBezTo>
                  <a:lnTo>
                    <a:pt x="21600" y="1957"/>
                  </a:lnTo>
                  <a:cubicBezTo>
                    <a:pt x="19210" y="1957"/>
                    <a:pt x="16731" y="0"/>
                    <a:pt x="14341"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16" name="Google Shape;3972;p43">
              <a:extLst>
                <a:ext uri="{FF2B5EF4-FFF2-40B4-BE49-F238E27FC236}">
                  <a16:creationId xmlns:a16="http://schemas.microsoft.com/office/drawing/2014/main" id="{8CB6521F-03FF-B109-F3C2-51FE3726A58E}"/>
                </a:ext>
              </a:extLst>
            </p:cNvPr>
            <p:cNvSpPr/>
            <p:nvPr/>
          </p:nvSpPr>
          <p:spPr>
            <a:xfrm>
              <a:off x="2531241" y="2622748"/>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944"/>
                    <a:pt x="0" y="11815"/>
                  </a:cubicBezTo>
                  <a:cubicBezTo>
                    <a:pt x="0" y="17686"/>
                    <a:pt x="5367" y="21600"/>
                    <a:pt x="10800" y="21600"/>
                  </a:cubicBezTo>
                  <a:cubicBezTo>
                    <a:pt x="16167" y="21600"/>
                    <a:pt x="21600" y="17686"/>
                    <a:pt x="21600" y="11815"/>
                  </a:cubicBezTo>
                  <a:cubicBezTo>
                    <a:pt x="21600" y="594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17" name="Google Shape;3973;p43">
              <a:extLst>
                <a:ext uri="{FF2B5EF4-FFF2-40B4-BE49-F238E27FC236}">
                  <a16:creationId xmlns:a16="http://schemas.microsoft.com/office/drawing/2014/main" id="{7A825942-289B-0A13-0846-FBF915DD77CD}"/>
                </a:ext>
              </a:extLst>
            </p:cNvPr>
            <p:cNvSpPr/>
            <p:nvPr/>
          </p:nvSpPr>
          <p:spPr>
            <a:xfrm>
              <a:off x="2561452" y="2652959"/>
              <a:ext cx="22120"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858"/>
                  </a:cubicBezTo>
                  <a:cubicBezTo>
                    <a:pt x="0" y="15729"/>
                    <a:pt x="3914" y="21600"/>
                    <a:pt x="11815" y="21600"/>
                  </a:cubicBezTo>
                  <a:cubicBezTo>
                    <a:pt x="17686" y="21600"/>
                    <a:pt x="21600" y="15729"/>
                    <a:pt x="21600" y="9858"/>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18" name="Google Shape;3974;p43">
              <a:extLst>
                <a:ext uri="{FF2B5EF4-FFF2-40B4-BE49-F238E27FC236}">
                  <a16:creationId xmlns:a16="http://schemas.microsoft.com/office/drawing/2014/main" id="{D1AB2A47-B9C4-9BBD-A119-1D92F426EB64}"/>
                </a:ext>
              </a:extLst>
            </p:cNvPr>
            <p:cNvSpPr/>
            <p:nvPr/>
          </p:nvSpPr>
          <p:spPr>
            <a:xfrm>
              <a:off x="2561452" y="2711378"/>
              <a:ext cx="22120"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785"/>
                  </a:cubicBezTo>
                  <a:cubicBezTo>
                    <a:pt x="0" y="15729"/>
                    <a:pt x="3914"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19" name="Google Shape;3975;p43">
              <a:extLst>
                <a:ext uri="{FF2B5EF4-FFF2-40B4-BE49-F238E27FC236}">
                  <a16:creationId xmlns:a16="http://schemas.microsoft.com/office/drawing/2014/main" id="{49CFBE20-34BC-CCD1-9683-E59F0A6293F1}"/>
                </a:ext>
              </a:extLst>
            </p:cNvPr>
            <p:cNvSpPr/>
            <p:nvPr/>
          </p:nvSpPr>
          <p:spPr>
            <a:xfrm>
              <a:off x="2531241" y="2681167"/>
              <a:ext cx="24198"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871"/>
                    <a:pt x="0" y="11742"/>
                  </a:cubicBezTo>
                  <a:cubicBezTo>
                    <a:pt x="0" y="17686"/>
                    <a:pt x="5367" y="21600"/>
                    <a:pt x="10800" y="21600"/>
                  </a:cubicBezTo>
                  <a:cubicBezTo>
                    <a:pt x="16167" y="21600"/>
                    <a:pt x="21600" y="17686"/>
                    <a:pt x="21600" y="11742"/>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20" name="Google Shape;3976;p43">
              <a:extLst>
                <a:ext uri="{FF2B5EF4-FFF2-40B4-BE49-F238E27FC236}">
                  <a16:creationId xmlns:a16="http://schemas.microsoft.com/office/drawing/2014/main" id="{3ACE3273-2145-7417-3DA3-D6E39F1BD06D}"/>
                </a:ext>
              </a:extLst>
            </p:cNvPr>
            <p:cNvSpPr/>
            <p:nvPr/>
          </p:nvSpPr>
          <p:spPr>
            <a:xfrm>
              <a:off x="2537254" y="2739511"/>
              <a:ext cx="18186" cy="16108"/>
            </a:xfrm>
            <a:custGeom>
              <a:avLst/>
              <a:gdLst/>
              <a:ahLst/>
              <a:cxnLst>
                <a:cxn ang="0">
                  <a:pos x="wd2" y="hd2"/>
                </a:cxn>
                <a:cxn ang="5400000">
                  <a:pos x="wd2" y="hd2"/>
                </a:cxn>
                <a:cxn ang="10800000">
                  <a:pos x="wd2" y="hd2"/>
                </a:cxn>
                <a:cxn ang="16200000">
                  <a:pos x="wd2" y="hd2"/>
                </a:cxn>
              </a:cxnLst>
              <a:rect l="0" t="0" r="r" b="b"/>
              <a:pathLst>
                <a:path w="21600" h="21600" extrusionOk="0">
                  <a:moveTo>
                    <a:pt x="7229" y="0"/>
                  </a:moveTo>
                  <a:cubicBezTo>
                    <a:pt x="4849" y="0"/>
                    <a:pt x="2469" y="2688"/>
                    <a:pt x="0" y="2688"/>
                  </a:cubicBezTo>
                  <a:lnTo>
                    <a:pt x="2469" y="2688"/>
                  </a:lnTo>
                  <a:cubicBezTo>
                    <a:pt x="9610" y="8162"/>
                    <a:pt x="11990" y="16225"/>
                    <a:pt x="19131" y="21600"/>
                  </a:cubicBezTo>
                  <a:cubicBezTo>
                    <a:pt x="21600" y="21600"/>
                    <a:pt x="21600" y="18912"/>
                    <a:pt x="21600" y="16225"/>
                  </a:cubicBezTo>
                  <a:cubicBezTo>
                    <a:pt x="21600" y="8162"/>
                    <a:pt x="14371" y="0"/>
                    <a:pt x="722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40" name="Google Shape;3996;p43">
              <a:extLst>
                <a:ext uri="{FF2B5EF4-FFF2-40B4-BE49-F238E27FC236}">
                  <a16:creationId xmlns:a16="http://schemas.microsoft.com/office/drawing/2014/main" id="{EBE992CE-B2AB-576A-3CD1-26B82185DB09}"/>
                </a:ext>
              </a:extLst>
            </p:cNvPr>
            <p:cNvSpPr/>
            <p:nvPr/>
          </p:nvSpPr>
          <p:spPr>
            <a:xfrm>
              <a:off x="2503035" y="2008643"/>
              <a:ext cx="22194"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5433"/>
                    <a:pt x="0" y="10800"/>
                  </a:cubicBezTo>
                  <a:cubicBezTo>
                    <a:pt x="0" y="16167"/>
                    <a:pt x="3973"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41" name="Google Shape;3997;p43">
              <a:extLst>
                <a:ext uri="{FF2B5EF4-FFF2-40B4-BE49-F238E27FC236}">
                  <a16:creationId xmlns:a16="http://schemas.microsoft.com/office/drawing/2014/main" id="{E49BBB4D-FA7A-777A-87B7-0621B5991669}"/>
                </a:ext>
              </a:extLst>
            </p:cNvPr>
            <p:cNvSpPr/>
            <p:nvPr/>
          </p:nvSpPr>
          <p:spPr>
            <a:xfrm>
              <a:off x="2472825" y="2038855"/>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01"/>
                    <a:pt x="0" y="9825"/>
                  </a:cubicBezTo>
                  <a:cubicBezTo>
                    <a:pt x="0" y="17627"/>
                    <a:pt x="5433" y="21600"/>
                    <a:pt x="10800" y="21600"/>
                  </a:cubicBezTo>
                  <a:cubicBezTo>
                    <a:pt x="16233" y="21600"/>
                    <a:pt x="21600" y="17627"/>
                    <a:pt x="21600" y="9825"/>
                  </a:cubicBezTo>
                  <a:cubicBezTo>
                    <a:pt x="21600" y="3901"/>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42" name="Google Shape;3998;p43">
              <a:extLst>
                <a:ext uri="{FF2B5EF4-FFF2-40B4-BE49-F238E27FC236}">
                  <a16:creationId xmlns:a16="http://schemas.microsoft.com/office/drawing/2014/main" id="{23D5C072-498A-B220-C897-13DAEE3DB8BD}"/>
                </a:ext>
              </a:extLst>
            </p:cNvPr>
            <p:cNvSpPr/>
            <p:nvPr/>
          </p:nvSpPr>
          <p:spPr>
            <a:xfrm>
              <a:off x="2503035" y="2067062"/>
              <a:ext cx="22194"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5383"/>
                    <a:pt x="0" y="10833"/>
                  </a:cubicBezTo>
                  <a:cubicBezTo>
                    <a:pt x="0" y="16217"/>
                    <a:pt x="3973"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43" name="Google Shape;3999;p43">
              <a:extLst>
                <a:ext uri="{FF2B5EF4-FFF2-40B4-BE49-F238E27FC236}">
                  <a16:creationId xmlns:a16="http://schemas.microsoft.com/office/drawing/2014/main" id="{93299AA1-B3C7-6428-C4F8-4E8C574BC40B}"/>
                </a:ext>
              </a:extLst>
            </p:cNvPr>
            <p:cNvSpPr/>
            <p:nvPr/>
          </p:nvSpPr>
          <p:spPr>
            <a:xfrm>
              <a:off x="2472825" y="2097274"/>
              <a:ext cx="24198"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7686"/>
                    <a:pt x="5433" y="21600"/>
                    <a:pt x="10800" y="21600"/>
                  </a:cubicBezTo>
                  <a:cubicBezTo>
                    <a:pt x="16233" y="21600"/>
                    <a:pt x="21600" y="17686"/>
                    <a:pt x="21600" y="9785"/>
                  </a:cubicBezTo>
                  <a:cubicBezTo>
                    <a:pt x="21600" y="391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44" name="Google Shape;4000;p43">
              <a:extLst>
                <a:ext uri="{FF2B5EF4-FFF2-40B4-BE49-F238E27FC236}">
                  <a16:creationId xmlns:a16="http://schemas.microsoft.com/office/drawing/2014/main" id="{1D1FAA10-EC60-977B-81FC-53CBF5DFBE8C}"/>
                </a:ext>
              </a:extLst>
            </p:cNvPr>
            <p:cNvSpPr/>
            <p:nvPr/>
          </p:nvSpPr>
          <p:spPr>
            <a:xfrm>
              <a:off x="2503035" y="2125481"/>
              <a:ext cx="22194"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5383"/>
                    <a:pt x="0" y="10767"/>
                  </a:cubicBezTo>
                  <a:cubicBezTo>
                    <a:pt x="0" y="16217"/>
                    <a:pt x="3973" y="21600"/>
                    <a:pt x="11775" y="21600"/>
                  </a:cubicBezTo>
                  <a:cubicBezTo>
                    <a:pt x="17627" y="21600"/>
                    <a:pt x="21600" y="16217"/>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45" name="Google Shape;4001;p43">
              <a:extLst>
                <a:ext uri="{FF2B5EF4-FFF2-40B4-BE49-F238E27FC236}">
                  <a16:creationId xmlns:a16="http://schemas.microsoft.com/office/drawing/2014/main" id="{3F57730B-8FBE-2858-DDA4-417992013F89}"/>
                </a:ext>
              </a:extLst>
            </p:cNvPr>
            <p:cNvSpPr/>
            <p:nvPr/>
          </p:nvSpPr>
          <p:spPr>
            <a:xfrm>
              <a:off x="2472825" y="2155620"/>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73"/>
                    <a:pt x="0" y="11775"/>
                  </a:cubicBezTo>
                  <a:cubicBezTo>
                    <a:pt x="0" y="17699"/>
                    <a:pt x="5433" y="21600"/>
                    <a:pt x="10800" y="21600"/>
                  </a:cubicBezTo>
                  <a:cubicBezTo>
                    <a:pt x="16233" y="21600"/>
                    <a:pt x="21600" y="17699"/>
                    <a:pt x="21600" y="11775"/>
                  </a:cubicBezTo>
                  <a:cubicBezTo>
                    <a:pt x="21600" y="397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46" name="Google Shape;4002;p43">
              <a:extLst>
                <a:ext uri="{FF2B5EF4-FFF2-40B4-BE49-F238E27FC236}">
                  <a16:creationId xmlns:a16="http://schemas.microsoft.com/office/drawing/2014/main" id="{45EBDE8C-CB33-FA46-0905-8B0973600550}"/>
                </a:ext>
              </a:extLst>
            </p:cNvPr>
            <p:cNvSpPr/>
            <p:nvPr/>
          </p:nvSpPr>
          <p:spPr>
            <a:xfrm>
              <a:off x="2503035" y="2183826"/>
              <a:ext cx="22194"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5433"/>
                    <a:pt x="0" y="10800"/>
                  </a:cubicBezTo>
                  <a:cubicBezTo>
                    <a:pt x="0" y="16167"/>
                    <a:pt x="3973"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47" name="Google Shape;4003;p43">
              <a:extLst>
                <a:ext uri="{FF2B5EF4-FFF2-40B4-BE49-F238E27FC236}">
                  <a16:creationId xmlns:a16="http://schemas.microsoft.com/office/drawing/2014/main" id="{7496C7DE-B672-3934-0285-D6BEAD8AAD56}"/>
                </a:ext>
              </a:extLst>
            </p:cNvPr>
            <p:cNvSpPr/>
            <p:nvPr/>
          </p:nvSpPr>
          <p:spPr>
            <a:xfrm>
              <a:off x="2472825" y="2214037"/>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11815"/>
                  </a:cubicBezTo>
                  <a:cubicBezTo>
                    <a:pt x="0" y="17686"/>
                    <a:pt x="5433" y="21600"/>
                    <a:pt x="10800" y="21600"/>
                  </a:cubicBezTo>
                  <a:cubicBezTo>
                    <a:pt x="16233" y="21600"/>
                    <a:pt x="21600" y="17686"/>
                    <a:pt x="21600" y="11815"/>
                  </a:cubicBezTo>
                  <a:cubicBezTo>
                    <a:pt x="21600" y="391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48" name="Google Shape;4004;p43">
              <a:extLst>
                <a:ext uri="{FF2B5EF4-FFF2-40B4-BE49-F238E27FC236}">
                  <a16:creationId xmlns:a16="http://schemas.microsoft.com/office/drawing/2014/main" id="{C16C568E-04C4-52BD-03E5-8611237D4D9F}"/>
                </a:ext>
              </a:extLst>
            </p:cNvPr>
            <p:cNvSpPr/>
            <p:nvPr/>
          </p:nvSpPr>
          <p:spPr>
            <a:xfrm>
              <a:off x="2503035" y="2242245"/>
              <a:ext cx="22194"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5383"/>
                    <a:pt x="0" y="10767"/>
                  </a:cubicBezTo>
                  <a:cubicBezTo>
                    <a:pt x="0" y="16217"/>
                    <a:pt x="3973" y="21600"/>
                    <a:pt x="11775" y="21600"/>
                  </a:cubicBezTo>
                  <a:cubicBezTo>
                    <a:pt x="17627" y="21600"/>
                    <a:pt x="21600" y="16217"/>
                    <a:pt x="21600" y="10767"/>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49" name="Google Shape;4005;p43">
              <a:extLst>
                <a:ext uri="{FF2B5EF4-FFF2-40B4-BE49-F238E27FC236}">
                  <a16:creationId xmlns:a16="http://schemas.microsoft.com/office/drawing/2014/main" id="{AC6A3027-0DCB-F2F6-C9CF-201498E8D26C}"/>
                </a:ext>
              </a:extLst>
            </p:cNvPr>
            <p:cNvSpPr/>
            <p:nvPr/>
          </p:nvSpPr>
          <p:spPr>
            <a:xfrm>
              <a:off x="2472825" y="2272456"/>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11742"/>
                  </a:cubicBezTo>
                  <a:cubicBezTo>
                    <a:pt x="0" y="17686"/>
                    <a:pt x="5433" y="21600"/>
                    <a:pt x="10800" y="21600"/>
                  </a:cubicBezTo>
                  <a:cubicBezTo>
                    <a:pt x="16233" y="21600"/>
                    <a:pt x="21600" y="17686"/>
                    <a:pt x="21600" y="11742"/>
                  </a:cubicBezTo>
                  <a:cubicBezTo>
                    <a:pt x="21600" y="391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50" name="Google Shape;4006;p43">
              <a:extLst>
                <a:ext uri="{FF2B5EF4-FFF2-40B4-BE49-F238E27FC236}">
                  <a16:creationId xmlns:a16="http://schemas.microsoft.com/office/drawing/2014/main" id="{CA6619B5-30FD-27E0-53A6-588B34AB3AA0}"/>
                </a:ext>
              </a:extLst>
            </p:cNvPr>
            <p:cNvSpPr/>
            <p:nvPr/>
          </p:nvSpPr>
          <p:spPr>
            <a:xfrm>
              <a:off x="2503035" y="2300589"/>
              <a:ext cx="22194"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5433"/>
                    <a:pt x="0" y="10800"/>
                  </a:cubicBezTo>
                  <a:cubicBezTo>
                    <a:pt x="0" y="16167"/>
                    <a:pt x="3973"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51" name="Google Shape;4007;p43">
              <a:extLst>
                <a:ext uri="{FF2B5EF4-FFF2-40B4-BE49-F238E27FC236}">
                  <a16:creationId xmlns:a16="http://schemas.microsoft.com/office/drawing/2014/main" id="{F58AD666-A6BD-FBBB-D8ED-55D2D6A73D56}"/>
                </a:ext>
              </a:extLst>
            </p:cNvPr>
            <p:cNvSpPr/>
            <p:nvPr/>
          </p:nvSpPr>
          <p:spPr>
            <a:xfrm>
              <a:off x="2472825" y="2330802"/>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01"/>
                    <a:pt x="0" y="11775"/>
                  </a:cubicBezTo>
                  <a:cubicBezTo>
                    <a:pt x="0" y="17627"/>
                    <a:pt x="5433" y="21600"/>
                    <a:pt x="10800" y="21600"/>
                  </a:cubicBezTo>
                  <a:cubicBezTo>
                    <a:pt x="16233" y="21600"/>
                    <a:pt x="21600" y="17627"/>
                    <a:pt x="21600" y="11775"/>
                  </a:cubicBezTo>
                  <a:cubicBezTo>
                    <a:pt x="21600" y="3901"/>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52" name="Google Shape;4008;p43">
              <a:extLst>
                <a:ext uri="{FF2B5EF4-FFF2-40B4-BE49-F238E27FC236}">
                  <a16:creationId xmlns:a16="http://schemas.microsoft.com/office/drawing/2014/main" id="{97E91611-ECE2-EA46-D2A2-EC24A0D7D168}"/>
                </a:ext>
              </a:extLst>
            </p:cNvPr>
            <p:cNvSpPr/>
            <p:nvPr/>
          </p:nvSpPr>
          <p:spPr>
            <a:xfrm>
              <a:off x="2503035" y="2359008"/>
              <a:ext cx="22194" cy="2412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5383"/>
                    <a:pt x="0" y="10833"/>
                  </a:cubicBezTo>
                  <a:cubicBezTo>
                    <a:pt x="0" y="16217"/>
                    <a:pt x="3973" y="21600"/>
                    <a:pt x="11775" y="21600"/>
                  </a:cubicBezTo>
                  <a:cubicBezTo>
                    <a:pt x="17627" y="21600"/>
                    <a:pt x="21600" y="16217"/>
                    <a:pt x="21600" y="10833"/>
                  </a:cubicBezTo>
                  <a:cubicBezTo>
                    <a:pt x="21600" y="538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53" name="Google Shape;4009;p43">
              <a:extLst>
                <a:ext uri="{FF2B5EF4-FFF2-40B4-BE49-F238E27FC236}">
                  <a16:creationId xmlns:a16="http://schemas.microsoft.com/office/drawing/2014/main" id="{AC849166-3C96-2F8B-4724-8BF9A9D6E17C}"/>
                </a:ext>
              </a:extLst>
            </p:cNvPr>
            <p:cNvSpPr/>
            <p:nvPr/>
          </p:nvSpPr>
          <p:spPr>
            <a:xfrm>
              <a:off x="2472825" y="2389221"/>
              <a:ext cx="24198"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233" y="21600"/>
                    <a:pt x="21600" y="17686"/>
                    <a:pt x="21600" y="11815"/>
                  </a:cubicBezTo>
                  <a:cubicBezTo>
                    <a:pt x="21600" y="5871"/>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54" name="Google Shape;4010;p43">
              <a:extLst>
                <a:ext uri="{FF2B5EF4-FFF2-40B4-BE49-F238E27FC236}">
                  <a16:creationId xmlns:a16="http://schemas.microsoft.com/office/drawing/2014/main" id="{F3E76C17-721A-22C4-B262-140B441E12AC}"/>
                </a:ext>
              </a:extLst>
            </p:cNvPr>
            <p:cNvSpPr/>
            <p:nvPr/>
          </p:nvSpPr>
          <p:spPr>
            <a:xfrm>
              <a:off x="2503035" y="2419432"/>
              <a:ext cx="22194"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14"/>
                    <a:pt x="0" y="9785"/>
                  </a:cubicBezTo>
                  <a:cubicBezTo>
                    <a:pt x="0" y="15729"/>
                    <a:pt x="3973"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55" name="Google Shape;4011;p43">
              <a:extLst>
                <a:ext uri="{FF2B5EF4-FFF2-40B4-BE49-F238E27FC236}">
                  <a16:creationId xmlns:a16="http://schemas.microsoft.com/office/drawing/2014/main" id="{38D1281F-35C4-C73E-ECE8-7ED2680158CB}"/>
                </a:ext>
              </a:extLst>
            </p:cNvPr>
            <p:cNvSpPr/>
            <p:nvPr/>
          </p:nvSpPr>
          <p:spPr>
            <a:xfrm>
              <a:off x="2503035" y="2477777"/>
              <a:ext cx="22194"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01"/>
                    <a:pt x="0" y="9825"/>
                  </a:cubicBezTo>
                  <a:cubicBezTo>
                    <a:pt x="0" y="15676"/>
                    <a:pt x="3973" y="21600"/>
                    <a:pt x="11775" y="21600"/>
                  </a:cubicBezTo>
                  <a:cubicBezTo>
                    <a:pt x="17627" y="21600"/>
                    <a:pt x="21600" y="15676"/>
                    <a:pt x="21600" y="9825"/>
                  </a:cubicBezTo>
                  <a:cubicBezTo>
                    <a:pt x="21600" y="3901"/>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56" name="Google Shape;4012;p43">
              <a:extLst>
                <a:ext uri="{FF2B5EF4-FFF2-40B4-BE49-F238E27FC236}">
                  <a16:creationId xmlns:a16="http://schemas.microsoft.com/office/drawing/2014/main" id="{BFAB43D6-78CD-FD8A-DF9C-D931A47220A4}"/>
                </a:ext>
              </a:extLst>
            </p:cNvPr>
            <p:cNvSpPr/>
            <p:nvPr/>
          </p:nvSpPr>
          <p:spPr>
            <a:xfrm>
              <a:off x="2472825" y="2447565"/>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24"/>
                    <a:pt x="0" y="11775"/>
                  </a:cubicBezTo>
                  <a:cubicBezTo>
                    <a:pt x="0" y="17627"/>
                    <a:pt x="5433" y="21600"/>
                    <a:pt x="10800" y="21600"/>
                  </a:cubicBezTo>
                  <a:cubicBezTo>
                    <a:pt x="16233" y="21600"/>
                    <a:pt x="21600" y="17627"/>
                    <a:pt x="21600" y="11775"/>
                  </a:cubicBezTo>
                  <a:cubicBezTo>
                    <a:pt x="21600" y="592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57" name="Google Shape;4013;p43">
              <a:extLst>
                <a:ext uri="{FF2B5EF4-FFF2-40B4-BE49-F238E27FC236}">
                  <a16:creationId xmlns:a16="http://schemas.microsoft.com/office/drawing/2014/main" id="{F17FE7EA-76EB-AD6A-0876-647A168D1AF5}"/>
                </a:ext>
              </a:extLst>
            </p:cNvPr>
            <p:cNvSpPr/>
            <p:nvPr/>
          </p:nvSpPr>
          <p:spPr>
            <a:xfrm>
              <a:off x="2472825" y="2505984"/>
              <a:ext cx="24198"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233" y="21600"/>
                    <a:pt x="21600" y="17686"/>
                    <a:pt x="21600" y="11815"/>
                  </a:cubicBezTo>
                  <a:cubicBezTo>
                    <a:pt x="21600" y="5871"/>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58" name="Google Shape;4014;p43">
              <a:extLst>
                <a:ext uri="{FF2B5EF4-FFF2-40B4-BE49-F238E27FC236}">
                  <a16:creationId xmlns:a16="http://schemas.microsoft.com/office/drawing/2014/main" id="{7719D63C-4F1A-E7F6-45F6-4EF2732E485E}"/>
                </a:ext>
              </a:extLst>
            </p:cNvPr>
            <p:cNvSpPr/>
            <p:nvPr/>
          </p:nvSpPr>
          <p:spPr>
            <a:xfrm>
              <a:off x="2503035" y="2536195"/>
              <a:ext cx="22194" cy="22120"/>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14"/>
                    <a:pt x="0" y="9785"/>
                  </a:cubicBezTo>
                  <a:cubicBezTo>
                    <a:pt x="0" y="15729"/>
                    <a:pt x="3973" y="21600"/>
                    <a:pt x="11775" y="21600"/>
                  </a:cubicBezTo>
                  <a:cubicBezTo>
                    <a:pt x="17627" y="21600"/>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59" name="Google Shape;4015;p43">
              <a:extLst>
                <a:ext uri="{FF2B5EF4-FFF2-40B4-BE49-F238E27FC236}">
                  <a16:creationId xmlns:a16="http://schemas.microsoft.com/office/drawing/2014/main" id="{7929BD79-FF83-B594-A4C7-74DB1078C685}"/>
                </a:ext>
              </a:extLst>
            </p:cNvPr>
            <p:cNvSpPr/>
            <p:nvPr/>
          </p:nvSpPr>
          <p:spPr>
            <a:xfrm>
              <a:off x="2503035" y="2594540"/>
              <a:ext cx="22194" cy="22195"/>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73"/>
                    <a:pt x="0" y="9825"/>
                  </a:cubicBezTo>
                  <a:cubicBezTo>
                    <a:pt x="0" y="15676"/>
                    <a:pt x="3973" y="21600"/>
                    <a:pt x="11775" y="21600"/>
                  </a:cubicBezTo>
                  <a:cubicBezTo>
                    <a:pt x="17627" y="21600"/>
                    <a:pt x="21600" y="15676"/>
                    <a:pt x="21600" y="9825"/>
                  </a:cubicBezTo>
                  <a:cubicBezTo>
                    <a:pt x="21600" y="397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60" name="Google Shape;4016;p43">
              <a:extLst>
                <a:ext uri="{FF2B5EF4-FFF2-40B4-BE49-F238E27FC236}">
                  <a16:creationId xmlns:a16="http://schemas.microsoft.com/office/drawing/2014/main" id="{40ED3501-3C9A-A595-17BA-3B4214B63068}"/>
                </a:ext>
              </a:extLst>
            </p:cNvPr>
            <p:cNvSpPr/>
            <p:nvPr/>
          </p:nvSpPr>
          <p:spPr>
            <a:xfrm>
              <a:off x="2472825" y="2564403"/>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742"/>
                  </a:cubicBezTo>
                  <a:cubicBezTo>
                    <a:pt x="0" y="17686"/>
                    <a:pt x="5433" y="21600"/>
                    <a:pt x="10800" y="21600"/>
                  </a:cubicBezTo>
                  <a:cubicBezTo>
                    <a:pt x="16233" y="21600"/>
                    <a:pt x="21600" y="17686"/>
                    <a:pt x="21600" y="11742"/>
                  </a:cubicBezTo>
                  <a:cubicBezTo>
                    <a:pt x="21600" y="5871"/>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61" name="Google Shape;4017;p43">
              <a:extLst>
                <a:ext uri="{FF2B5EF4-FFF2-40B4-BE49-F238E27FC236}">
                  <a16:creationId xmlns:a16="http://schemas.microsoft.com/office/drawing/2014/main" id="{C7015338-274D-8CE1-2549-9CFC4D15FC7F}"/>
                </a:ext>
              </a:extLst>
            </p:cNvPr>
            <p:cNvSpPr/>
            <p:nvPr/>
          </p:nvSpPr>
          <p:spPr>
            <a:xfrm>
              <a:off x="2472825" y="2622748"/>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44"/>
                    <a:pt x="0" y="11815"/>
                  </a:cubicBezTo>
                  <a:cubicBezTo>
                    <a:pt x="0" y="17686"/>
                    <a:pt x="5433" y="21600"/>
                    <a:pt x="10800" y="21600"/>
                  </a:cubicBezTo>
                  <a:cubicBezTo>
                    <a:pt x="16233" y="21600"/>
                    <a:pt x="21600" y="17686"/>
                    <a:pt x="21600" y="11815"/>
                  </a:cubicBezTo>
                  <a:cubicBezTo>
                    <a:pt x="21600" y="594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62" name="Google Shape;4018;p43">
              <a:extLst>
                <a:ext uri="{FF2B5EF4-FFF2-40B4-BE49-F238E27FC236}">
                  <a16:creationId xmlns:a16="http://schemas.microsoft.com/office/drawing/2014/main" id="{D19EF497-1A2A-BE9F-B5AD-F8BF8461E39E}"/>
                </a:ext>
              </a:extLst>
            </p:cNvPr>
            <p:cNvSpPr/>
            <p:nvPr/>
          </p:nvSpPr>
          <p:spPr>
            <a:xfrm>
              <a:off x="2503035" y="2652959"/>
              <a:ext cx="22194"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14"/>
                    <a:pt x="0" y="9858"/>
                  </a:cubicBezTo>
                  <a:cubicBezTo>
                    <a:pt x="0" y="15729"/>
                    <a:pt x="3973" y="21600"/>
                    <a:pt x="11775" y="21600"/>
                  </a:cubicBezTo>
                  <a:cubicBezTo>
                    <a:pt x="17627" y="21600"/>
                    <a:pt x="21600" y="15729"/>
                    <a:pt x="21600" y="9858"/>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63" name="Google Shape;4019;p43">
              <a:extLst>
                <a:ext uri="{FF2B5EF4-FFF2-40B4-BE49-F238E27FC236}">
                  <a16:creationId xmlns:a16="http://schemas.microsoft.com/office/drawing/2014/main" id="{37F14F4C-BB59-81FD-EEA0-2BBD20CB1612}"/>
                </a:ext>
              </a:extLst>
            </p:cNvPr>
            <p:cNvSpPr/>
            <p:nvPr/>
          </p:nvSpPr>
          <p:spPr>
            <a:xfrm>
              <a:off x="2503035" y="2711378"/>
              <a:ext cx="22194" cy="22121"/>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3973" y="0"/>
                    <a:pt x="0" y="3914"/>
                    <a:pt x="0" y="9785"/>
                  </a:cubicBezTo>
                  <a:cubicBezTo>
                    <a:pt x="3973" y="13699"/>
                    <a:pt x="7874" y="15729"/>
                    <a:pt x="9825" y="17686"/>
                  </a:cubicBezTo>
                  <a:cubicBezTo>
                    <a:pt x="9825" y="19643"/>
                    <a:pt x="11775" y="19643"/>
                    <a:pt x="13726" y="21600"/>
                  </a:cubicBezTo>
                  <a:cubicBezTo>
                    <a:pt x="17627" y="19643"/>
                    <a:pt x="21600" y="15729"/>
                    <a:pt x="21600" y="9785"/>
                  </a:cubicBezTo>
                  <a:cubicBezTo>
                    <a:pt x="21600" y="3914"/>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64" name="Google Shape;4020;p43">
              <a:extLst>
                <a:ext uri="{FF2B5EF4-FFF2-40B4-BE49-F238E27FC236}">
                  <a16:creationId xmlns:a16="http://schemas.microsoft.com/office/drawing/2014/main" id="{D65291C2-2B5E-F6D9-BCB6-AB086E0D91F4}"/>
                </a:ext>
              </a:extLst>
            </p:cNvPr>
            <p:cNvSpPr/>
            <p:nvPr/>
          </p:nvSpPr>
          <p:spPr>
            <a:xfrm>
              <a:off x="2476907" y="2681167"/>
              <a:ext cx="20116" cy="22120"/>
            </a:xfrm>
            <a:custGeom>
              <a:avLst/>
              <a:gdLst/>
              <a:ahLst/>
              <a:cxnLst>
                <a:cxn ang="0">
                  <a:pos x="wd2" y="hd2"/>
                </a:cxn>
                <a:cxn ang="5400000">
                  <a:pos x="wd2" y="hd2"/>
                </a:cxn>
                <a:cxn ang="10800000">
                  <a:pos x="wd2" y="hd2"/>
                </a:cxn>
                <a:cxn ang="16200000">
                  <a:pos x="wd2" y="hd2"/>
                </a:cxn>
              </a:cxnLst>
              <a:rect l="0" t="0" r="r" b="b"/>
              <a:pathLst>
                <a:path w="21600" h="21600" extrusionOk="0">
                  <a:moveTo>
                    <a:pt x="8608" y="0"/>
                  </a:moveTo>
                  <a:cubicBezTo>
                    <a:pt x="6456" y="0"/>
                    <a:pt x="4304" y="1957"/>
                    <a:pt x="2152" y="1957"/>
                  </a:cubicBezTo>
                  <a:cubicBezTo>
                    <a:pt x="0" y="5871"/>
                    <a:pt x="0" y="7828"/>
                    <a:pt x="0" y="11742"/>
                  </a:cubicBezTo>
                  <a:cubicBezTo>
                    <a:pt x="0" y="13772"/>
                    <a:pt x="0" y="17686"/>
                    <a:pt x="2152" y="19643"/>
                  </a:cubicBezTo>
                  <a:cubicBezTo>
                    <a:pt x="4304" y="21600"/>
                    <a:pt x="6456" y="21600"/>
                    <a:pt x="8608" y="21600"/>
                  </a:cubicBezTo>
                  <a:cubicBezTo>
                    <a:pt x="15144" y="21600"/>
                    <a:pt x="21600" y="17686"/>
                    <a:pt x="21600" y="11742"/>
                  </a:cubicBezTo>
                  <a:cubicBezTo>
                    <a:pt x="21600" y="5871"/>
                    <a:pt x="15144" y="0"/>
                    <a:pt x="860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84" name="Google Shape;4040;p43">
              <a:extLst>
                <a:ext uri="{FF2B5EF4-FFF2-40B4-BE49-F238E27FC236}">
                  <a16:creationId xmlns:a16="http://schemas.microsoft.com/office/drawing/2014/main" id="{5AD30FF3-860C-A992-4413-65C606E5470D}"/>
                </a:ext>
              </a:extLst>
            </p:cNvPr>
            <p:cNvSpPr/>
            <p:nvPr/>
          </p:nvSpPr>
          <p:spPr>
            <a:xfrm>
              <a:off x="2444693" y="2008643"/>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433"/>
                    <a:pt x="0" y="10800"/>
                  </a:cubicBezTo>
                  <a:cubicBezTo>
                    <a:pt x="0" y="16167"/>
                    <a:pt x="3914"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85" name="Google Shape;4041;p43">
              <a:extLst>
                <a:ext uri="{FF2B5EF4-FFF2-40B4-BE49-F238E27FC236}">
                  <a16:creationId xmlns:a16="http://schemas.microsoft.com/office/drawing/2014/main" id="{C504DABB-FAD8-B94D-5EDD-D1F342493DC5}"/>
                </a:ext>
              </a:extLst>
            </p:cNvPr>
            <p:cNvSpPr/>
            <p:nvPr/>
          </p:nvSpPr>
          <p:spPr>
            <a:xfrm>
              <a:off x="2414482" y="2038855"/>
              <a:ext cx="24124"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01"/>
                    <a:pt x="0" y="9825"/>
                  </a:cubicBezTo>
                  <a:cubicBezTo>
                    <a:pt x="0" y="17627"/>
                    <a:pt x="5383" y="21600"/>
                    <a:pt x="10833" y="21600"/>
                  </a:cubicBezTo>
                  <a:cubicBezTo>
                    <a:pt x="16217" y="21600"/>
                    <a:pt x="21600" y="17627"/>
                    <a:pt x="21600" y="9825"/>
                  </a:cubicBezTo>
                  <a:cubicBezTo>
                    <a:pt x="21600" y="390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86" name="Google Shape;4042;p43">
              <a:extLst>
                <a:ext uri="{FF2B5EF4-FFF2-40B4-BE49-F238E27FC236}">
                  <a16:creationId xmlns:a16="http://schemas.microsoft.com/office/drawing/2014/main" id="{9F799109-3B28-9D57-5DBB-8543F54518E0}"/>
                </a:ext>
              </a:extLst>
            </p:cNvPr>
            <p:cNvSpPr/>
            <p:nvPr/>
          </p:nvSpPr>
          <p:spPr>
            <a:xfrm>
              <a:off x="2444693" y="2067062"/>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383"/>
                    <a:pt x="0" y="10833"/>
                  </a:cubicBezTo>
                  <a:cubicBezTo>
                    <a:pt x="0" y="16217"/>
                    <a:pt x="3914" y="21600"/>
                    <a:pt x="11742" y="21600"/>
                  </a:cubicBezTo>
                  <a:cubicBezTo>
                    <a:pt x="17686" y="21600"/>
                    <a:pt x="21600" y="16217"/>
                    <a:pt x="21600" y="10833"/>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87" name="Google Shape;4043;p43">
              <a:extLst>
                <a:ext uri="{FF2B5EF4-FFF2-40B4-BE49-F238E27FC236}">
                  <a16:creationId xmlns:a16="http://schemas.microsoft.com/office/drawing/2014/main" id="{C9857037-91B8-EECA-25BB-408C675CB454}"/>
                </a:ext>
              </a:extLst>
            </p:cNvPr>
            <p:cNvSpPr/>
            <p:nvPr/>
          </p:nvSpPr>
          <p:spPr>
            <a:xfrm>
              <a:off x="2414482" y="2097274"/>
              <a:ext cx="24124"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9785"/>
                  </a:cubicBezTo>
                  <a:cubicBezTo>
                    <a:pt x="0" y="17686"/>
                    <a:pt x="5383" y="21600"/>
                    <a:pt x="10833" y="21600"/>
                  </a:cubicBezTo>
                  <a:cubicBezTo>
                    <a:pt x="16217" y="21600"/>
                    <a:pt x="21600" y="17686"/>
                    <a:pt x="21600" y="978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88" name="Google Shape;4044;p43">
              <a:extLst>
                <a:ext uri="{FF2B5EF4-FFF2-40B4-BE49-F238E27FC236}">
                  <a16:creationId xmlns:a16="http://schemas.microsoft.com/office/drawing/2014/main" id="{696C1F0E-0CDC-170B-67CF-DB584064A012}"/>
                </a:ext>
              </a:extLst>
            </p:cNvPr>
            <p:cNvSpPr/>
            <p:nvPr/>
          </p:nvSpPr>
          <p:spPr>
            <a:xfrm>
              <a:off x="2444693" y="2125481"/>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383"/>
                    <a:pt x="0" y="10767"/>
                  </a:cubicBezTo>
                  <a:cubicBezTo>
                    <a:pt x="0" y="16217"/>
                    <a:pt x="3914"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89" name="Google Shape;4045;p43">
              <a:extLst>
                <a:ext uri="{FF2B5EF4-FFF2-40B4-BE49-F238E27FC236}">
                  <a16:creationId xmlns:a16="http://schemas.microsoft.com/office/drawing/2014/main" id="{FB4724E3-B69F-7D6A-9283-7B67EC3E7E90}"/>
                </a:ext>
              </a:extLst>
            </p:cNvPr>
            <p:cNvSpPr/>
            <p:nvPr/>
          </p:nvSpPr>
          <p:spPr>
            <a:xfrm>
              <a:off x="2414482" y="2155620"/>
              <a:ext cx="24124"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73"/>
                    <a:pt x="0" y="11775"/>
                  </a:cubicBezTo>
                  <a:cubicBezTo>
                    <a:pt x="0" y="17699"/>
                    <a:pt x="5383" y="21600"/>
                    <a:pt x="10833" y="21600"/>
                  </a:cubicBezTo>
                  <a:cubicBezTo>
                    <a:pt x="16217" y="21600"/>
                    <a:pt x="21600" y="17699"/>
                    <a:pt x="21600" y="11775"/>
                  </a:cubicBezTo>
                  <a:cubicBezTo>
                    <a:pt x="21600" y="397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90" name="Google Shape;4046;p43">
              <a:extLst>
                <a:ext uri="{FF2B5EF4-FFF2-40B4-BE49-F238E27FC236}">
                  <a16:creationId xmlns:a16="http://schemas.microsoft.com/office/drawing/2014/main" id="{1809D6F2-556A-182C-0F12-68EB33C1F45A}"/>
                </a:ext>
              </a:extLst>
            </p:cNvPr>
            <p:cNvSpPr/>
            <p:nvPr/>
          </p:nvSpPr>
          <p:spPr>
            <a:xfrm>
              <a:off x="2444693" y="2183826"/>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433"/>
                    <a:pt x="0" y="10800"/>
                  </a:cubicBezTo>
                  <a:cubicBezTo>
                    <a:pt x="0" y="16167"/>
                    <a:pt x="3914"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91" name="Google Shape;4047;p43">
              <a:extLst>
                <a:ext uri="{FF2B5EF4-FFF2-40B4-BE49-F238E27FC236}">
                  <a16:creationId xmlns:a16="http://schemas.microsoft.com/office/drawing/2014/main" id="{3003CFC1-74DB-48F9-F8BE-9C344E684B5D}"/>
                </a:ext>
              </a:extLst>
            </p:cNvPr>
            <p:cNvSpPr/>
            <p:nvPr/>
          </p:nvSpPr>
          <p:spPr>
            <a:xfrm>
              <a:off x="2414482" y="2214037"/>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11815"/>
                  </a:cubicBezTo>
                  <a:cubicBezTo>
                    <a:pt x="0" y="17686"/>
                    <a:pt x="5383" y="21600"/>
                    <a:pt x="10833" y="21600"/>
                  </a:cubicBezTo>
                  <a:cubicBezTo>
                    <a:pt x="16217" y="21600"/>
                    <a:pt x="21600" y="17686"/>
                    <a:pt x="21600" y="11815"/>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92" name="Google Shape;4048;p43">
              <a:extLst>
                <a:ext uri="{FF2B5EF4-FFF2-40B4-BE49-F238E27FC236}">
                  <a16:creationId xmlns:a16="http://schemas.microsoft.com/office/drawing/2014/main" id="{2AA0B044-F21F-3E65-B6A2-CD9DD720A037}"/>
                </a:ext>
              </a:extLst>
            </p:cNvPr>
            <p:cNvSpPr/>
            <p:nvPr/>
          </p:nvSpPr>
          <p:spPr>
            <a:xfrm>
              <a:off x="2444693" y="2242245"/>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383"/>
                    <a:pt x="0" y="10767"/>
                  </a:cubicBezTo>
                  <a:cubicBezTo>
                    <a:pt x="0" y="16217"/>
                    <a:pt x="3914"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93" name="Google Shape;4049;p43">
              <a:extLst>
                <a:ext uri="{FF2B5EF4-FFF2-40B4-BE49-F238E27FC236}">
                  <a16:creationId xmlns:a16="http://schemas.microsoft.com/office/drawing/2014/main" id="{D19D17A1-4510-1C4A-00A4-0145B297D5A5}"/>
                </a:ext>
              </a:extLst>
            </p:cNvPr>
            <p:cNvSpPr/>
            <p:nvPr/>
          </p:nvSpPr>
          <p:spPr>
            <a:xfrm>
              <a:off x="2414482" y="2272456"/>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14"/>
                    <a:pt x="0" y="11742"/>
                  </a:cubicBezTo>
                  <a:cubicBezTo>
                    <a:pt x="0" y="17686"/>
                    <a:pt x="5383" y="21600"/>
                    <a:pt x="10833" y="21600"/>
                  </a:cubicBezTo>
                  <a:cubicBezTo>
                    <a:pt x="16217" y="21600"/>
                    <a:pt x="21600" y="17686"/>
                    <a:pt x="21600" y="11742"/>
                  </a:cubicBezTo>
                  <a:cubicBezTo>
                    <a:pt x="21600" y="391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94" name="Google Shape;4050;p43">
              <a:extLst>
                <a:ext uri="{FF2B5EF4-FFF2-40B4-BE49-F238E27FC236}">
                  <a16:creationId xmlns:a16="http://schemas.microsoft.com/office/drawing/2014/main" id="{7E789E0A-F7B4-288E-7435-F8207FBA0EEC}"/>
                </a:ext>
              </a:extLst>
            </p:cNvPr>
            <p:cNvSpPr/>
            <p:nvPr/>
          </p:nvSpPr>
          <p:spPr>
            <a:xfrm>
              <a:off x="2444693" y="2300589"/>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433"/>
                    <a:pt x="0" y="10800"/>
                  </a:cubicBezTo>
                  <a:cubicBezTo>
                    <a:pt x="0" y="16167"/>
                    <a:pt x="3914"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95" name="Google Shape;4051;p43">
              <a:extLst>
                <a:ext uri="{FF2B5EF4-FFF2-40B4-BE49-F238E27FC236}">
                  <a16:creationId xmlns:a16="http://schemas.microsoft.com/office/drawing/2014/main" id="{E529D60E-4F00-F4E5-FB87-1F5A820DBF91}"/>
                </a:ext>
              </a:extLst>
            </p:cNvPr>
            <p:cNvSpPr/>
            <p:nvPr/>
          </p:nvSpPr>
          <p:spPr>
            <a:xfrm>
              <a:off x="2414482" y="2330802"/>
              <a:ext cx="24124"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3901"/>
                    <a:pt x="0" y="11775"/>
                  </a:cubicBezTo>
                  <a:cubicBezTo>
                    <a:pt x="0" y="17627"/>
                    <a:pt x="5383" y="21600"/>
                    <a:pt x="10833" y="21600"/>
                  </a:cubicBezTo>
                  <a:cubicBezTo>
                    <a:pt x="16217" y="21600"/>
                    <a:pt x="21600" y="17627"/>
                    <a:pt x="21600" y="11775"/>
                  </a:cubicBezTo>
                  <a:cubicBezTo>
                    <a:pt x="21600" y="390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96" name="Google Shape;4052;p43">
              <a:extLst>
                <a:ext uri="{FF2B5EF4-FFF2-40B4-BE49-F238E27FC236}">
                  <a16:creationId xmlns:a16="http://schemas.microsoft.com/office/drawing/2014/main" id="{9F2AE43B-51FB-F16C-C0C2-AD5788AC985C}"/>
                </a:ext>
              </a:extLst>
            </p:cNvPr>
            <p:cNvSpPr/>
            <p:nvPr/>
          </p:nvSpPr>
          <p:spPr>
            <a:xfrm>
              <a:off x="2444693" y="2359008"/>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5383"/>
                    <a:pt x="0" y="10833"/>
                  </a:cubicBezTo>
                  <a:cubicBezTo>
                    <a:pt x="0" y="16217"/>
                    <a:pt x="3914" y="21600"/>
                    <a:pt x="11742" y="21600"/>
                  </a:cubicBezTo>
                  <a:cubicBezTo>
                    <a:pt x="17686" y="21600"/>
                    <a:pt x="21600" y="16217"/>
                    <a:pt x="21600" y="10833"/>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97" name="Google Shape;4053;p43">
              <a:extLst>
                <a:ext uri="{FF2B5EF4-FFF2-40B4-BE49-F238E27FC236}">
                  <a16:creationId xmlns:a16="http://schemas.microsoft.com/office/drawing/2014/main" id="{D48F6F17-070D-2AB3-1C24-F6842CFE0E85}"/>
                </a:ext>
              </a:extLst>
            </p:cNvPr>
            <p:cNvSpPr/>
            <p:nvPr/>
          </p:nvSpPr>
          <p:spPr>
            <a:xfrm>
              <a:off x="2414482" y="2389221"/>
              <a:ext cx="24124"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98" name="Google Shape;4054;p43">
              <a:extLst>
                <a:ext uri="{FF2B5EF4-FFF2-40B4-BE49-F238E27FC236}">
                  <a16:creationId xmlns:a16="http://schemas.microsoft.com/office/drawing/2014/main" id="{66817770-C587-3C42-7A6C-21D90FA73D9C}"/>
                </a:ext>
              </a:extLst>
            </p:cNvPr>
            <p:cNvSpPr/>
            <p:nvPr/>
          </p:nvSpPr>
          <p:spPr>
            <a:xfrm>
              <a:off x="2444693" y="2419432"/>
              <a:ext cx="22120" cy="22121"/>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5729"/>
                    <a:pt x="3914"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799" name="Google Shape;4055;p43">
              <a:extLst>
                <a:ext uri="{FF2B5EF4-FFF2-40B4-BE49-F238E27FC236}">
                  <a16:creationId xmlns:a16="http://schemas.microsoft.com/office/drawing/2014/main" id="{5AE13199-44F7-C7F2-963C-863EBE2A5CD4}"/>
                </a:ext>
              </a:extLst>
            </p:cNvPr>
            <p:cNvSpPr/>
            <p:nvPr/>
          </p:nvSpPr>
          <p:spPr>
            <a:xfrm>
              <a:off x="2444693" y="2477777"/>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01"/>
                    <a:pt x="0" y="9825"/>
                  </a:cubicBezTo>
                  <a:cubicBezTo>
                    <a:pt x="0" y="15676"/>
                    <a:pt x="3914" y="21600"/>
                    <a:pt x="11742" y="21600"/>
                  </a:cubicBezTo>
                  <a:cubicBezTo>
                    <a:pt x="17686" y="21600"/>
                    <a:pt x="21600" y="15676"/>
                    <a:pt x="21600" y="9825"/>
                  </a:cubicBezTo>
                  <a:cubicBezTo>
                    <a:pt x="21600" y="3901"/>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00" name="Google Shape;4056;p43">
              <a:extLst>
                <a:ext uri="{FF2B5EF4-FFF2-40B4-BE49-F238E27FC236}">
                  <a16:creationId xmlns:a16="http://schemas.microsoft.com/office/drawing/2014/main" id="{19586C40-F78D-07EA-BDD4-A1C4A5A4D071}"/>
                </a:ext>
              </a:extLst>
            </p:cNvPr>
            <p:cNvSpPr/>
            <p:nvPr/>
          </p:nvSpPr>
          <p:spPr>
            <a:xfrm>
              <a:off x="2414482" y="2447565"/>
              <a:ext cx="24124" cy="2219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924"/>
                    <a:pt x="0" y="11775"/>
                  </a:cubicBezTo>
                  <a:cubicBezTo>
                    <a:pt x="0" y="17627"/>
                    <a:pt x="5383" y="21600"/>
                    <a:pt x="10833" y="21600"/>
                  </a:cubicBezTo>
                  <a:cubicBezTo>
                    <a:pt x="16217" y="21600"/>
                    <a:pt x="21600" y="17627"/>
                    <a:pt x="21600" y="11775"/>
                  </a:cubicBezTo>
                  <a:cubicBezTo>
                    <a:pt x="21600" y="5924"/>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01" name="Google Shape;4057;p43">
              <a:extLst>
                <a:ext uri="{FF2B5EF4-FFF2-40B4-BE49-F238E27FC236}">
                  <a16:creationId xmlns:a16="http://schemas.microsoft.com/office/drawing/2014/main" id="{79D18A7D-1FF8-5F48-EBC9-F6C6A44476CD}"/>
                </a:ext>
              </a:extLst>
            </p:cNvPr>
            <p:cNvSpPr/>
            <p:nvPr/>
          </p:nvSpPr>
          <p:spPr>
            <a:xfrm>
              <a:off x="2414482" y="2505984"/>
              <a:ext cx="24124" cy="22120"/>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815"/>
                  </a:cubicBezTo>
                  <a:cubicBezTo>
                    <a:pt x="0" y="17686"/>
                    <a:pt x="5383" y="21600"/>
                    <a:pt x="10833" y="21600"/>
                  </a:cubicBezTo>
                  <a:cubicBezTo>
                    <a:pt x="16217" y="21600"/>
                    <a:pt x="21600" y="17686"/>
                    <a:pt x="21600" y="11815"/>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02" name="Google Shape;4058;p43">
              <a:extLst>
                <a:ext uri="{FF2B5EF4-FFF2-40B4-BE49-F238E27FC236}">
                  <a16:creationId xmlns:a16="http://schemas.microsoft.com/office/drawing/2014/main" id="{CEF1EBBE-F709-9E40-6405-5E3EA0FA9812}"/>
                </a:ext>
              </a:extLst>
            </p:cNvPr>
            <p:cNvSpPr/>
            <p:nvPr/>
          </p:nvSpPr>
          <p:spPr>
            <a:xfrm>
              <a:off x="2444693" y="2536195"/>
              <a:ext cx="22120" cy="22120"/>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3914" y="0"/>
                    <a:pt x="0" y="3914"/>
                    <a:pt x="0" y="9785"/>
                  </a:cubicBezTo>
                  <a:cubicBezTo>
                    <a:pt x="0" y="15729"/>
                    <a:pt x="3914" y="21600"/>
                    <a:pt x="11742" y="21600"/>
                  </a:cubicBezTo>
                  <a:cubicBezTo>
                    <a:pt x="17686" y="21600"/>
                    <a:pt x="21600" y="15729"/>
                    <a:pt x="21600" y="9785"/>
                  </a:cubicBezTo>
                  <a:cubicBezTo>
                    <a:pt x="21600" y="3914"/>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03" name="Google Shape;4059;p43">
              <a:extLst>
                <a:ext uri="{FF2B5EF4-FFF2-40B4-BE49-F238E27FC236}">
                  <a16:creationId xmlns:a16="http://schemas.microsoft.com/office/drawing/2014/main" id="{40FBF160-7D64-7245-EAED-5B4D1FB4A571}"/>
                </a:ext>
              </a:extLst>
            </p:cNvPr>
            <p:cNvSpPr/>
            <p:nvPr/>
          </p:nvSpPr>
          <p:spPr>
            <a:xfrm>
              <a:off x="2444693" y="2594541"/>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3973"/>
                    <a:pt x="0" y="9825"/>
                  </a:cubicBezTo>
                  <a:cubicBezTo>
                    <a:pt x="3914" y="13726"/>
                    <a:pt x="5871" y="17699"/>
                    <a:pt x="9785" y="21600"/>
                  </a:cubicBezTo>
                  <a:lnTo>
                    <a:pt x="11742" y="21600"/>
                  </a:lnTo>
                  <a:cubicBezTo>
                    <a:pt x="17686" y="21600"/>
                    <a:pt x="21600" y="15676"/>
                    <a:pt x="21600" y="9825"/>
                  </a:cubicBezTo>
                  <a:cubicBezTo>
                    <a:pt x="21600" y="397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24" name="Google Shape;4080;p43">
              <a:extLst>
                <a:ext uri="{FF2B5EF4-FFF2-40B4-BE49-F238E27FC236}">
                  <a16:creationId xmlns:a16="http://schemas.microsoft.com/office/drawing/2014/main" id="{C8405559-EC2E-570E-1189-448763B8E26F}"/>
                </a:ext>
              </a:extLst>
            </p:cNvPr>
            <p:cNvSpPr/>
            <p:nvPr/>
          </p:nvSpPr>
          <p:spPr>
            <a:xfrm>
              <a:off x="2386275" y="2008644"/>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433"/>
                    <a:pt x="0" y="10800"/>
                  </a:cubicBezTo>
                  <a:cubicBezTo>
                    <a:pt x="0" y="16167"/>
                    <a:pt x="3914" y="21600"/>
                    <a:pt x="11815" y="21600"/>
                  </a:cubicBezTo>
                  <a:cubicBezTo>
                    <a:pt x="17686" y="21600"/>
                    <a:pt x="21600" y="16167"/>
                    <a:pt x="21600" y="10800"/>
                  </a:cubicBezTo>
                  <a:cubicBezTo>
                    <a:pt x="21600" y="543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25" name="Google Shape;4081;p43">
              <a:extLst>
                <a:ext uri="{FF2B5EF4-FFF2-40B4-BE49-F238E27FC236}">
                  <a16:creationId xmlns:a16="http://schemas.microsoft.com/office/drawing/2014/main" id="{6FE2385D-64E7-2454-9D8A-D3CB5C0C25F2}"/>
                </a:ext>
              </a:extLst>
            </p:cNvPr>
            <p:cNvSpPr/>
            <p:nvPr/>
          </p:nvSpPr>
          <p:spPr>
            <a:xfrm>
              <a:off x="2356064" y="2038856"/>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01"/>
                    <a:pt x="0" y="9825"/>
                  </a:cubicBezTo>
                  <a:cubicBezTo>
                    <a:pt x="0" y="17627"/>
                    <a:pt x="5433" y="21600"/>
                    <a:pt x="10800" y="21600"/>
                  </a:cubicBezTo>
                  <a:cubicBezTo>
                    <a:pt x="16167" y="21600"/>
                    <a:pt x="21600" y="17627"/>
                    <a:pt x="21600" y="982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26" name="Google Shape;4082;p43">
              <a:extLst>
                <a:ext uri="{FF2B5EF4-FFF2-40B4-BE49-F238E27FC236}">
                  <a16:creationId xmlns:a16="http://schemas.microsoft.com/office/drawing/2014/main" id="{B05D43D6-5430-645B-F0C9-E244E333BF86}"/>
                </a:ext>
              </a:extLst>
            </p:cNvPr>
            <p:cNvSpPr/>
            <p:nvPr/>
          </p:nvSpPr>
          <p:spPr>
            <a:xfrm>
              <a:off x="2386275" y="2067063"/>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383"/>
                    <a:pt x="0" y="10833"/>
                  </a:cubicBezTo>
                  <a:cubicBezTo>
                    <a:pt x="0" y="16217"/>
                    <a:pt x="3914" y="21600"/>
                    <a:pt x="11815" y="21600"/>
                  </a:cubicBezTo>
                  <a:cubicBezTo>
                    <a:pt x="17686" y="21600"/>
                    <a:pt x="21600" y="16217"/>
                    <a:pt x="21600" y="10833"/>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27" name="Google Shape;4083;p43">
              <a:extLst>
                <a:ext uri="{FF2B5EF4-FFF2-40B4-BE49-F238E27FC236}">
                  <a16:creationId xmlns:a16="http://schemas.microsoft.com/office/drawing/2014/main" id="{B2EBF9BB-2EA6-53FF-C6C4-1F7B86A2A70D}"/>
                </a:ext>
              </a:extLst>
            </p:cNvPr>
            <p:cNvSpPr/>
            <p:nvPr/>
          </p:nvSpPr>
          <p:spPr>
            <a:xfrm>
              <a:off x="2356064" y="2097275"/>
              <a:ext cx="24198"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7686"/>
                    <a:pt x="5433" y="21600"/>
                    <a:pt x="10800" y="21600"/>
                  </a:cubicBezTo>
                  <a:cubicBezTo>
                    <a:pt x="16167" y="21600"/>
                    <a:pt x="21600" y="17686"/>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28" name="Google Shape;4084;p43">
              <a:extLst>
                <a:ext uri="{FF2B5EF4-FFF2-40B4-BE49-F238E27FC236}">
                  <a16:creationId xmlns:a16="http://schemas.microsoft.com/office/drawing/2014/main" id="{32CA423E-26F6-1DD5-3962-5B010D34FD5A}"/>
                </a:ext>
              </a:extLst>
            </p:cNvPr>
            <p:cNvSpPr/>
            <p:nvPr/>
          </p:nvSpPr>
          <p:spPr>
            <a:xfrm>
              <a:off x="2386275" y="2125482"/>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383"/>
                    <a:pt x="0" y="10767"/>
                  </a:cubicBezTo>
                  <a:cubicBezTo>
                    <a:pt x="0" y="16217"/>
                    <a:pt x="3914" y="21600"/>
                    <a:pt x="11815" y="21600"/>
                  </a:cubicBezTo>
                  <a:cubicBezTo>
                    <a:pt x="17686" y="21600"/>
                    <a:pt x="21600" y="16217"/>
                    <a:pt x="21600" y="10767"/>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29" name="Google Shape;4085;p43">
              <a:extLst>
                <a:ext uri="{FF2B5EF4-FFF2-40B4-BE49-F238E27FC236}">
                  <a16:creationId xmlns:a16="http://schemas.microsoft.com/office/drawing/2014/main" id="{C42BF9FF-89E5-C16D-ACCA-6D22817F8F90}"/>
                </a:ext>
              </a:extLst>
            </p:cNvPr>
            <p:cNvSpPr/>
            <p:nvPr/>
          </p:nvSpPr>
          <p:spPr>
            <a:xfrm>
              <a:off x="2356064" y="2155620"/>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73"/>
                    <a:pt x="0" y="11775"/>
                  </a:cubicBezTo>
                  <a:cubicBezTo>
                    <a:pt x="0" y="17699"/>
                    <a:pt x="5433" y="21600"/>
                    <a:pt x="10800" y="21600"/>
                  </a:cubicBezTo>
                  <a:cubicBezTo>
                    <a:pt x="16167" y="21600"/>
                    <a:pt x="21600" y="17699"/>
                    <a:pt x="21600" y="1177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30" name="Google Shape;4086;p43">
              <a:extLst>
                <a:ext uri="{FF2B5EF4-FFF2-40B4-BE49-F238E27FC236}">
                  <a16:creationId xmlns:a16="http://schemas.microsoft.com/office/drawing/2014/main" id="{BCC83B6F-CCD5-2998-9691-E0F2036E8A4B}"/>
                </a:ext>
              </a:extLst>
            </p:cNvPr>
            <p:cNvSpPr/>
            <p:nvPr/>
          </p:nvSpPr>
          <p:spPr>
            <a:xfrm>
              <a:off x="2386275" y="2183827"/>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433"/>
                    <a:pt x="0" y="10800"/>
                  </a:cubicBezTo>
                  <a:cubicBezTo>
                    <a:pt x="0" y="16167"/>
                    <a:pt x="3914" y="21600"/>
                    <a:pt x="11815" y="21600"/>
                  </a:cubicBezTo>
                  <a:cubicBezTo>
                    <a:pt x="17686" y="21600"/>
                    <a:pt x="21600" y="16167"/>
                    <a:pt x="21600" y="10800"/>
                  </a:cubicBezTo>
                  <a:cubicBezTo>
                    <a:pt x="21600" y="543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31" name="Google Shape;4087;p43">
              <a:extLst>
                <a:ext uri="{FF2B5EF4-FFF2-40B4-BE49-F238E27FC236}">
                  <a16:creationId xmlns:a16="http://schemas.microsoft.com/office/drawing/2014/main" id="{6C2073DB-7FF1-BA88-C3AD-F4CC04A1A1D8}"/>
                </a:ext>
              </a:extLst>
            </p:cNvPr>
            <p:cNvSpPr/>
            <p:nvPr/>
          </p:nvSpPr>
          <p:spPr>
            <a:xfrm>
              <a:off x="2356064" y="2214038"/>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11815"/>
                  </a:cubicBezTo>
                  <a:cubicBezTo>
                    <a:pt x="0" y="17686"/>
                    <a:pt x="5433" y="21600"/>
                    <a:pt x="10800" y="21600"/>
                  </a:cubicBezTo>
                  <a:cubicBezTo>
                    <a:pt x="16167" y="21600"/>
                    <a:pt x="21600" y="17686"/>
                    <a:pt x="21600" y="1181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32" name="Google Shape;4088;p43">
              <a:extLst>
                <a:ext uri="{FF2B5EF4-FFF2-40B4-BE49-F238E27FC236}">
                  <a16:creationId xmlns:a16="http://schemas.microsoft.com/office/drawing/2014/main" id="{E4F3F411-78BE-7BB9-C214-5C74C4A86D2D}"/>
                </a:ext>
              </a:extLst>
            </p:cNvPr>
            <p:cNvSpPr/>
            <p:nvPr/>
          </p:nvSpPr>
          <p:spPr>
            <a:xfrm>
              <a:off x="2386275" y="2242246"/>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383"/>
                    <a:pt x="0" y="10767"/>
                  </a:cubicBezTo>
                  <a:cubicBezTo>
                    <a:pt x="0" y="16217"/>
                    <a:pt x="3914" y="21600"/>
                    <a:pt x="11815" y="21600"/>
                  </a:cubicBezTo>
                  <a:cubicBezTo>
                    <a:pt x="17686" y="21600"/>
                    <a:pt x="21600" y="16217"/>
                    <a:pt x="21600" y="10767"/>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33" name="Google Shape;4089;p43">
              <a:extLst>
                <a:ext uri="{FF2B5EF4-FFF2-40B4-BE49-F238E27FC236}">
                  <a16:creationId xmlns:a16="http://schemas.microsoft.com/office/drawing/2014/main" id="{84E7B302-725E-FAC6-CCCB-CD97002499CD}"/>
                </a:ext>
              </a:extLst>
            </p:cNvPr>
            <p:cNvSpPr/>
            <p:nvPr/>
          </p:nvSpPr>
          <p:spPr>
            <a:xfrm>
              <a:off x="2356064" y="2272457"/>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11742"/>
                  </a:cubicBezTo>
                  <a:cubicBezTo>
                    <a:pt x="0" y="17686"/>
                    <a:pt x="5433" y="21600"/>
                    <a:pt x="10800" y="21600"/>
                  </a:cubicBezTo>
                  <a:cubicBezTo>
                    <a:pt x="16167" y="21600"/>
                    <a:pt x="21600" y="17686"/>
                    <a:pt x="21600" y="11742"/>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34" name="Google Shape;4090;p43">
              <a:extLst>
                <a:ext uri="{FF2B5EF4-FFF2-40B4-BE49-F238E27FC236}">
                  <a16:creationId xmlns:a16="http://schemas.microsoft.com/office/drawing/2014/main" id="{D29BE806-04BF-13E7-C4D9-977C434E9235}"/>
                </a:ext>
              </a:extLst>
            </p:cNvPr>
            <p:cNvSpPr/>
            <p:nvPr/>
          </p:nvSpPr>
          <p:spPr>
            <a:xfrm>
              <a:off x="2386275" y="2300590"/>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433"/>
                    <a:pt x="0" y="10800"/>
                  </a:cubicBezTo>
                  <a:cubicBezTo>
                    <a:pt x="0" y="16167"/>
                    <a:pt x="3914" y="21600"/>
                    <a:pt x="11815" y="21600"/>
                  </a:cubicBezTo>
                  <a:cubicBezTo>
                    <a:pt x="17686" y="21600"/>
                    <a:pt x="21600" y="16167"/>
                    <a:pt x="21600" y="10800"/>
                  </a:cubicBezTo>
                  <a:cubicBezTo>
                    <a:pt x="21600" y="543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35" name="Google Shape;4091;p43">
              <a:extLst>
                <a:ext uri="{FF2B5EF4-FFF2-40B4-BE49-F238E27FC236}">
                  <a16:creationId xmlns:a16="http://schemas.microsoft.com/office/drawing/2014/main" id="{8DEE48A5-A2EA-0F85-B83B-5D12AF4988E9}"/>
                </a:ext>
              </a:extLst>
            </p:cNvPr>
            <p:cNvSpPr/>
            <p:nvPr/>
          </p:nvSpPr>
          <p:spPr>
            <a:xfrm>
              <a:off x="2356064" y="2330802"/>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01"/>
                    <a:pt x="0" y="11775"/>
                  </a:cubicBezTo>
                  <a:cubicBezTo>
                    <a:pt x="0" y="17627"/>
                    <a:pt x="5433" y="21600"/>
                    <a:pt x="10800" y="21600"/>
                  </a:cubicBezTo>
                  <a:cubicBezTo>
                    <a:pt x="16167" y="21600"/>
                    <a:pt x="21600" y="17627"/>
                    <a:pt x="21600" y="1177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36" name="Google Shape;4092;p43">
              <a:extLst>
                <a:ext uri="{FF2B5EF4-FFF2-40B4-BE49-F238E27FC236}">
                  <a16:creationId xmlns:a16="http://schemas.microsoft.com/office/drawing/2014/main" id="{4E236AE3-40B3-6588-41DE-BC0D22144256}"/>
                </a:ext>
              </a:extLst>
            </p:cNvPr>
            <p:cNvSpPr/>
            <p:nvPr/>
          </p:nvSpPr>
          <p:spPr>
            <a:xfrm>
              <a:off x="2386275" y="2359009"/>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383"/>
                    <a:pt x="0" y="10833"/>
                  </a:cubicBezTo>
                  <a:cubicBezTo>
                    <a:pt x="0" y="16217"/>
                    <a:pt x="3914" y="21600"/>
                    <a:pt x="11815" y="21600"/>
                  </a:cubicBezTo>
                  <a:cubicBezTo>
                    <a:pt x="17686" y="21600"/>
                    <a:pt x="21600" y="16217"/>
                    <a:pt x="21600" y="10833"/>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37" name="Google Shape;4093;p43">
              <a:extLst>
                <a:ext uri="{FF2B5EF4-FFF2-40B4-BE49-F238E27FC236}">
                  <a16:creationId xmlns:a16="http://schemas.microsoft.com/office/drawing/2014/main" id="{14C1D90B-3F19-6549-185F-C843469C2279}"/>
                </a:ext>
              </a:extLst>
            </p:cNvPr>
            <p:cNvSpPr/>
            <p:nvPr/>
          </p:nvSpPr>
          <p:spPr>
            <a:xfrm>
              <a:off x="2356064" y="2389221"/>
              <a:ext cx="24198"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871"/>
                    <a:pt x="0" y="11815"/>
                  </a:cubicBezTo>
                  <a:cubicBezTo>
                    <a:pt x="0" y="17686"/>
                    <a:pt x="5433" y="21600"/>
                    <a:pt x="10800" y="21600"/>
                  </a:cubicBezTo>
                  <a:cubicBezTo>
                    <a:pt x="16167" y="21600"/>
                    <a:pt x="21600" y="17686"/>
                    <a:pt x="21600" y="11815"/>
                  </a:cubicBezTo>
                  <a:cubicBezTo>
                    <a:pt x="21600" y="587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38" name="Google Shape;4094;p43">
              <a:extLst>
                <a:ext uri="{FF2B5EF4-FFF2-40B4-BE49-F238E27FC236}">
                  <a16:creationId xmlns:a16="http://schemas.microsoft.com/office/drawing/2014/main" id="{5760C397-14AF-6D35-7816-5B9538396405}"/>
                </a:ext>
              </a:extLst>
            </p:cNvPr>
            <p:cNvSpPr/>
            <p:nvPr/>
          </p:nvSpPr>
          <p:spPr>
            <a:xfrm>
              <a:off x="2386275" y="2419433"/>
              <a:ext cx="22120" cy="22121"/>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14"/>
                    <a:pt x="0" y="9785"/>
                  </a:cubicBezTo>
                  <a:cubicBezTo>
                    <a:pt x="0" y="15729"/>
                    <a:pt x="3914" y="21600"/>
                    <a:pt x="11815" y="21600"/>
                  </a:cubicBezTo>
                  <a:cubicBezTo>
                    <a:pt x="17686" y="21600"/>
                    <a:pt x="21600" y="15729"/>
                    <a:pt x="21600" y="9785"/>
                  </a:cubicBezTo>
                  <a:cubicBezTo>
                    <a:pt x="21600" y="3914"/>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39" name="Google Shape;4095;p43">
              <a:extLst>
                <a:ext uri="{FF2B5EF4-FFF2-40B4-BE49-F238E27FC236}">
                  <a16:creationId xmlns:a16="http://schemas.microsoft.com/office/drawing/2014/main" id="{D989DAF5-F589-2D58-F5C1-F13A705A6ED6}"/>
                </a:ext>
              </a:extLst>
            </p:cNvPr>
            <p:cNvSpPr/>
            <p:nvPr/>
          </p:nvSpPr>
          <p:spPr>
            <a:xfrm>
              <a:off x="2386275" y="2477777"/>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3901"/>
                    <a:pt x="0" y="9825"/>
                  </a:cubicBezTo>
                  <a:cubicBezTo>
                    <a:pt x="0" y="15676"/>
                    <a:pt x="3914" y="21600"/>
                    <a:pt x="11815" y="21600"/>
                  </a:cubicBezTo>
                  <a:cubicBezTo>
                    <a:pt x="17686" y="21600"/>
                    <a:pt x="21600" y="15676"/>
                    <a:pt x="21600" y="9825"/>
                  </a:cubicBezTo>
                  <a:cubicBezTo>
                    <a:pt x="21600" y="3901"/>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40" name="Google Shape;4096;p43">
              <a:extLst>
                <a:ext uri="{FF2B5EF4-FFF2-40B4-BE49-F238E27FC236}">
                  <a16:creationId xmlns:a16="http://schemas.microsoft.com/office/drawing/2014/main" id="{3F335EDB-F1DA-61F6-FFBD-372420685F1B}"/>
                </a:ext>
              </a:extLst>
            </p:cNvPr>
            <p:cNvSpPr/>
            <p:nvPr/>
          </p:nvSpPr>
          <p:spPr>
            <a:xfrm>
              <a:off x="2356064" y="2447566"/>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924"/>
                    <a:pt x="0" y="11775"/>
                  </a:cubicBezTo>
                  <a:cubicBezTo>
                    <a:pt x="0" y="17627"/>
                    <a:pt x="5433" y="21600"/>
                    <a:pt x="10800" y="21600"/>
                  </a:cubicBezTo>
                  <a:cubicBezTo>
                    <a:pt x="16167" y="21600"/>
                    <a:pt x="21600" y="17627"/>
                    <a:pt x="21600" y="11775"/>
                  </a:cubicBezTo>
                  <a:cubicBezTo>
                    <a:pt x="21600" y="592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41" name="Google Shape;4097;p43">
              <a:extLst>
                <a:ext uri="{FF2B5EF4-FFF2-40B4-BE49-F238E27FC236}">
                  <a16:creationId xmlns:a16="http://schemas.microsoft.com/office/drawing/2014/main" id="{30A08121-5E3A-76CD-3588-0A109FA0EF3C}"/>
                </a:ext>
              </a:extLst>
            </p:cNvPr>
            <p:cNvSpPr/>
            <p:nvPr/>
          </p:nvSpPr>
          <p:spPr>
            <a:xfrm>
              <a:off x="2366159" y="2505985"/>
              <a:ext cx="14103" cy="16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139" y="8063"/>
                    <a:pt x="12278" y="13537"/>
                    <a:pt x="18531" y="21600"/>
                  </a:cubicBezTo>
                  <a:cubicBezTo>
                    <a:pt x="18531" y="18912"/>
                    <a:pt x="21600" y="18912"/>
                    <a:pt x="21600" y="16225"/>
                  </a:cubicBezTo>
                  <a:cubicBezTo>
                    <a:pt x="21600" y="8063"/>
                    <a:pt x="12278" y="0"/>
                    <a:pt x="306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42" name="Google Shape;4098;p43">
              <a:extLst>
                <a:ext uri="{FF2B5EF4-FFF2-40B4-BE49-F238E27FC236}">
                  <a16:creationId xmlns:a16="http://schemas.microsoft.com/office/drawing/2014/main" id="{8F66BD97-E354-F155-5053-05706C8B510C}"/>
                </a:ext>
              </a:extLst>
            </p:cNvPr>
            <p:cNvSpPr/>
            <p:nvPr/>
          </p:nvSpPr>
          <p:spPr>
            <a:xfrm>
              <a:off x="2392288" y="2536196"/>
              <a:ext cx="16108" cy="16108"/>
            </a:xfrm>
            <a:custGeom>
              <a:avLst/>
              <a:gdLst/>
              <a:ahLst/>
              <a:cxnLst>
                <a:cxn ang="0">
                  <a:pos x="wd2" y="hd2"/>
                </a:cxn>
                <a:cxn ang="5400000">
                  <a:pos x="wd2" y="hd2"/>
                </a:cxn>
                <a:cxn ang="10800000">
                  <a:pos x="wd2" y="hd2"/>
                </a:cxn>
                <a:cxn ang="16200000">
                  <a:pos x="wd2" y="hd2"/>
                </a:cxn>
              </a:cxnLst>
              <a:rect l="0" t="0" r="r" b="b"/>
              <a:pathLst>
                <a:path w="21600" h="21600" extrusionOk="0">
                  <a:moveTo>
                    <a:pt x="8162" y="0"/>
                  </a:moveTo>
                  <a:cubicBezTo>
                    <a:pt x="2787" y="0"/>
                    <a:pt x="0" y="0"/>
                    <a:pt x="0" y="2688"/>
                  </a:cubicBezTo>
                  <a:cubicBezTo>
                    <a:pt x="5475" y="8063"/>
                    <a:pt x="13537" y="13438"/>
                    <a:pt x="21600" y="21600"/>
                  </a:cubicBezTo>
                  <a:cubicBezTo>
                    <a:pt x="21600" y="18912"/>
                    <a:pt x="21600" y="16225"/>
                    <a:pt x="21600" y="13438"/>
                  </a:cubicBezTo>
                  <a:cubicBezTo>
                    <a:pt x="21600" y="5375"/>
                    <a:pt x="16225" y="0"/>
                    <a:pt x="816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43" name="Google Shape;4099;p43">
              <a:extLst>
                <a:ext uri="{FF2B5EF4-FFF2-40B4-BE49-F238E27FC236}">
                  <a16:creationId xmlns:a16="http://schemas.microsoft.com/office/drawing/2014/main" id="{9262A12B-671D-4BCD-6AC3-C5A5CCD0EF4A}"/>
                </a:ext>
              </a:extLst>
            </p:cNvPr>
            <p:cNvSpPr/>
            <p:nvPr/>
          </p:nvSpPr>
          <p:spPr>
            <a:xfrm>
              <a:off x="2386275" y="2602631"/>
              <a:ext cx="16108" cy="141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0" y="3069"/>
                    <a:pt x="0" y="3069"/>
                  </a:cubicBezTo>
                  <a:cubicBezTo>
                    <a:pt x="0" y="12278"/>
                    <a:pt x="5375" y="21600"/>
                    <a:pt x="16225" y="21600"/>
                  </a:cubicBezTo>
                  <a:cubicBezTo>
                    <a:pt x="16225" y="21600"/>
                    <a:pt x="18912" y="21600"/>
                    <a:pt x="21600" y="18531"/>
                  </a:cubicBezTo>
                  <a:cubicBezTo>
                    <a:pt x="19908" y="14665"/>
                    <a:pt x="17220" y="12051"/>
                    <a:pt x="14831" y="12051"/>
                  </a:cubicBezTo>
                  <a:cubicBezTo>
                    <a:pt x="13239" y="12051"/>
                    <a:pt x="11845" y="13074"/>
                    <a:pt x="10850" y="15461"/>
                  </a:cubicBezTo>
                  <a:cubicBezTo>
                    <a:pt x="5375" y="12278"/>
                    <a:pt x="2688" y="6139"/>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44" name="Google Shape;4100;p43">
              <a:extLst>
                <a:ext uri="{FF2B5EF4-FFF2-40B4-BE49-F238E27FC236}">
                  <a16:creationId xmlns:a16="http://schemas.microsoft.com/office/drawing/2014/main" id="{C963BBD9-5DF6-48E6-0ACB-4F3FBBCDD342}"/>
                </a:ext>
              </a:extLst>
            </p:cNvPr>
            <p:cNvSpPr/>
            <p:nvPr/>
          </p:nvSpPr>
          <p:spPr>
            <a:xfrm>
              <a:off x="2414482" y="2564403"/>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871"/>
                    <a:pt x="0" y="11742"/>
                  </a:cubicBezTo>
                  <a:cubicBezTo>
                    <a:pt x="0" y="11742"/>
                    <a:pt x="1794" y="13699"/>
                    <a:pt x="1794" y="13699"/>
                  </a:cubicBezTo>
                  <a:cubicBezTo>
                    <a:pt x="3589" y="17686"/>
                    <a:pt x="7178" y="19643"/>
                    <a:pt x="10833" y="21600"/>
                  </a:cubicBezTo>
                  <a:cubicBezTo>
                    <a:pt x="16217" y="21600"/>
                    <a:pt x="21600" y="17686"/>
                    <a:pt x="21600" y="11742"/>
                  </a:cubicBezTo>
                  <a:cubicBezTo>
                    <a:pt x="21600" y="5871"/>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45" name="Google Shape;4101;p43">
              <a:extLst>
                <a:ext uri="{FF2B5EF4-FFF2-40B4-BE49-F238E27FC236}">
                  <a16:creationId xmlns:a16="http://schemas.microsoft.com/office/drawing/2014/main" id="{44DB22D8-7C4F-01CA-2B06-DE88D2C839E6}"/>
                </a:ext>
              </a:extLst>
            </p:cNvPr>
            <p:cNvSpPr/>
            <p:nvPr/>
          </p:nvSpPr>
          <p:spPr>
            <a:xfrm>
              <a:off x="2360072" y="2564403"/>
              <a:ext cx="18186" cy="22121"/>
            </a:xfrm>
            <a:custGeom>
              <a:avLst/>
              <a:gdLst/>
              <a:ahLst/>
              <a:cxnLst>
                <a:cxn ang="0">
                  <a:pos x="wd2" y="hd2"/>
                </a:cxn>
                <a:cxn ang="5400000">
                  <a:pos x="wd2" y="hd2"/>
                </a:cxn>
                <a:cxn ang="10800000">
                  <a:pos x="wd2" y="hd2"/>
                </a:cxn>
                <a:cxn ang="16200000">
                  <a:pos x="wd2" y="hd2"/>
                </a:cxn>
              </a:cxnLst>
              <a:rect l="0" t="0" r="r" b="b"/>
              <a:pathLst>
                <a:path w="21600" h="21600" extrusionOk="0">
                  <a:moveTo>
                    <a:pt x="9610" y="0"/>
                  </a:moveTo>
                  <a:cubicBezTo>
                    <a:pt x="4849" y="0"/>
                    <a:pt x="2469" y="1957"/>
                    <a:pt x="0" y="3914"/>
                  </a:cubicBezTo>
                  <a:cubicBezTo>
                    <a:pt x="0" y="5871"/>
                    <a:pt x="2469" y="7828"/>
                    <a:pt x="4849" y="7828"/>
                  </a:cubicBezTo>
                  <a:lnTo>
                    <a:pt x="4849" y="21600"/>
                  </a:lnTo>
                  <a:lnTo>
                    <a:pt x="9610" y="21600"/>
                  </a:lnTo>
                  <a:cubicBezTo>
                    <a:pt x="14371" y="21600"/>
                    <a:pt x="19131" y="19643"/>
                    <a:pt x="21600" y="15729"/>
                  </a:cubicBezTo>
                  <a:cubicBezTo>
                    <a:pt x="21600" y="11742"/>
                    <a:pt x="19131" y="7828"/>
                    <a:pt x="19131" y="3914"/>
                  </a:cubicBezTo>
                  <a:cubicBezTo>
                    <a:pt x="16751" y="3914"/>
                    <a:pt x="16751" y="1957"/>
                    <a:pt x="16751" y="1957"/>
                  </a:cubicBezTo>
                  <a:cubicBezTo>
                    <a:pt x="14371" y="1957"/>
                    <a:pt x="11990" y="0"/>
                    <a:pt x="961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55" name="Google Shape;4111;p43">
              <a:extLst>
                <a:ext uri="{FF2B5EF4-FFF2-40B4-BE49-F238E27FC236}">
                  <a16:creationId xmlns:a16="http://schemas.microsoft.com/office/drawing/2014/main" id="{E1A2CDA9-0377-2ADD-B849-5518A75659C1}"/>
                </a:ext>
              </a:extLst>
            </p:cNvPr>
            <p:cNvSpPr/>
            <p:nvPr/>
          </p:nvSpPr>
          <p:spPr>
            <a:xfrm>
              <a:off x="2327932" y="2008643"/>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167"/>
                    <a:pt x="3914" y="21600"/>
                    <a:pt x="9785" y="21600"/>
                  </a:cubicBezTo>
                  <a:cubicBezTo>
                    <a:pt x="17686" y="21600"/>
                    <a:pt x="21600" y="16167"/>
                    <a:pt x="21600" y="10800"/>
                  </a:cubicBezTo>
                  <a:cubicBezTo>
                    <a:pt x="21600" y="543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56" name="Google Shape;4112;p43">
              <a:extLst>
                <a:ext uri="{FF2B5EF4-FFF2-40B4-BE49-F238E27FC236}">
                  <a16:creationId xmlns:a16="http://schemas.microsoft.com/office/drawing/2014/main" id="{5609BC06-0314-7C72-D5CB-EB4FE64C9519}"/>
                </a:ext>
              </a:extLst>
            </p:cNvPr>
            <p:cNvSpPr/>
            <p:nvPr/>
          </p:nvSpPr>
          <p:spPr>
            <a:xfrm>
              <a:off x="2327932" y="2067062"/>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833"/>
                  </a:cubicBezTo>
                  <a:cubicBezTo>
                    <a:pt x="0" y="16217"/>
                    <a:pt x="3914" y="21600"/>
                    <a:pt x="9785" y="21600"/>
                  </a:cubicBezTo>
                  <a:cubicBezTo>
                    <a:pt x="17686" y="21600"/>
                    <a:pt x="21600" y="16217"/>
                    <a:pt x="21600" y="10833"/>
                  </a:cubicBezTo>
                  <a:cubicBezTo>
                    <a:pt x="21600" y="538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57" name="Google Shape;4113;p43">
              <a:extLst>
                <a:ext uri="{FF2B5EF4-FFF2-40B4-BE49-F238E27FC236}">
                  <a16:creationId xmlns:a16="http://schemas.microsoft.com/office/drawing/2014/main" id="{BDCFD392-9648-0CA0-C1C1-1BE261890B7C}"/>
                </a:ext>
              </a:extLst>
            </p:cNvPr>
            <p:cNvSpPr/>
            <p:nvPr/>
          </p:nvSpPr>
          <p:spPr>
            <a:xfrm>
              <a:off x="2327932" y="2125481"/>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767"/>
                  </a:cubicBezTo>
                  <a:cubicBezTo>
                    <a:pt x="0" y="16217"/>
                    <a:pt x="3914" y="21600"/>
                    <a:pt x="9785" y="21600"/>
                  </a:cubicBezTo>
                  <a:cubicBezTo>
                    <a:pt x="17686" y="21600"/>
                    <a:pt x="21600" y="16217"/>
                    <a:pt x="21600" y="10767"/>
                  </a:cubicBezTo>
                  <a:cubicBezTo>
                    <a:pt x="21600" y="538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58" name="Google Shape;4114;p43">
              <a:extLst>
                <a:ext uri="{FF2B5EF4-FFF2-40B4-BE49-F238E27FC236}">
                  <a16:creationId xmlns:a16="http://schemas.microsoft.com/office/drawing/2014/main" id="{479F7FE9-10DF-EFA4-92BA-5367747F7898}"/>
                </a:ext>
              </a:extLst>
            </p:cNvPr>
            <p:cNvSpPr/>
            <p:nvPr/>
          </p:nvSpPr>
          <p:spPr>
            <a:xfrm>
              <a:off x="2327932" y="2183826"/>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167"/>
                    <a:pt x="3914" y="21600"/>
                    <a:pt x="9785" y="21600"/>
                  </a:cubicBezTo>
                  <a:cubicBezTo>
                    <a:pt x="17686" y="21600"/>
                    <a:pt x="21600" y="16167"/>
                    <a:pt x="21600" y="10800"/>
                  </a:cubicBezTo>
                  <a:cubicBezTo>
                    <a:pt x="21600" y="543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59" name="Google Shape;4115;p43">
              <a:extLst>
                <a:ext uri="{FF2B5EF4-FFF2-40B4-BE49-F238E27FC236}">
                  <a16:creationId xmlns:a16="http://schemas.microsoft.com/office/drawing/2014/main" id="{BE735FB2-DA84-C14E-D672-61A31E9C2E07}"/>
                </a:ext>
              </a:extLst>
            </p:cNvPr>
            <p:cNvSpPr/>
            <p:nvPr/>
          </p:nvSpPr>
          <p:spPr>
            <a:xfrm>
              <a:off x="2327932" y="2242245"/>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767"/>
                  </a:cubicBezTo>
                  <a:cubicBezTo>
                    <a:pt x="0" y="16217"/>
                    <a:pt x="3914" y="21600"/>
                    <a:pt x="9785" y="21600"/>
                  </a:cubicBezTo>
                  <a:cubicBezTo>
                    <a:pt x="17686" y="21600"/>
                    <a:pt x="21600" y="16217"/>
                    <a:pt x="21600" y="10767"/>
                  </a:cubicBezTo>
                  <a:cubicBezTo>
                    <a:pt x="21600" y="538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60" name="Google Shape;4116;p43">
              <a:extLst>
                <a:ext uri="{FF2B5EF4-FFF2-40B4-BE49-F238E27FC236}">
                  <a16:creationId xmlns:a16="http://schemas.microsoft.com/office/drawing/2014/main" id="{6BD9A102-A15B-2BD3-A085-2F95992038E0}"/>
                </a:ext>
              </a:extLst>
            </p:cNvPr>
            <p:cNvSpPr/>
            <p:nvPr/>
          </p:nvSpPr>
          <p:spPr>
            <a:xfrm>
              <a:off x="2327932" y="2300589"/>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433"/>
                    <a:pt x="0" y="10800"/>
                  </a:cubicBezTo>
                  <a:cubicBezTo>
                    <a:pt x="0" y="16167"/>
                    <a:pt x="3914" y="21600"/>
                    <a:pt x="9785" y="21600"/>
                  </a:cubicBezTo>
                  <a:cubicBezTo>
                    <a:pt x="17686" y="21600"/>
                    <a:pt x="21600" y="16167"/>
                    <a:pt x="21600" y="10800"/>
                  </a:cubicBezTo>
                  <a:cubicBezTo>
                    <a:pt x="21600" y="543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61" name="Google Shape;4117;p43">
              <a:extLst>
                <a:ext uri="{FF2B5EF4-FFF2-40B4-BE49-F238E27FC236}">
                  <a16:creationId xmlns:a16="http://schemas.microsoft.com/office/drawing/2014/main" id="{65EA541B-1FC7-C033-02A0-1A5BF4834B00}"/>
                </a:ext>
              </a:extLst>
            </p:cNvPr>
            <p:cNvSpPr/>
            <p:nvPr/>
          </p:nvSpPr>
          <p:spPr>
            <a:xfrm>
              <a:off x="2327932" y="2359008"/>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5383"/>
                    <a:pt x="0" y="10833"/>
                  </a:cubicBezTo>
                  <a:cubicBezTo>
                    <a:pt x="0" y="16217"/>
                    <a:pt x="3914" y="21600"/>
                    <a:pt x="9785" y="21600"/>
                  </a:cubicBezTo>
                  <a:cubicBezTo>
                    <a:pt x="17686" y="21600"/>
                    <a:pt x="21600" y="16217"/>
                    <a:pt x="21600" y="10833"/>
                  </a:cubicBezTo>
                  <a:cubicBezTo>
                    <a:pt x="21600" y="5383"/>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62" name="Google Shape;4118;p43">
              <a:extLst>
                <a:ext uri="{FF2B5EF4-FFF2-40B4-BE49-F238E27FC236}">
                  <a16:creationId xmlns:a16="http://schemas.microsoft.com/office/drawing/2014/main" id="{9F42222F-1F95-D52E-9561-D84780F89BDF}"/>
                </a:ext>
              </a:extLst>
            </p:cNvPr>
            <p:cNvSpPr/>
            <p:nvPr/>
          </p:nvSpPr>
          <p:spPr>
            <a:xfrm>
              <a:off x="2327932" y="2419432"/>
              <a:ext cx="22120"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9785"/>
                  </a:cubicBezTo>
                  <a:cubicBezTo>
                    <a:pt x="0" y="15729"/>
                    <a:pt x="3914" y="21600"/>
                    <a:pt x="9785" y="21600"/>
                  </a:cubicBezTo>
                  <a:cubicBezTo>
                    <a:pt x="17686" y="21600"/>
                    <a:pt x="21600" y="15729"/>
                    <a:pt x="21600" y="9785"/>
                  </a:cubicBezTo>
                  <a:cubicBezTo>
                    <a:pt x="21600" y="3914"/>
                    <a:pt x="17686"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63" name="Google Shape;4119;p43">
              <a:extLst>
                <a:ext uri="{FF2B5EF4-FFF2-40B4-BE49-F238E27FC236}">
                  <a16:creationId xmlns:a16="http://schemas.microsoft.com/office/drawing/2014/main" id="{BC661DBE-C22C-12E7-8C9F-0BB2D0990E7F}"/>
                </a:ext>
              </a:extLst>
            </p:cNvPr>
            <p:cNvSpPr/>
            <p:nvPr/>
          </p:nvSpPr>
          <p:spPr>
            <a:xfrm>
              <a:off x="2327932" y="2487570"/>
              <a:ext cx="14029"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0734"/>
                    <a:pt x="6171" y="21600"/>
                    <a:pt x="18514" y="21600"/>
                  </a:cubicBezTo>
                  <a:lnTo>
                    <a:pt x="21600" y="21600"/>
                  </a:lnTo>
                  <a:cubicBezTo>
                    <a:pt x="15429" y="10734"/>
                    <a:pt x="6171" y="7156"/>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64" name="Google Shape;4120;p43">
              <a:extLst>
                <a:ext uri="{FF2B5EF4-FFF2-40B4-BE49-F238E27FC236}">
                  <a16:creationId xmlns:a16="http://schemas.microsoft.com/office/drawing/2014/main" id="{152464B9-2715-0BBD-A2E3-0C3D7512822D}"/>
                </a:ext>
              </a:extLst>
            </p:cNvPr>
            <p:cNvSpPr/>
            <p:nvPr/>
          </p:nvSpPr>
          <p:spPr>
            <a:xfrm>
              <a:off x="2329936" y="2536195"/>
              <a:ext cx="20116" cy="16108"/>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cubicBezTo>
                    <a:pt x="6456" y="0"/>
                    <a:pt x="2152" y="2688"/>
                    <a:pt x="0" y="5375"/>
                  </a:cubicBezTo>
                  <a:cubicBezTo>
                    <a:pt x="6456" y="8063"/>
                    <a:pt x="12912" y="10750"/>
                    <a:pt x="17296" y="18912"/>
                  </a:cubicBezTo>
                  <a:cubicBezTo>
                    <a:pt x="17296" y="18912"/>
                    <a:pt x="19448" y="21600"/>
                    <a:pt x="19448" y="21600"/>
                  </a:cubicBezTo>
                  <a:cubicBezTo>
                    <a:pt x="21600" y="18912"/>
                    <a:pt x="21600" y="16225"/>
                    <a:pt x="21600" y="13438"/>
                  </a:cubicBezTo>
                  <a:cubicBezTo>
                    <a:pt x="21600" y="5375"/>
                    <a:pt x="17296" y="0"/>
                    <a:pt x="1076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93" name="Google Shape;4149;p43">
              <a:extLst>
                <a:ext uri="{FF2B5EF4-FFF2-40B4-BE49-F238E27FC236}">
                  <a16:creationId xmlns:a16="http://schemas.microsoft.com/office/drawing/2014/main" id="{EFDA968A-18FC-D7E6-95F5-8B7C73A45CF4}"/>
                </a:ext>
              </a:extLst>
            </p:cNvPr>
            <p:cNvSpPr/>
            <p:nvPr/>
          </p:nvSpPr>
          <p:spPr>
            <a:xfrm>
              <a:off x="2269515" y="2008643"/>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167"/>
                    <a:pt x="3914" y="21600"/>
                    <a:pt x="9858" y="21600"/>
                  </a:cubicBezTo>
                  <a:cubicBezTo>
                    <a:pt x="17686" y="21600"/>
                    <a:pt x="21600" y="16167"/>
                    <a:pt x="21600" y="10800"/>
                  </a:cubicBezTo>
                  <a:cubicBezTo>
                    <a:pt x="21600" y="543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95" name="Google Shape;4151;p43">
              <a:extLst>
                <a:ext uri="{FF2B5EF4-FFF2-40B4-BE49-F238E27FC236}">
                  <a16:creationId xmlns:a16="http://schemas.microsoft.com/office/drawing/2014/main" id="{6A5566BF-ADEE-F313-88BA-5C127C08761C}"/>
                </a:ext>
              </a:extLst>
            </p:cNvPr>
            <p:cNvSpPr/>
            <p:nvPr/>
          </p:nvSpPr>
          <p:spPr>
            <a:xfrm>
              <a:off x="2239305" y="2038855"/>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01"/>
                    <a:pt x="0" y="9825"/>
                  </a:cubicBezTo>
                  <a:cubicBezTo>
                    <a:pt x="0" y="17627"/>
                    <a:pt x="5367" y="21600"/>
                    <a:pt x="10800" y="21600"/>
                  </a:cubicBezTo>
                  <a:cubicBezTo>
                    <a:pt x="16167" y="21600"/>
                    <a:pt x="21600" y="17627"/>
                    <a:pt x="21600" y="982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96" name="Google Shape;4152;p43">
              <a:extLst>
                <a:ext uri="{FF2B5EF4-FFF2-40B4-BE49-F238E27FC236}">
                  <a16:creationId xmlns:a16="http://schemas.microsoft.com/office/drawing/2014/main" id="{367D3C07-B884-9400-A2DE-0249000509D2}"/>
                </a:ext>
              </a:extLst>
            </p:cNvPr>
            <p:cNvSpPr/>
            <p:nvPr/>
          </p:nvSpPr>
          <p:spPr>
            <a:xfrm>
              <a:off x="2269515" y="2067062"/>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833"/>
                  </a:cubicBezTo>
                  <a:cubicBezTo>
                    <a:pt x="0" y="16217"/>
                    <a:pt x="3914" y="21600"/>
                    <a:pt x="9858" y="21600"/>
                  </a:cubicBezTo>
                  <a:cubicBezTo>
                    <a:pt x="17686" y="21600"/>
                    <a:pt x="21600" y="16217"/>
                    <a:pt x="21600" y="10833"/>
                  </a:cubicBezTo>
                  <a:cubicBezTo>
                    <a:pt x="21600" y="538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97" name="Google Shape;4153;p43">
              <a:extLst>
                <a:ext uri="{FF2B5EF4-FFF2-40B4-BE49-F238E27FC236}">
                  <a16:creationId xmlns:a16="http://schemas.microsoft.com/office/drawing/2014/main" id="{CBF4E4BD-1C8E-1942-19E0-405B4970E53E}"/>
                </a:ext>
              </a:extLst>
            </p:cNvPr>
            <p:cNvSpPr/>
            <p:nvPr/>
          </p:nvSpPr>
          <p:spPr>
            <a:xfrm>
              <a:off x="2297722" y="2038855"/>
              <a:ext cx="24124"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01"/>
                    <a:pt x="0" y="9825"/>
                  </a:cubicBezTo>
                  <a:cubicBezTo>
                    <a:pt x="0" y="17627"/>
                    <a:pt x="5383" y="21600"/>
                    <a:pt x="10767" y="21600"/>
                  </a:cubicBezTo>
                  <a:cubicBezTo>
                    <a:pt x="16217" y="21600"/>
                    <a:pt x="21600" y="17627"/>
                    <a:pt x="21600" y="9825"/>
                  </a:cubicBezTo>
                  <a:cubicBezTo>
                    <a:pt x="21600" y="390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98" name="Google Shape;4154;p43">
              <a:extLst>
                <a:ext uri="{FF2B5EF4-FFF2-40B4-BE49-F238E27FC236}">
                  <a16:creationId xmlns:a16="http://schemas.microsoft.com/office/drawing/2014/main" id="{709EC5FC-F27C-3C81-0E2D-03B5B59161A1}"/>
                </a:ext>
              </a:extLst>
            </p:cNvPr>
            <p:cNvSpPr/>
            <p:nvPr/>
          </p:nvSpPr>
          <p:spPr>
            <a:xfrm>
              <a:off x="2239305" y="2097274"/>
              <a:ext cx="24198"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9785"/>
                  </a:cubicBezTo>
                  <a:cubicBezTo>
                    <a:pt x="0" y="17686"/>
                    <a:pt x="5367" y="21600"/>
                    <a:pt x="10800" y="21600"/>
                  </a:cubicBezTo>
                  <a:cubicBezTo>
                    <a:pt x="16167" y="21600"/>
                    <a:pt x="21600" y="17686"/>
                    <a:pt x="21600" y="978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899" name="Google Shape;4155;p43">
              <a:extLst>
                <a:ext uri="{FF2B5EF4-FFF2-40B4-BE49-F238E27FC236}">
                  <a16:creationId xmlns:a16="http://schemas.microsoft.com/office/drawing/2014/main" id="{19512C6F-01B3-809C-9299-A8D2F2CE267B}"/>
                </a:ext>
              </a:extLst>
            </p:cNvPr>
            <p:cNvSpPr/>
            <p:nvPr/>
          </p:nvSpPr>
          <p:spPr>
            <a:xfrm>
              <a:off x="2269515" y="2125481"/>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767"/>
                  </a:cubicBezTo>
                  <a:cubicBezTo>
                    <a:pt x="0" y="16217"/>
                    <a:pt x="3914" y="21600"/>
                    <a:pt x="9858" y="21600"/>
                  </a:cubicBezTo>
                  <a:cubicBezTo>
                    <a:pt x="17686" y="21600"/>
                    <a:pt x="21600" y="16217"/>
                    <a:pt x="21600" y="10767"/>
                  </a:cubicBezTo>
                  <a:cubicBezTo>
                    <a:pt x="21600" y="538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00" name="Google Shape;4156;p43">
              <a:extLst>
                <a:ext uri="{FF2B5EF4-FFF2-40B4-BE49-F238E27FC236}">
                  <a16:creationId xmlns:a16="http://schemas.microsoft.com/office/drawing/2014/main" id="{BE7BA854-C28C-F695-9F83-907C13919449}"/>
                </a:ext>
              </a:extLst>
            </p:cNvPr>
            <p:cNvSpPr/>
            <p:nvPr/>
          </p:nvSpPr>
          <p:spPr>
            <a:xfrm>
              <a:off x="2297722" y="2097274"/>
              <a:ext cx="24124"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9785"/>
                  </a:cubicBezTo>
                  <a:cubicBezTo>
                    <a:pt x="0" y="17686"/>
                    <a:pt x="5383" y="21600"/>
                    <a:pt x="10767" y="21600"/>
                  </a:cubicBezTo>
                  <a:cubicBezTo>
                    <a:pt x="16217" y="21600"/>
                    <a:pt x="21600" y="17686"/>
                    <a:pt x="21600" y="978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01" name="Google Shape;4157;p43">
              <a:extLst>
                <a:ext uri="{FF2B5EF4-FFF2-40B4-BE49-F238E27FC236}">
                  <a16:creationId xmlns:a16="http://schemas.microsoft.com/office/drawing/2014/main" id="{18B4F56C-7CFA-3647-2EC7-3E6244A06319}"/>
                </a:ext>
              </a:extLst>
            </p:cNvPr>
            <p:cNvSpPr/>
            <p:nvPr/>
          </p:nvSpPr>
          <p:spPr>
            <a:xfrm>
              <a:off x="2239305" y="2155620"/>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73"/>
                    <a:pt x="0" y="11775"/>
                  </a:cubicBezTo>
                  <a:cubicBezTo>
                    <a:pt x="0" y="17699"/>
                    <a:pt x="5367" y="21600"/>
                    <a:pt x="10800" y="21600"/>
                  </a:cubicBezTo>
                  <a:cubicBezTo>
                    <a:pt x="16167" y="21600"/>
                    <a:pt x="21600" y="17699"/>
                    <a:pt x="21600" y="1177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02" name="Google Shape;4158;p43">
              <a:extLst>
                <a:ext uri="{FF2B5EF4-FFF2-40B4-BE49-F238E27FC236}">
                  <a16:creationId xmlns:a16="http://schemas.microsoft.com/office/drawing/2014/main" id="{6C2DED39-378D-C4DE-D353-3110604323E5}"/>
                </a:ext>
              </a:extLst>
            </p:cNvPr>
            <p:cNvSpPr/>
            <p:nvPr/>
          </p:nvSpPr>
          <p:spPr>
            <a:xfrm>
              <a:off x="2269515" y="2183826"/>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167"/>
                    <a:pt x="3914" y="21600"/>
                    <a:pt x="9858" y="21600"/>
                  </a:cubicBezTo>
                  <a:cubicBezTo>
                    <a:pt x="17686" y="21600"/>
                    <a:pt x="21600" y="16167"/>
                    <a:pt x="21600" y="10800"/>
                  </a:cubicBezTo>
                  <a:cubicBezTo>
                    <a:pt x="21600" y="543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03" name="Google Shape;4159;p43">
              <a:extLst>
                <a:ext uri="{FF2B5EF4-FFF2-40B4-BE49-F238E27FC236}">
                  <a16:creationId xmlns:a16="http://schemas.microsoft.com/office/drawing/2014/main" id="{029E202C-9395-FB0A-E420-1AB722CF16ED}"/>
                </a:ext>
              </a:extLst>
            </p:cNvPr>
            <p:cNvSpPr/>
            <p:nvPr/>
          </p:nvSpPr>
          <p:spPr>
            <a:xfrm>
              <a:off x="2297722" y="2155620"/>
              <a:ext cx="24124"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73"/>
                    <a:pt x="0" y="11775"/>
                  </a:cubicBezTo>
                  <a:cubicBezTo>
                    <a:pt x="0" y="17699"/>
                    <a:pt x="5383" y="21600"/>
                    <a:pt x="10767" y="21600"/>
                  </a:cubicBezTo>
                  <a:cubicBezTo>
                    <a:pt x="16217" y="21600"/>
                    <a:pt x="21600" y="17699"/>
                    <a:pt x="21600" y="11775"/>
                  </a:cubicBezTo>
                  <a:cubicBezTo>
                    <a:pt x="21600" y="397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04" name="Google Shape;4160;p43">
              <a:extLst>
                <a:ext uri="{FF2B5EF4-FFF2-40B4-BE49-F238E27FC236}">
                  <a16:creationId xmlns:a16="http://schemas.microsoft.com/office/drawing/2014/main" id="{8F952BE3-9548-7231-601D-4C84B6C1EAAD}"/>
                </a:ext>
              </a:extLst>
            </p:cNvPr>
            <p:cNvSpPr/>
            <p:nvPr/>
          </p:nvSpPr>
          <p:spPr>
            <a:xfrm>
              <a:off x="2239305" y="2214037"/>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11815"/>
                  </a:cubicBezTo>
                  <a:cubicBezTo>
                    <a:pt x="0" y="17686"/>
                    <a:pt x="5367" y="21600"/>
                    <a:pt x="10800" y="21600"/>
                  </a:cubicBezTo>
                  <a:cubicBezTo>
                    <a:pt x="16167" y="21600"/>
                    <a:pt x="21600" y="17686"/>
                    <a:pt x="21600" y="1181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05" name="Google Shape;4161;p43">
              <a:extLst>
                <a:ext uri="{FF2B5EF4-FFF2-40B4-BE49-F238E27FC236}">
                  <a16:creationId xmlns:a16="http://schemas.microsoft.com/office/drawing/2014/main" id="{E83D8BA5-3EE5-4BBA-8D0C-6E197D0B0AB9}"/>
                </a:ext>
              </a:extLst>
            </p:cNvPr>
            <p:cNvSpPr/>
            <p:nvPr/>
          </p:nvSpPr>
          <p:spPr>
            <a:xfrm>
              <a:off x="2269515" y="2242245"/>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767"/>
                  </a:cubicBezTo>
                  <a:cubicBezTo>
                    <a:pt x="0" y="16217"/>
                    <a:pt x="3914" y="21600"/>
                    <a:pt x="9858" y="21600"/>
                  </a:cubicBezTo>
                  <a:cubicBezTo>
                    <a:pt x="17686" y="21600"/>
                    <a:pt x="21600" y="16217"/>
                    <a:pt x="21600" y="10767"/>
                  </a:cubicBezTo>
                  <a:cubicBezTo>
                    <a:pt x="21600" y="538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06" name="Google Shape;4162;p43">
              <a:extLst>
                <a:ext uri="{FF2B5EF4-FFF2-40B4-BE49-F238E27FC236}">
                  <a16:creationId xmlns:a16="http://schemas.microsoft.com/office/drawing/2014/main" id="{773D0EF8-B782-4714-A6CF-798FD2820B27}"/>
                </a:ext>
              </a:extLst>
            </p:cNvPr>
            <p:cNvSpPr/>
            <p:nvPr/>
          </p:nvSpPr>
          <p:spPr>
            <a:xfrm>
              <a:off x="2297722" y="2214037"/>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11815"/>
                  </a:cubicBezTo>
                  <a:cubicBezTo>
                    <a:pt x="0" y="17686"/>
                    <a:pt x="5383" y="21600"/>
                    <a:pt x="10767" y="21600"/>
                  </a:cubicBezTo>
                  <a:cubicBezTo>
                    <a:pt x="16217" y="21600"/>
                    <a:pt x="21600" y="17686"/>
                    <a:pt x="21600" y="11815"/>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07" name="Google Shape;4163;p43">
              <a:extLst>
                <a:ext uri="{FF2B5EF4-FFF2-40B4-BE49-F238E27FC236}">
                  <a16:creationId xmlns:a16="http://schemas.microsoft.com/office/drawing/2014/main" id="{B08DE48E-6B24-E093-28A1-353089EFEDB3}"/>
                </a:ext>
              </a:extLst>
            </p:cNvPr>
            <p:cNvSpPr/>
            <p:nvPr/>
          </p:nvSpPr>
          <p:spPr>
            <a:xfrm>
              <a:off x="2239305" y="2272456"/>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14"/>
                    <a:pt x="0" y="11742"/>
                  </a:cubicBezTo>
                  <a:cubicBezTo>
                    <a:pt x="0" y="17686"/>
                    <a:pt x="5367" y="21600"/>
                    <a:pt x="10800" y="21600"/>
                  </a:cubicBezTo>
                  <a:cubicBezTo>
                    <a:pt x="16167" y="21600"/>
                    <a:pt x="21600" y="17686"/>
                    <a:pt x="21600" y="11742"/>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08" name="Google Shape;4164;p43">
              <a:extLst>
                <a:ext uri="{FF2B5EF4-FFF2-40B4-BE49-F238E27FC236}">
                  <a16:creationId xmlns:a16="http://schemas.microsoft.com/office/drawing/2014/main" id="{7AB56CCD-9132-EBBD-7B6F-C3B1DCBE5BE6}"/>
                </a:ext>
              </a:extLst>
            </p:cNvPr>
            <p:cNvSpPr/>
            <p:nvPr/>
          </p:nvSpPr>
          <p:spPr>
            <a:xfrm>
              <a:off x="2269515" y="2300589"/>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433"/>
                    <a:pt x="0" y="10800"/>
                  </a:cubicBezTo>
                  <a:cubicBezTo>
                    <a:pt x="0" y="16167"/>
                    <a:pt x="3914" y="21600"/>
                    <a:pt x="9858" y="21600"/>
                  </a:cubicBezTo>
                  <a:cubicBezTo>
                    <a:pt x="17686" y="21600"/>
                    <a:pt x="21600" y="16167"/>
                    <a:pt x="21600" y="10800"/>
                  </a:cubicBezTo>
                  <a:cubicBezTo>
                    <a:pt x="21600" y="543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09" name="Google Shape;4165;p43">
              <a:extLst>
                <a:ext uri="{FF2B5EF4-FFF2-40B4-BE49-F238E27FC236}">
                  <a16:creationId xmlns:a16="http://schemas.microsoft.com/office/drawing/2014/main" id="{E769A6B8-101C-2C1F-6B4D-80B7D6B45FC0}"/>
                </a:ext>
              </a:extLst>
            </p:cNvPr>
            <p:cNvSpPr/>
            <p:nvPr/>
          </p:nvSpPr>
          <p:spPr>
            <a:xfrm>
              <a:off x="2297722" y="2272456"/>
              <a:ext cx="24124" cy="22121"/>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14"/>
                    <a:pt x="0" y="11742"/>
                  </a:cubicBezTo>
                  <a:cubicBezTo>
                    <a:pt x="0" y="17686"/>
                    <a:pt x="5383" y="21600"/>
                    <a:pt x="10767" y="21600"/>
                  </a:cubicBezTo>
                  <a:cubicBezTo>
                    <a:pt x="16217" y="21600"/>
                    <a:pt x="21600" y="17686"/>
                    <a:pt x="21600" y="11742"/>
                  </a:cubicBezTo>
                  <a:cubicBezTo>
                    <a:pt x="21600" y="3914"/>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10" name="Google Shape;4166;p43">
              <a:extLst>
                <a:ext uri="{FF2B5EF4-FFF2-40B4-BE49-F238E27FC236}">
                  <a16:creationId xmlns:a16="http://schemas.microsoft.com/office/drawing/2014/main" id="{B3F6DBA4-DF44-FEF6-F25D-3446954EB43D}"/>
                </a:ext>
              </a:extLst>
            </p:cNvPr>
            <p:cNvSpPr/>
            <p:nvPr/>
          </p:nvSpPr>
          <p:spPr>
            <a:xfrm>
              <a:off x="2239305" y="2330802"/>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3901"/>
                    <a:pt x="0" y="11775"/>
                  </a:cubicBezTo>
                  <a:cubicBezTo>
                    <a:pt x="0" y="17627"/>
                    <a:pt x="5367" y="21600"/>
                    <a:pt x="10800" y="21600"/>
                  </a:cubicBezTo>
                  <a:cubicBezTo>
                    <a:pt x="16167" y="21600"/>
                    <a:pt x="21600" y="17627"/>
                    <a:pt x="21600" y="1177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11" name="Google Shape;4167;p43">
              <a:extLst>
                <a:ext uri="{FF2B5EF4-FFF2-40B4-BE49-F238E27FC236}">
                  <a16:creationId xmlns:a16="http://schemas.microsoft.com/office/drawing/2014/main" id="{4D3E0CC6-1BA4-10D6-9F49-280F62F30A94}"/>
                </a:ext>
              </a:extLst>
            </p:cNvPr>
            <p:cNvSpPr/>
            <p:nvPr/>
          </p:nvSpPr>
          <p:spPr>
            <a:xfrm>
              <a:off x="2269515" y="2359008"/>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5383"/>
                    <a:pt x="0" y="10833"/>
                  </a:cubicBezTo>
                  <a:cubicBezTo>
                    <a:pt x="0" y="16217"/>
                    <a:pt x="3914" y="21600"/>
                    <a:pt x="9858" y="21600"/>
                  </a:cubicBezTo>
                  <a:cubicBezTo>
                    <a:pt x="17686" y="21600"/>
                    <a:pt x="21600" y="16217"/>
                    <a:pt x="21600" y="10833"/>
                  </a:cubicBezTo>
                  <a:cubicBezTo>
                    <a:pt x="21600" y="5383"/>
                    <a:pt x="17686"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12" name="Google Shape;4168;p43">
              <a:extLst>
                <a:ext uri="{FF2B5EF4-FFF2-40B4-BE49-F238E27FC236}">
                  <a16:creationId xmlns:a16="http://schemas.microsoft.com/office/drawing/2014/main" id="{78F9CFCA-6DC9-E84D-5067-0FAD90E50D5C}"/>
                </a:ext>
              </a:extLst>
            </p:cNvPr>
            <p:cNvSpPr/>
            <p:nvPr/>
          </p:nvSpPr>
          <p:spPr>
            <a:xfrm>
              <a:off x="2297722" y="2330802"/>
              <a:ext cx="24124" cy="22195"/>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3901"/>
                    <a:pt x="0" y="11775"/>
                  </a:cubicBezTo>
                  <a:cubicBezTo>
                    <a:pt x="0" y="17627"/>
                    <a:pt x="5383" y="21600"/>
                    <a:pt x="10767" y="21600"/>
                  </a:cubicBezTo>
                  <a:cubicBezTo>
                    <a:pt x="16217" y="21600"/>
                    <a:pt x="21600" y="17627"/>
                    <a:pt x="21600" y="11775"/>
                  </a:cubicBezTo>
                  <a:cubicBezTo>
                    <a:pt x="21600" y="390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13" name="Google Shape;4169;p43">
              <a:extLst>
                <a:ext uri="{FF2B5EF4-FFF2-40B4-BE49-F238E27FC236}">
                  <a16:creationId xmlns:a16="http://schemas.microsoft.com/office/drawing/2014/main" id="{F0D7C618-F6F3-BDC5-78C4-36B1B9789F7D}"/>
                </a:ext>
              </a:extLst>
            </p:cNvPr>
            <p:cNvSpPr/>
            <p:nvPr/>
          </p:nvSpPr>
          <p:spPr>
            <a:xfrm>
              <a:off x="2251065" y="238487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10800"/>
                    <a:pt x="10800" y="10800"/>
                    <a:pt x="21600" y="21600"/>
                  </a:cubicBezTo>
                  <a:cubicBezTo>
                    <a:pt x="21600" y="10800"/>
                    <a:pt x="10800" y="10800"/>
                    <a:pt x="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14" name="Google Shape;4170;p43">
              <a:extLst>
                <a:ext uri="{FF2B5EF4-FFF2-40B4-BE49-F238E27FC236}">
                  <a16:creationId xmlns:a16="http://schemas.microsoft.com/office/drawing/2014/main" id="{CE29F2EC-5F01-0743-DA41-3A2FE7CA7C5D}"/>
                </a:ext>
              </a:extLst>
            </p:cNvPr>
            <p:cNvSpPr/>
            <p:nvPr/>
          </p:nvSpPr>
          <p:spPr>
            <a:xfrm>
              <a:off x="2275528" y="2419432"/>
              <a:ext cx="16108" cy="201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75" y="10760"/>
                    <a:pt x="8162" y="17296"/>
                    <a:pt x="13537" y="21600"/>
                  </a:cubicBezTo>
                  <a:cubicBezTo>
                    <a:pt x="18912" y="21600"/>
                    <a:pt x="21600" y="17296"/>
                    <a:pt x="21600" y="10760"/>
                  </a:cubicBezTo>
                  <a:cubicBezTo>
                    <a:pt x="21600" y="4304"/>
                    <a:pt x="16225" y="0"/>
                    <a:pt x="54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15" name="Google Shape;4171;p43">
              <a:extLst>
                <a:ext uri="{FF2B5EF4-FFF2-40B4-BE49-F238E27FC236}">
                  <a16:creationId xmlns:a16="http://schemas.microsoft.com/office/drawing/2014/main" id="{A612323B-D43D-1A05-611D-6111E5068395}"/>
                </a:ext>
              </a:extLst>
            </p:cNvPr>
            <p:cNvSpPr/>
            <p:nvPr/>
          </p:nvSpPr>
          <p:spPr>
            <a:xfrm>
              <a:off x="2297722" y="2389221"/>
              <a:ext cx="24124" cy="22120"/>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871"/>
                    <a:pt x="0" y="11815"/>
                  </a:cubicBezTo>
                  <a:cubicBezTo>
                    <a:pt x="0" y="17686"/>
                    <a:pt x="5383" y="21600"/>
                    <a:pt x="10767" y="21600"/>
                  </a:cubicBezTo>
                  <a:cubicBezTo>
                    <a:pt x="16217" y="21600"/>
                    <a:pt x="21600" y="17686"/>
                    <a:pt x="21600" y="11815"/>
                  </a:cubicBezTo>
                  <a:cubicBezTo>
                    <a:pt x="21600" y="5871"/>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16" name="Google Shape;4172;p43">
              <a:extLst>
                <a:ext uri="{FF2B5EF4-FFF2-40B4-BE49-F238E27FC236}">
                  <a16:creationId xmlns:a16="http://schemas.microsoft.com/office/drawing/2014/main" id="{4255973F-6AE2-7027-6FFC-4AFBBC3A0BC6}"/>
                </a:ext>
              </a:extLst>
            </p:cNvPr>
            <p:cNvSpPr/>
            <p:nvPr/>
          </p:nvSpPr>
          <p:spPr>
            <a:xfrm>
              <a:off x="2297722" y="2447565"/>
              <a:ext cx="20116" cy="22195"/>
            </a:xfrm>
            <a:custGeom>
              <a:avLst/>
              <a:gdLst/>
              <a:ahLst/>
              <a:cxnLst>
                <a:cxn ang="0">
                  <a:pos x="wd2" y="hd2"/>
                </a:cxn>
                <a:cxn ang="5400000">
                  <a:pos x="wd2" y="hd2"/>
                </a:cxn>
                <a:cxn ang="10800000">
                  <a:pos x="wd2" y="hd2"/>
                </a:cxn>
                <a:cxn ang="16200000">
                  <a:pos x="wd2" y="hd2"/>
                </a:cxn>
              </a:cxnLst>
              <a:rect l="0" t="0" r="r" b="b"/>
              <a:pathLst>
                <a:path w="21600" h="21600" extrusionOk="0">
                  <a:moveTo>
                    <a:pt x="12912" y="0"/>
                  </a:moveTo>
                  <a:cubicBezTo>
                    <a:pt x="6456" y="0"/>
                    <a:pt x="0" y="5924"/>
                    <a:pt x="0" y="11775"/>
                  </a:cubicBezTo>
                  <a:cubicBezTo>
                    <a:pt x="0" y="17627"/>
                    <a:pt x="6456" y="21600"/>
                    <a:pt x="12912" y="21600"/>
                  </a:cubicBezTo>
                  <a:cubicBezTo>
                    <a:pt x="17296" y="21600"/>
                    <a:pt x="19448" y="21600"/>
                    <a:pt x="21600" y="17627"/>
                  </a:cubicBezTo>
                  <a:cubicBezTo>
                    <a:pt x="19448" y="13726"/>
                    <a:pt x="17296" y="7874"/>
                    <a:pt x="17296" y="1951"/>
                  </a:cubicBezTo>
                  <a:cubicBezTo>
                    <a:pt x="17296" y="0"/>
                    <a:pt x="15144" y="0"/>
                    <a:pt x="1291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36" name="Google Shape;4192;p43">
              <a:extLst>
                <a:ext uri="{FF2B5EF4-FFF2-40B4-BE49-F238E27FC236}">
                  <a16:creationId xmlns:a16="http://schemas.microsoft.com/office/drawing/2014/main" id="{B1FE80FC-C6A6-B409-6391-DAE2DF0FD5DD}"/>
                </a:ext>
              </a:extLst>
            </p:cNvPr>
            <p:cNvSpPr/>
            <p:nvPr/>
          </p:nvSpPr>
          <p:spPr>
            <a:xfrm>
              <a:off x="2211099" y="2008643"/>
              <a:ext cx="22194"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433"/>
                    <a:pt x="0" y="10800"/>
                  </a:cubicBezTo>
                  <a:cubicBezTo>
                    <a:pt x="0" y="16167"/>
                    <a:pt x="3973" y="21600"/>
                    <a:pt x="9825" y="21600"/>
                  </a:cubicBezTo>
                  <a:cubicBezTo>
                    <a:pt x="17627" y="21600"/>
                    <a:pt x="21600" y="16167"/>
                    <a:pt x="21600" y="10800"/>
                  </a:cubicBezTo>
                  <a:cubicBezTo>
                    <a:pt x="21600" y="543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37" name="Google Shape;4193;p43">
              <a:extLst>
                <a:ext uri="{FF2B5EF4-FFF2-40B4-BE49-F238E27FC236}">
                  <a16:creationId xmlns:a16="http://schemas.microsoft.com/office/drawing/2014/main" id="{43B19716-0987-9463-2176-7AD0A84AD1BF}"/>
                </a:ext>
              </a:extLst>
            </p:cNvPr>
            <p:cNvSpPr/>
            <p:nvPr/>
          </p:nvSpPr>
          <p:spPr>
            <a:xfrm>
              <a:off x="2180887" y="2038855"/>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01"/>
                    <a:pt x="0" y="9825"/>
                  </a:cubicBezTo>
                  <a:cubicBezTo>
                    <a:pt x="0" y="17627"/>
                    <a:pt x="5433" y="21600"/>
                    <a:pt x="10800" y="21600"/>
                  </a:cubicBezTo>
                  <a:cubicBezTo>
                    <a:pt x="16233" y="21600"/>
                    <a:pt x="21600" y="17627"/>
                    <a:pt x="21600" y="9825"/>
                  </a:cubicBezTo>
                  <a:cubicBezTo>
                    <a:pt x="21600" y="3901"/>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38" name="Google Shape;4194;p43">
              <a:extLst>
                <a:ext uri="{FF2B5EF4-FFF2-40B4-BE49-F238E27FC236}">
                  <a16:creationId xmlns:a16="http://schemas.microsoft.com/office/drawing/2014/main" id="{AE0E8283-5DB1-A2F8-207F-BC5C10F0BFDA}"/>
                </a:ext>
              </a:extLst>
            </p:cNvPr>
            <p:cNvSpPr/>
            <p:nvPr/>
          </p:nvSpPr>
          <p:spPr>
            <a:xfrm>
              <a:off x="2211099" y="2067062"/>
              <a:ext cx="22194"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383"/>
                    <a:pt x="0" y="10833"/>
                  </a:cubicBezTo>
                  <a:cubicBezTo>
                    <a:pt x="0" y="16217"/>
                    <a:pt x="3973" y="21600"/>
                    <a:pt x="9825" y="21600"/>
                  </a:cubicBezTo>
                  <a:cubicBezTo>
                    <a:pt x="17627" y="21600"/>
                    <a:pt x="21600" y="16217"/>
                    <a:pt x="21600" y="10833"/>
                  </a:cubicBezTo>
                  <a:cubicBezTo>
                    <a:pt x="21600" y="538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39" name="Google Shape;4195;p43">
              <a:extLst>
                <a:ext uri="{FF2B5EF4-FFF2-40B4-BE49-F238E27FC236}">
                  <a16:creationId xmlns:a16="http://schemas.microsoft.com/office/drawing/2014/main" id="{8D37E729-66E0-C39A-6FD9-50D5AA6D54D1}"/>
                </a:ext>
              </a:extLst>
            </p:cNvPr>
            <p:cNvSpPr/>
            <p:nvPr/>
          </p:nvSpPr>
          <p:spPr>
            <a:xfrm>
              <a:off x="2180887" y="2097274"/>
              <a:ext cx="24198" cy="221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9785"/>
                  </a:cubicBezTo>
                  <a:cubicBezTo>
                    <a:pt x="0" y="17686"/>
                    <a:pt x="5433" y="21600"/>
                    <a:pt x="10800" y="21600"/>
                  </a:cubicBezTo>
                  <a:cubicBezTo>
                    <a:pt x="16233" y="21600"/>
                    <a:pt x="21600" y="17686"/>
                    <a:pt x="21600" y="9785"/>
                  </a:cubicBezTo>
                  <a:cubicBezTo>
                    <a:pt x="21600" y="391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40" name="Google Shape;4196;p43">
              <a:extLst>
                <a:ext uri="{FF2B5EF4-FFF2-40B4-BE49-F238E27FC236}">
                  <a16:creationId xmlns:a16="http://schemas.microsoft.com/office/drawing/2014/main" id="{21E74ED6-D47B-D30E-1438-925B5595A93F}"/>
                </a:ext>
              </a:extLst>
            </p:cNvPr>
            <p:cNvSpPr/>
            <p:nvPr/>
          </p:nvSpPr>
          <p:spPr>
            <a:xfrm>
              <a:off x="2211099" y="2125481"/>
              <a:ext cx="22194"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383"/>
                    <a:pt x="0" y="10767"/>
                  </a:cubicBezTo>
                  <a:cubicBezTo>
                    <a:pt x="0" y="16217"/>
                    <a:pt x="3973" y="21600"/>
                    <a:pt x="9825" y="21600"/>
                  </a:cubicBezTo>
                  <a:cubicBezTo>
                    <a:pt x="17627" y="21600"/>
                    <a:pt x="21600" y="16217"/>
                    <a:pt x="21600" y="10767"/>
                  </a:cubicBezTo>
                  <a:cubicBezTo>
                    <a:pt x="21600" y="538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41" name="Google Shape;4197;p43">
              <a:extLst>
                <a:ext uri="{FF2B5EF4-FFF2-40B4-BE49-F238E27FC236}">
                  <a16:creationId xmlns:a16="http://schemas.microsoft.com/office/drawing/2014/main" id="{5CF9DC6E-7F2C-4831-93E1-71A9457CC8C7}"/>
                </a:ext>
              </a:extLst>
            </p:cNvPr>
            <p:cNvSpPr/>
            <p:nvPr/>
          </p:nvSpPr>
          <p:spPr>
            <a:xfrm>
              <a:off x="2180887" y="2155620"/>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73"/>
                    <a:pt x="0" y="11775"/>
                  </a:cubicBezTo>
                  <a:cubicBezTo>
                    <a:pt x="0" y="17699"/>
                    <a:pt x="5433" y="21600"/>
                    <a:pt x="10800" y="21600"/>
                  </a:cubicBezTo>
                  <a:cubicBezTo>
                    <a:pt x="16233" y="21600"/>
                    <a:pt x="21600" y="17699"/>
                    <a:pt x="21600" y="11775"/>
                  </a:cubicBezTo>
                  <a:cubicBezTo>
                    <a:pt x="21600" y="397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42" name="Google Shape;4198;p43">
              <a:extLst>
                <a:ext uri="{FF2B5EF4-FFF2-40B4-BE49-F238E27FC236}">
                  <a16:creationId xmlns:a16="http://schemas.microsoft.com/office/drawing/2014/main" id="{F8212C9C-AFEC-1DA5-526A-E0240C0D9727}"/>
                </a:ext>
              </a:extLst>
            </p:cNvPr>
            <p:cNvSpPr/>
            <p:nvPr/>
          </p:nvSpPr>
          <p:spPr>
            <a:xfrm>
              <a:off x="2211099" y="2183826"/>
              <a:ext cx="22194"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433"/>
                    <a:pt x="0" y="10800"/>
                  </a:cubicBezTo>
                  <a:cubicBezTo>
                    <a:pt x="0" y="16167"/>
                    <a:pt x="3973" y="21600"/>
                    <a:pt x="9825" y="21600"/>
                  </a:cubicBezTo>
                  <a:cubicBezTo>
                    <a:pt x="17627" y="21600"/>
                    <a:pt x="21600" y="16167"/>
                    <a:pt x="21600" y="10800"/>
                  </a:cubicBezTo>
                  <a:cubicBezTo>
                    <a:pt x="21600" y="543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43" name="Google Shape;4199;p43">
              <a:extLst>
                <a:ext uri="{FF2B5EF4-FFF2-40B4-BE49-F238E27FC236}">
                  <a16:creationId xmlns:a16="http://schemas.microsoft.com/office/drawing/2014/main" id="{E20486A9-4D2F-4236-2D22-1C21B95B4F1B}"/>
                </a:ext>
              </a:extLst>
            </p:cNvPr>
            <p:cNvSpPr/>
            <p:nvPr/>
          </p:nvSpPr>
          <p:spPr>
            <a:xfrm>
              <a:off x="2180887" y="2214037"/>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11815"/>
                  </a:cubicBezTo>
                  <a:cubicBezTo>
                    <a:pt x="0" y="17686"/>
                    <a:pt x="5433" y="21600"/>
                    <a:pt x="10800" y="21600"/>
                  </a:cubicBezTo>
                  <a:cubicBezTo>
                    <a:pt x="16233" y="21600"/>
                    <a:pt x="21600" y="17686"/>
                    <a:pt x="21600" y="11815"/>
                  </a:cubicBezTo>
                  <a:cubicBezTo>
                    <a:pt x="21600" y="391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44" name="Google Shape;4200;p43">
              <a:extLst>
                <a:ext uri="{FF2B5EF4-FFF2-40B4-BE49-F238E27FC236}">
                  <a16:creationId xmlns:a16="http://schemas.microsoft.com/office/drawing/2014/main" id="{47FCC6A3-BCDA-9B56-F044-B3A952C620E3}"/>
                </a:ext>
              </a:extLst>
            </p:cNvPr>
            <p:cNvSpPr/>
            <p:nvPr/>
          </p:nvSpPr>
          <p:spPr>
            <a:xfrm>
              <a:off x="2211099" y="2242245"/>
              <a:ext cx="22194" cy="24125"/>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383"/>
                    <a:pt x="0" y="10767"/>
                  </a:cubicBezTo>
                  <a:cubicBezTo>
                    <a:pt x="0" y="16217"/>
                    <a:pt x="3973" y="21600"/>
                    <a:pt x="9825" y="21600"/>
                  </a:cubicBezTo>
                  <a:cubicBezTo>
                    <a:pt x="17627" y="21600"/>
                    <a:pt x="21600" y="16217"/>
                    <a:pt x="21600" y="10767"/>
                  </a:cubicBezTo>
                  <a:cubicBezTo>
                    <a:pt x="21600" y="538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45" name="Google Shape;4201;p43">
              <a:extLst>
                <a:ext uri="{FF2B5EF4-FFF2-40B4-BE49-F238E27FC236}">
                  <a16:creationId xmlns:a16="http://schemas.microsoft.com/office/drawing/2014/main" id="{06FF3C68-2F33-8136-4354-09A54F1C2354}"/>
                </a:ext>
              </a:extLst>
            </p:cNvPr>
            <p:cNvSpPr/>
            <p:nvPr/>
          </p:nvSpPr>
          <p:spPr>
            <a:xfrm>
              <a:off x="2211099" y="2300589"/>
              <a:ext cx="22194" cy="24199"/>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5433"/>
                    <a:pt x="0" y="10800"/>
                  </a:cubicBezTo>
                  <a:cubicBezTo>
                    <a:pt x="0" y="16167"/>
                    <a:pt x="3973" y="21600"/>
                    <a:pt x="9825" y="21600"/>
                  </a:cubicBezTo>
                  <a:cubicBezTo>
                    <a:pt x="17627" y="21600"/>
                    <a:pt x="21600" y="16167"/>
                    <a:pt x="21600" y="10800"/>
                  </a:cubicBezTo>
                  <a:cubicBezTo>
                    <a:pt x="21600" y="5433"/>
                    <a:pt x="17627"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46" name="Google Shape;4202;p43">
              <a:extLst>
                <a:ext uri="{FF2B5EF4-FFF2-40B4-BE49-F238E27FC236}">
                  <a16:creationId xmlns:a16="http://schemas.microsoft.com/office/drawing/2014/main" id="{12575F76-7814-C276-4709-802B33181838}"/>
                </a:ext>
              </a:extLst>
            </p:cNvPr>
            <p:cNvSpPr/>
            <p:nvPr/>
          </p:nvSpPr>
          <p:spPr>
            <a:xfrm>
              <a:off x="2213101" y="2359008"/>
              <a:ext cx="20191" cy="16108"/>
            </a:xfrm>
            <a:custGeom>
              <a:avLst/>
              <a:gdLst/>
              <a:ahLst/>
              <a:cxnLst>
                <a:cxn ang="0">
                  <a:pos x="wd2" y="hd2"/>
                </a:cxn>
                <a:cxn ang="5400000">
                  <a:pos x="wd2" y="hd2"/>
                </a:cxn>
                <a:cxn ang="10800000">
                  <a:pos x="wd2" y="hd2"/>
                </a:cxn>
                <a:cxn ang="16200000">
                  <a:pos x="wd2" y="hd2"/>
                </a:cxn>
              </a:cxnLst>
              <a:rect l="0" t="0" r="r" b="b"/>
              <a:pathLst>
                <a:path w="21600" h="21600" extrusionOk="0">
                  <a:moveTo>
                    <a:pt x="8656" y="0"/>
                  </a:moveTo>
                  <a:cubicBezTo>
                    <a:pt x="6512" y="0"/>
                    <a:pt x="2224" y="2688"/>
                    <a:pt x="0" y="5375"/>
                  </a:cubicBezTo>
                  <a:cubicBezTo>
                    <a:pt x="2224" y="8063"/>
                    <a:pt x="2224" y="10750"/>
                    <a:pt x="4368" y="13537"/>
                  </a:cubicBezTo>
                  <a:cubicBezTo>
                    <a:pt x="8656" y="16225"/>
                    <a:pt x="15088" y="18912"/>
                    <a:pt x="21600" y="21600"/>
                  </a:cubicBezTo>
                  <a:cubicBezTo>
                    <a:pt x="21600" y="21600"/>
                    <a:pt x="21600" y="18912"/>
                    <a:pt x="21600" y="16225"/>
                  </a:cubicBezTo>
                  <a:cubicBezTo>
                    <a:pt x="21600" y="8063"/>
                    <a:pt x="17232" y="0"/>
                    <a:pt x="8656"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56" name="Google Shape;4212;p43">
              <a:extLst>
                <a:ext uri="{FF2B5EF4-FFF2-40B4-BE49-F238E27FC236}">
                  <a16:creationId xmlns:a16="http://schemas.microsoft.com/office/drawing/2014/main" id="{5DB2B199-8409-8CC8-68A8-6E79A584A39D}"/>
                </a:ext>
              </a:extLst>
            </p:cNvPr>
            <p:cNvSpPr/>
            <p:nvPr/>
          </p:nvSpPr>
          <p:spPr>
            <a:xfrm>
              <a:off x="2160771" y="2067062"/>
              <a:ext cx="14103" cy="24125"/>
            </a:xfrm>
            <a:custGeom>
              <a:avLst/>
              <a:gdLst/>
              <a:ahLst/>
              <a:cxnLst>
                <a:cxn ang="0">
                  <a:pos x="wd2" y="hd2"/>
                </a:cxn>
                <a:cxn ang="5400000">
                  <a:pos x="wd2" y="hd2"/>
                </a:cxn>
                <a:cxn ang="10800000">
                  <a:pos x="wd2" y="hd2"/>
                </a:cxn>
                <a:cxn ang="16200000">
                  <a:pos x="wd2" y="hd2"/>
                </a:cxn>
              </a:cxnLst>
              <a:rect l="0" t="0" r="r" b="b"/>
              <a:pathLst>
                <a:path w="21600" h="21600" extrusionOk="0">
                  <a:moveTo>
                    <a:pt x="3069" y="0"/>
                  </a:moveTo>
                  <a:cubicBezTo>
                    <a:pt x="3069" y="0"/>
                    <a:pt x="0" y="0"/>
                    <a:pt x="0" y="1794"/>
                  </a:cubicBezTo>
                  <a:cubicBezTo>
                    <a:pt x="3069" y="5383"/>
                    <a:pt x="6139" y="9039"/>
                    <a:pt x="6139" y="12628"/>
                  </a:cubicBezTo>
                  <a:cubicBezTo>
                    <a:pt x="6139" y="16217"/>
                    <a:pt x="6139" y="18011"/>
                    <a:pt x="6139" y="21600"/>
                  </a:cubicBezTo>
                  <a:cubicBezTo>
                    <a:pt x="15461" y="19806"/>
                    <a:pt x="21600" y="16217"/>
                    <a:pt x="21600" y="10833"/>
                  </a:cubicBezTo>
                  <a:cubicBezTo>
                    <a:pt x="21600" y="5383"/>
                    <a:pt x="15461" y="0"/>
                    <a:pt x="306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57" name="Google Shape;4213;p43">
              <a:extLst>
                <a:ext uri="{FF2B5EF4-FFF2-40B4-BE49-F238E27FC236}">
                  <a16:creationId xmlns:a16="http://schemas.microsoft.com/office/drawing/2014/main" id="{E7A4CA4D-5873-1AC9-E836-3D13043CECD7}"/>
                </a:ext>
              </a:extLst>
            </p:cNvPr>
            <p:cNvSpPr/>
            <p:nvPr/>
          </p:nvSpPr>
          <p:spPr>
            <a:xfrm>
              <a:off x="2154759" y="2125481"/>
              <a:ext cx="20116" cy="24125"/>
            </a:xfrm>
            <a:custGeom>
              <a:avLst/>
              <a:gdLst/>
              <a:ahLst/>
              <a:cxnLst>
                <a:cxn ang="0">
                  <a:pos x="wd2" y="hd2"/>
                </a:cxn>
                <a:cxn ang="5400000">
                  <a:pos x="wd2" y="hd2"/>
                </a:cxn>
                <a:cxn ang="10800000">
                  <a:pos x="wd2" y="hd2"/>
                </a:cxn>
                <a:cxn ang="16200000">
                  <a:pos x="wd2" y="hd2"/>
                </a:cxn>
              </a:cxnLst>
              <a:rect l="0" t="0" r="r" b="b"/>
              <a:pathLst>
                <a:path w="21600" h="21600" extrusionOk="0">
                  <a:moveTo>
                    <a:pt x="8608" y="0"/>
                  </a:moveTo>
                  <a:cubicBezTo>
                    <a:pt x="6456" y="0"/>
                    <a:pt x="4304" y="1794"/>
                    <a:pt x="2152" y="3589"/>
                  </a:cubicBezTo>
                  <a:cubicBezTo>
                    <a:pt x="0" y="7178"/>
                    <a:pt x="0" y="12561"/>
                    <a:pt x="0" y="16217"/>
                  </a:cubicBezTo>
                  <a:cubicBezTo>
                    <a:pt x="2152" y="19806"/>
                    <a:pt x="4304" y="21600"/>
                    <a:pt x="8608" y="21600"/>
                  </a:cubicBezTo>
                  <a:cubicBezTo>
                    <a:pt x="17296" y="21600"/>
                    <a:pt x="21600" y="16217"/>
                    <a:pt x="21600" y="10767"/>
                  </a:cubicBezTo>
                  <a:cubicBezTo>
                    <a:pt x="21600" y="5383"/>
                    <a:pt x="17296" y="0"/>
                    <a:pt x="860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58" name="Google Shape;4214;p43">
              <a:extLst>
                <a:ext uri="{FF2B5EF4-FFF2-40B4-BE49-F238E27FC236}">
                  <a16:creationId xmlns:a16="http://schemas.microsoft.com/office/drawing/2014/main" id="{86695E06-846A-7A11-247B-4A32E067CE57}"/>
                </a:ext>
              </a:extLst>
            </p:cNvPr>
            <p:cNvSpPr/>
            <p:nvPr/>
          </p:nvSpPr>
          <p:spPr>
            <a:xfrm>
              <a:off x="2156763" y="2183826"/>
              <a:ext cx="18111" cy="24199"/>
            </a:xfrm>
            <a:custGeom>
              <a:avLst/>
              <a:gdLst/>
              <a:ahLst/>
              <a:cxnLst>
                <a:cxn ang="0">
                  <a:pos x="wd2" y="hd2"/>
                </a:cxn>
                <a:cxn ang="5400000">
                  <a:pos x="wd2" y="hd2"/>
                </a:cxn>
                <a:cxn ang="10800000">
                  <a:pos x="wd2" y="hd2"/>
                </a:cxn>
                <a:cxn ang="16200000">
                  <a:pos x="wd2" y="hd2"/>
                </a:cxn>
              </a:cxnLst>
              <a:rect l="0" t="0" r="r" b="b"/>
              <a:pathLst>
                <a:path w="21600" h="21600" extrusionOk="0">
                  <a:moveTo>
                    <a:pt x="7170" y="0"/>
                  </a:moveTo>
                  <a:cubicBezTo>
                    <a:pt x="4780" y="0"/>
                    <a:pt x="2390" y="1789"/>
                    <a:pt x="0" y="1789"/>
                  </a:cubicBezTo>
                  <a:cubicBezTo>
                    <a:pt x="0" y="9011"/>
                    <a:pt x="0" y="14378"/>
                    <a:pt x="0" y="19811"/>
                  </a:cubicBezTo>
                  <a:cubicBezTo>
                    <a:pt x="2390" y="19811"/>
                    <a:pt x="4780" y="21600"/>
                    <a:pt x="7170" y="21600"/>
                  </a:cubicBezTo>
                  <a:cubicBezTo>
                    <a:pt x="16820" y="21600"/>
                    <a:pt x="21600" y="16167"/>
                    <a:pt x="21600" y="10800"/>
                  </a:cubicBezTo>
                  <a:cubicBezTo>
                    <a:pt x="21600" y="5433"/>
                    <a:pt x="16820" y="0"/>
                    <a:pt x="717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59" name="Google Shape;4215;p43">
              <a:extLst>
                <a:ext uri="{FF2B5EF4-FFF2-40B4-BE49-F238E27FC236}">
                  <a16:creationId xmlns:a16="http://schemas.microsoft.com/office/drawing/2014/main" id="{F67B51E0-D4EC-EE1F-F1B0-C38BDADFB0F1}"/>
                </a:ext>
              </a:extLst>
            </p:cNvPr>
            <p:cNvSpPr/>
            <p:nvPr/>
          </p:nvSpPr>
          <p:spPr>
            <a:xfrm>
              <a:off x="2158768" y="2242245"/>
              <a:ext cx="16108" cy="22120"/>
            </a:xfrm>
            <a:custGeom>
              <a:avLst/>
              <a:gdLst/>
              <a:ahLst/>
              <a:cxnLst>
                <a:cxn ang="0">
                  <a:pos x="wd2" y="hd2"/>
                </a:cxn>
                <a:cxn ang="5400000">
                  <a:pos x="wd2" y="hd2"/>
                </a:cxn>
                <a:cxn ang="10800000">
                  <a:pos x="wd2" y="hd2"/>
                </a:cxn>
                <a:cxn ang="16200000">
                  <a:pos x="wd2" y="hd2"/>
                </a:cxn>
              </a:cxnLst>
              <a:rect l="0" t="0" r="r" b="b"/>
              <a:pathLst>
                <a:path w="21600" h="21600" extrusionOk="0">
                  <a:moveTo>
                    <a:pt x="5375" y="0"/>
                  </a:moveTo>
                  <a:cubicBezTo>
                    <a:pt x="5375" y="0"/>
                    <a:pt x="2688" y="1957"/>
                    <a:pt x="0" y="1957"/>
                  </a:cubicBezTo>
                  <a:cubicBezTo>
                    <a:pt x="5375" y="7828"/>
                    <a:pt x="8063" y="15729"/>
                    <a:pt x="13537" y="21600"/>
                  </a:cubicBezTo>
                  <a:cubicBezTo>
                    <a:pt x="18912" y="19643"/>
                    <a:pt x="21600" y="15729"/>
                    <a:pt x="21600" y="11742"/>
                  </a:cubicBezTo>
                  <a:cubicBezTo>
                    <a:pt x="21600" y="5871"/>
                    <a:pt x="16225" y="0"/>
                    <a:pt x="53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3960" name="Google Shape;4216;p43">
              <a:extLst>
                <a:ext uri="{FF2B5EF4-FFF2-40B4-BE49-F238E27FC236}">
                  <a16:creationId xmlns:a16="http://schemas.microsoft.com/office/drawing/2014/main" id="{3591D4DD-7260-223A-9847-AA86FAC44ABC}"/>
                </a:ext>
              </a:extLst>
            </p:cNvPr>
            <p:cNvSpPr/>
            <p:nvPr/>
          </p:nvSpPr>
          <p:spPr>
            <a:xfrm>
              <a:off x="2180887" y="2272456"/>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11742"/>
                  </a:cubicBezTo>
                  <a:cubicBezTo>
                    <a:pt x="3644" y="13699"/>
                    <a:pt x="5433" y="17686"/>
                    <a:pt x="9011" y="17686"/>
                  </a:cubicBezTo>
                  <a:cubicBezTo>
                    <a:pt x="9011" y="19643"/>
                    <a:pt x="9011" y="19643"/>
                    <a:pt x="9011" y="21600"/>
                  </a:cubicBezTo>
                  <a:lnTo>
                    <a:pt x="10800" y="21600"/>
                  </a:lnTo>
                  <a:cubicBezTo>
                    <a:pt x="16233" y="21600"/>
                    <a:pt x="21600" y="17686"/>
                    <a:pt x="21600" y="11742"/>
                  </a:cubicBezTo>
                  <a:cubicBezTo>
                    <a:pt x="21600" y="3914"/>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51" name="Google Shape;4407;p43">
              <a:extLst>
                <a:ext uri="{FF2B5EF4-FFF2-40B4-BE49-F238E27FC236}">
                  <a16:creationId xmlns:a16="http://schemas.microsoft.com/office/drawing/2014/main" id="{0A1583F0-2D31-7308-97A8-24A3561EAEEE}"/>
                </a:ext>
              </a:extLst>
            </p:cNvPr>
            <p:cNvSpPr/>
            <p:nvPr/>
          </p:nvSpPr>
          <p:spPr>
            <a:xfrm>
              <a:off x="2970150" y="2125481"/>
              <a:ext cx="24198"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383"/>
                    <a:pt x="0" y="10767"/>
                  </a:cubicBezTo>
                  <a:cubicBezTo>
                    <a:pt x="0" y="12561"/>
                    <a:pt x="1789" y="14422"/>
                    <a:pt x="1789" y="16217"/>
                  </a:cubicBezTo>
                  <a:cubicBezTo>
                    <a:pt x="3578" y="19806"/>
                    <a:pt x="7222" y="21600"/>
                    <a:pt x="10800" y="21600"/>
                  </a:cubicBezTo>
                  <a:cubicBezTo>
                    <a:pt x="16167" y="21600"/>
                    <a:pt x="21600" y="16217"/>
                    <a:pt x="21600" y="10767"/>
                  </a:cubicBezTo>
                  <a:cubicBezTo>
                    <a:pt x="21600" y="538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52" name="Google Shape;4408;p43">
              <a:extLst>
                <a:ext uri="{FF2B5EF4-FFF2-40B4-BE49-F238E27FC236}">
                  <a16:creationId xmlns:a16="http://schemas.microsoft.com/office/drawing/2014/main" id="{CF899B40-D4FF-480D-073B-244716BC4D0B}"/>
                </a:ext>
              </a:extLst>
            </p:cNvPr>
            <p:cNvSpPr/>
            <p:nvPr/>
          </p:nvSpPr>
          <p:spPr>
            <a:xfrm>
              <a:off x="2970150" y="2183826"/>
              <a:ext cx="24198"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367" y="0"/>
                    <a:pt x="0" y="5433"/>
                    <a:pt x="0" y="10800"/>
                  </a:cubicBezTo>
                  <a:cubicBezTo>
                    <a:pt x="0" y="16167"/>
                    <a:pt x="5367" y="21600"/>
                    <a:pt x="10800" y="21600"/>
                  </a:cubicBezTo>
                  <a:cubicBezTo>
                    <a:pt x="16167" y="21600"/>
                    <a:pt x="21600" y="16167"/>
                    <a:pt x="21600" y="10800"/>
                  </a:cubicBezTo>
                  <a:cubicBezTo>
                    <a:pt x="21600" y="543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53" name="Google Shape;4409;p43">
              <a:extLst>
                <a:ext uri="{FF2B5EF4-FFF2-40B4-BE49-F238E27FC236}">
                  <a16:creationId xmlns:a16="http://schemas.microsoft.com/office/drawing/2014/main" id="{7FDA7D42-838B-A603-CE7F-D4C7347BF140}"/>
                </a:ext>
              </a:extLst>
            </p:cNvPr>
            <p:cNvSpPr/>
            <p:nvPr/>
          </p:nvSpPr>
          <p:spPr>
            <a:xfrm>
              <a:off x="2941942" y="2214037"/>
              <a:ext cx="22196" cy="22121"/>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11815"/>
                  </a:cubicBezTo>
                  <a:cubicBezTo>
                    <a:pt x="0" y="17686"/>
                    <a:pt x="3973" y="21600"/>
                    <a:pt x="9825" y="21600"/>
                  </a:cubicBezTo>
                  <a:cubicBezTo>
                    <a:pt x="15676" y="21600"/>
                    <a:pt x="21600" y="17686"/>
                    <a:pt x="21600" y="11815"/>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54" name="Google Shape;4410;p43">
              <a:extLst>
                <a:ext uri="{FF2B5EF4-FFF2-40B4-BE49-F238E27FC236}">
                  <a16:creationId xmlns:a16="http://schemas.microsoft.com/office/drawing/2014/main" id="{1CDDAACE-8725-2B3B-FA96-8D8FB910F925}"/>
                </a:ext>
              </a:extLst>
            </p:cNvPr>
            <p:cNvSpPr/>
            <p:nvPr/>
          </p:nvSpPr>
          <p:spPr>
            <a:xfrm>
              <a:off x="2911733" y="2008643"/>
              <a:ext cx="24198"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233" y="21600"/>
                    <a:pt x="21600" y="16167"/>
                    <a:pt x="21600" y="10800"/>
                  </a:cubicBezTo>
                  <a:cubicBezTo>
                    <a:pt x="21600" y="543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55" name="Google Shape;4411;p43">
              <a:extLst>
                <a:ext uri="{FF2B5EF4-FFF2-40B4-BE49-F238E27FC236}">
                  <a16:creationId xmlns:a16="http://schemas.microsoft.com/office/drawing/2014/main" id="{01DD60BD-A4A5-AA3D-7CD3-B2F7184B089E}"/>
                </a:ext>
              </a:extLst>
            </p:cNvPr>
            <p:cNvSpPr/>
            <p:nvPr/>
          </p:nvSpPr>
          <p:spPr>
            <a:xfrm>
              <a:off x="2883601" y="2038855"/>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01"/>
                    <a:pt x="0" y="9825"/>
                  </a:cubicBezTo>
                  <a:cubicBezTo>
                    <a:pt x="0" y="17627"/>
                    <a:pt x="3914" y="21600"/>
                    <a:pt x="9785" y="21600"/>
                  </a:cubicBezTo>
                  <a:cubicBezTo>
                    <a:pt x="15729" y="21600"/>
                    <a:pt x="21600" y="17627"/>
                    <a:pt x="21600" y="9825"/>
                  </a:cubicBezTo>
                  <a:cubicBezTo>
                    <a:pt x="21600" y="3901"/>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56" name="Google Shape;4412;p43">
              <a:extLst>
                <a:ext uri="{FF2B5EF4-FFF2-40B4-BE49-F238E27FC236}">
                  <a16:creationId xmlns:a16="http://schemas.microsoft.com/office/drawing/2014/main" id="{50D89780-ECE9-E5D5-739F-0A004AA66B53}"/>
                </a:ext>
              </a:extLst>
            </p:cNvPr>
            <p:cNvSpPr/>
            <p:nvPr/>
          </p:nvSpPr>
          <p:spPr>
            <a:xfrm>
              <a:off x="2911733" y="2067062"/>
              <a:ext cx="24198"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833"/>
                  </a:cubicBezTo>
                  <a:cubicBezTo>
                    <a:pt x="0" y="16217"/>
                    <a:pt x="5433" y="21600"/>
                    <a:pt x="10800" y="21600"/>
                  </a:cubicBezTo>
                  <a:cubicBezTo>
                    <a:pt x="16233" y="21600"/>
                    <a:pt x="21600" y="16217"/>
                    <a:pt x="21600" y="10833"/>
                  </a:cubicBezTo>
                  <a:cubicBezTo>
                    <a:pt x="21600" y="538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57" name="Google Shape;4413;p43">
              <a:extLst>
                <a:ext uri="{FF2B5EF4-FFF2-40B4-BE49-F238E27FC236}">
                  <a16:creationId xmlns:a16="http://schemas.microsoft.com/office/drawing/2014/main" id="{C3AF9F95-EFED-C808-57E6-170C459AB2B1}"/>
                </a:ext>
              </a:extLst>
            </p:cNvPr>
            <p:cNvSpPr/>
            <p:nvPr/>
          </p:nvSpPr>
          <p:spPr>
            <a:xfrm>
              <a:off x="2887609" y="2097274"/>
              <a:ext cx="18111" cy="18113"/>
            </a:xfrm>
            <a:custGeom>
              <a:avLst/>
              <a:gdLst/>
              <a:ahLst/>
              <a:cxnLst>
                <a:cxn ang="0">
                  <a:pos x="wd2" y="hd2"/>
                </a:cxn>
                <a:cxn ang="5400000">
                  <a:pos x="wd2" y="hd2"/>
                </a:cxn>
                <a:cxn ang="10800000">
                  <a:pos x="wd2" y="hd2"/>
                </a:cxn>
                <a:cxn ang="16200000">
                  <a:pos x="wd2" y="hd2"/>
                </a:cxn>
              </a:cxnLst>
              <a:rect l="0" t="0" r="r" b="b"/>
              <a:pathLst>
                <a:path w="21600" h="21600" extrusionOk="0">
                  <a:moveTo>
                    <a:pt x="7170" y="0"/>
                  </a:moveTo>
                  <a:cubicBezTo>
                    <a:pt x="4780" y="0"/>
                    <a:pt x="2390" y="0"/>
                    <a:pt x="0" y="2390"/>
                  </a:cubicBezTo>
                  <a:cubicBezTo>
                    <a:pt x="7170" y="7170"/>
                    <a:pt x="14430" y="14430"/>
                    <a:pt x="19210" y="21600"/>
                  </a:cubicBezTo>
                  <a:cubicBezTo>
                    <a:pt x="19210" y="19210"/>
                    <a:pt x="21600" y="16820"/>
                    <a:pt x="21600" y="11951"/>
                  </a:cubicBezTo>
                  <a:cubicBezTo>
                    <a:pt x="21600" y="4780"/>
                    <a:pt x="14430" y="0"/>
                    <a:pt x="717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58" name="Google Shape;4414;p43">
              <a:extLst>
                <a:ext uri="{FF2B5EF4-FFF2-40B4-BE49-F238E27FC236}">
                  <a16:creationId xmlns:a16="http://schemas.microsoft.com/office/drawing/2014/main" id="{4F4F9EB0-B270-26C6-3679-F026F87D9F8B}"/>
                </a:ext>
              </a:extLst>
            </p:cNvPr>
            <p:cNvSpPr/>
            <p:nvPr/>
          </p:nvSpPr>
          <p:spPr>
            <a:xfrm>
              <a:off x="2911733" y="2125481"/>
              <a:ext cx="24198"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383"/>
                    <a:pt x="0" y="10767"/>
                  </a:cubicBezTo>
                  <a:cubicBezTo>
                    <a:pt x="0" y="16217"/>
                    <a:pt x="5433" y="21600"/>
                    <a:pt x="10800" y="21600"/>
                  </a:cubicBezTo>
                  <a:cubicBezTo>
                    <a:pt x="16233" y="21600"/>
                    <a:pt x="21600" y="16217"/>
                    <a:pt x="21600" y="10767"/>
                  </a:cubicBezTo>
                  <a:cubicBezTo>
                    <a:pt x="21600" y="538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59" name="Google Shape;4415;p43">
              <a:extLst>
                <a:ext uri="{FF2B5EF4-FFF2-40B4-BE49-F238E27FC236}">
                  <a16:creationId xmlns:a16="http://schemas.microsoft.com/office/drawing/2014/main" id="{3DBF2EE5-DF65-E84B-4E12-FDC3E59A61E9}"/>
                </a:ext>
              </a:extLst>
            </p:cNvPr>
            <p:cNvSpPr/>
            <p:nvPr/>
          </p:nvSpPr>
          <p:spPr>
            <a:xfrm>
              <a:off x="2941942" y="2159701"/>
              <a:ext cx="22196" cy="18113"/>
            </a:xfrm>
            <a:custGeom>
              <a:avLst/>
              <a:gdLst/>
              <a:ahLst/>
              <a:cxnLst>
                <a:cxn ang="0">
                  <a:pos x="wd2" y="hd2"/>
                </a:cxn>
                <a:cxn ang="5400000">
                  <a:pos x="wd2" y="hd2"/>
                </a:cxn>
                <a:cxn ang="10800000">
                  <a:pos x="wd2" y="hd2"/>
                </a:cxn>
                <a:cxn ang="16200000">
                  <a:pos x="wd2" y="hd2"/>
                </a:cxn>
              </a:cxnLst>
              <a:rect l="0" t="0" r="r" b="b"/>
              <a:pathLst>
                <a:path w="21600" h="21600" extrusionOk="0">
                  <a:moveTo>
                    <a:pt x="19649" y="0"/>
                  </a:moveTo>
                  <a:cubicBezTo>
                    <a:pt x="13726" y="4780"/>
                    <a:pt x="7874" y="4780"/>
                    <a:pt x="0" y="4780"/>
                  </a:cubicBezTo>
                  <a:cubicBezTo>
                    <a:pt x="0" y="7170"/>
                    <a:pt x="0" y="7170"/>
                    <a:pt x="0" y="9561"/>
                  </a:cubicBezTo>
                  <a:cubicBezTo>
                    <a:pt x="0" y="16820"/>
                    <a:pt x="3973" y="21600"/>
                    <a:pt x="9825" y="21600"/>
                  </a:cubicBezTo>
                  <a:cubicBezTo>
                    <a:pt x="15676" y="21600"/>
                    <a:pt x="21600" y="16820"/>
                    <a:pt x="21600" y="9561"/>
                  </a:cubicBezTo>
                  <a:cubicBezTo>
                    <a:pt x="21600" y="4780"/>
                    <a:pt x="21600" y="2390"/>
                    <a:pt x="1964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60" name="Google Shape;4416;p43">
              <a:extLst>
                <a:ext uri="{FF2B5EF4-FFF2-40B4-BE49-F238E27FC236}">
                  <a16:creationId xmlns:a16="http://schemas.microsoft.com/office/drawing/2014/main" id="{4B63B7D2-A5EC-5EED-6A20-FC183176BB30}"/>
                </a:ext>
              </a:extLst>
            </p:cNvPr>
            <p:cNvSpPr/>
            <p:nvPr/>
          </p:nvSpPr>
          <p:spPr>
            <a:xfrm>
              <a:off x="2911733" y="2183826"/>
              <a:ext cx="24198" cy="24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5433"/>
                    <a:pt x="0" y="10800"/>
                  </a:cubicBezTo>
                  <a:cubicBezTo>
                    <a:pt x="0" y="16167"/>
                    <a:pt x="5433" y="21600"/>
                    <a:pt x="10800" y="21600"/>
                  </a:cubicBezTo>
                  <a:cubicBezTo>
                    <a:pt x="16233" y="21600"/>
                    <a:pt x="21600" y="16167"/>
                    <a:pt x="21600" y="10800"/>
                  </a:cubicBezTo>
                  <a:cubicBezTo>
                    <a:pt x="21600" y="5433"/>
                    <a:pt x="16233"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61" name="Google Shape;4417;p43">
              <a:extLst>
                <a:ext uri="{FF2B5EF4-FFF2-40B4-BE49-F238E27FC236}">
                  <a16:creationId xmlns:a16="http://schemas.microsoft.com/office/drawing/2014/main" id="{BC2E066C-2B56-5AFC-9F48-7777C25E680D}"/>
                </a:ext>
              </a:extLst>
            </p:cNvPr>
            <p:cNvSpPr/>
            <p:nvPr/>
          </p:nvSpPr>
          <p:spPr>
            <a:xfrm>
              <a:off x="2883601" y="2214037"/>
              <a:ext cx="22120"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11815"/>
                  </a:cubicBezTo>
                  <a:cubicBezTo>
                    <a:pt x="0" y="17686"/>
                    <a:pt x="3914" y="21600"/>
                    <a:pt x="9785" y="21600"/>
                  </a:cubicBezTo>
                  <a:cubicBezTo>
                    <a:pt x="15729" y="21600"/>
                    <a:pt x="21600" y="17686"/>
                    <a:pt x="21600" y="1181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62" name="Google Shape;4418;p43">
              <a:extLst>
                <a:ext uri="{FF2B5EF4-FFF2-40B4-BE49-F238E27FC236}">
                  <a16:creationId xmlns:a16="http://schemas.microsoft.com/office/drawing/2014/main" id="{193F03C7-8908-D9A4-04C4-65045A449D0C}"/>
                </a:ext>
              </a:extLst>
            </p:cNvPr>
            <p:cNvSpPr/>
            <p:nvPr/>
          </p:nvSpPr>
          <p:spPr>
            <a:xfrm>
              <a:off x="2853390" y="2008643"/>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433"/>
                    <a:pt x="0" y="10800"/>
                  </a:cubicBezTo>
                  <a:cubicBezTo>
                    <a:pt x="0" y="16167"/>
                    <a:pt x="5871" y="21600"/>
                    <a:pt x="11815" y="21600"/>
                  </a:cubicBezTo>
                  <a:cubicBezTo>
                    <a:pt x="17686" y="21600"/>
                    <a:pt x="21600" y="16167"/>
                    <a:pt x="21600" y="10800"/>
                  </a:cubicBezTo>
                  <a:cubicBezTo>
                    <a:pt x="21600" y="543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63" name="Google Shape;4419;p43">
              <a:extLst>
                <a:ext uri="{FF2B5EF4-FFF2-40B4-BE49-F238E27FC236}">
                  <a16:creationId xmlns:a16="http://schemas.microsoft.com/office/drawing/2014/main" id="{7BB80F23-0B34-BC88-72F1-085368529C46}"/>
                </a:ext>
              </a:extLst>
            </p:cNvPr>
            <p:cNvSpPr/>
            <p:nvPr/>
          </p:nvSpPr>
          <p:spPr>
            <a:xfrm>
              <a:off x="2825184" y="2038855"/>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01"/>
                    <a:pt x="0" y="9825"/>
                  </a:cubicBezTo>
                  <a:cubicBezTo>
                    <a:pt x="0" y="17627"/>
                    <a:pt x="3914" y="21600"/>
                    <a:pt x="9858" y="21600"/>
                  </a:cubicBezTo>
                  <a:cubicBezTo>
                    <a:pt x="15729" y="21600"/>
                    <a:pt x="21600" y="17627"/>
                    <a:pt x="21600" y="9825"/>
                  </a:cubicBezTo>
                  <a:cubicBezTo>
                    <a:pt x="21600" y="3901"/>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64" name="Google Shape;4420;p43">
              <a:extLst>
                <a:ext uri="{FF2B5EF4-FFF2-40B4-BE49-F238E27FC236}">
                  <a16:creationId xmlns:a16="http://schemas.microsoft.com/office/drawing/2014/main" id="{D500A753-7A44-48D3-24D3-6E08A55FB7AD}"/>
                </a:ext>
              </a:extLst>
            </p:cNvPr>
            <p:cNvSpPr/>
            <p:nvPr/>
          </p:nvSpPr>
          <p:spPr>
            <a:xfrm>
              <a:off x="2853390" y="2067062"/>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383"/>
                    <a:pt x="0" y="10833"/>
                  </a:cubicBezTo>
                  <a:cubicBezTo>
                    <a:pt x="0" y="16217"/>
                    <a:pt x="5871" y="21600"/>
                    <a:pt x="11815" y="21600"/>
                  </a:cubicBezTo>
                  <a:cubicBezTo>
                    <a:pt x="17686" y="21600"/>
                    <a:pt x="21600" y="16217"/>
                    <a:pt x="21600" y="10833"/>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65" name="Google Shape;4421;p43">
              <a:extLst>
                <a:ext uri="{FF2B5EF4-FFF2-40B4-BE49-F238E27FC236}">
                  <a16:creationId xmlns:a16="http://schemas.microsoft.com/office/drawing/2014/main" id="{10BC4077-61B5-9DBE-AB4B-DFBCAF08059F}"/>
                </a:ext>
              </a:extLst>
            </p:cNvPr>
            <p:cNvSpPr/>
            <p:nvPr/>
          </p:nvSpPr>
          <p:spPr>
            <a:xfrm>
              <a:off x="2850046" y="213824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21600" y="21600"/>
                    <a:pt x="21600" y="21600"/>
                  </a:cubicBezTo>
                  <a:cubicBezTo>
                    <a:pt x="21600" y="21600"/>
                    <a:pt x="21600" y="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66" name="Google Shape;4422;p43">
              <a:extLst>
                <a:ext uri="{FF2B5EF4-FFF2-40B4-BE49-F238E27FC236}">
                  <a16:creationId xmlns:a16="http://schemas.microsoft.com/office/drawing/2014/main" id="{11335041-A908-C2CF-4E63-ADD7007FF7B8}"/>
                </a:ext>
              </a:extLst>
            </p:cNvPr>
            <p:cNvSpPr/>
            <p:nvPr/>
          </p:nvSpPr>
          <p:spPr>
            <a:xfrm>
              <a:off x="2861106" y="219963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44" y="10996"/>
                    <a:pt x="7288" y="10996"/>
                    <a:pt x="0" y="10996"/>
                  </a:cubicBezTo>
                  <a:cubicBezTo>
                    <a:pt x="3578" y="21600"/>
                    <a:pt x="3578" y="21600"/>
                    <a:pt x="7288" y="21600"/>
                  </a:cubicBezTo>
                  <a:cubicBezTo>
                    <a:pt x="10866" y="21600"/>
                    <a:pt x="18022" y="10996"/>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67" name="Google Shape;4423;p43">
              <a:extLst>
                <a:ext uri="{FF2B5EF4-FFF2-40B4-BE49-F238E27FC236}">
                  <a16:creationId xmlns:a16="http://schemas.microsoft.com/office/drawing/2014/main" id="{5252DEAF-8B21-5A96-8FEE-5033E6C7B0B3}"/>
                </a:ext>
              </a:extLst>
            </p:cNvPr>
            <p:cNvSpPr/>
            <p:nvPr/>
          </p:nvSpPr>
          <p:spPr>
            <a:xfrm>
              <a:off x="2853390" y="2183826"/>
              <a:ext cx="20116" cy="14104"/>
            </a:xfrm>
            <a:custGeom>
              <a:avLst/>
              <a:gdLst/>
              <a:ahLst/>
              <a:cxnLst>
                <a:cxn ang="0">
                  <a:pos x="wd2" y="hd2"/>
                </a:cxn>
                <a:cxn ang="5400000">
                  <a:pos x="wd2" y="hd2"/>
                </a:cxn>
                <a:cxn ang="10800000">
                  <a:pos x="wd2" y="hd2"/>
                </a:cxn>
                <a:cxn ang="16200000">
                  <a:pos x="wd2" y="hd2"/>
                </a:cxn>
              </a:cxnLst>
              <a:rect l="0" t="0" r="r" b="b"/>
              <a:pathLst>
                <a:path w="21600" h="21600" extrusionOk="0">
                  <a:moveTo>
                    <a:pt x="12992" y="0"/>
                  </a:moveTo>
                  <a:cubicBezTo>
                    <a:pt x="6456" y="0"/>
                    <a:pt x="2152" y="6139"/>
                    <a:pt x="0" y="12392"/>
                  </a:cubicBezTo>
                  <a:cubicBezTo>
                    <a:pt x="2152" y="18531"/>
                    <a:pt x="6456" y="21600"/>
                    <a:pt x="8608" y="21600"/>
                  </a:cubicBezTo>
                  <a:cubicBezTo>
                    <a:pt x="15144" y="21600"/>
                    <a:pt x="15144" y="15461"/>
                    <a:pt x="17296" y="9322"/>
                  </a:cubicBezTo>
                  <a:cubicBezTo>
                    <a:pt x="19448" y="9322"/>
                    <a:pt x="19448" y="6139"/>
                    <a:pt x="21600" y="6139"/>
                  </a:cubicBezTo>
                  <a:cubicBezTo>
                    <a:pt x="19448" y="3069"/>
                    <a:pt x="15144" y="0"/>
                    <a:pt x="1299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68" name="Google Shape;4424;p43">
              <a:extLst>
                <a:ext uri="{FF2B5EF4-FFF2-40B4-BE49-F238E27FC236}">
                  <a16:creationId xmlns:a16="http://schemas.microsoft.com/office/drawing/2014/main" id="{1B582EDC-DB28-98F2-A2EC-A6455C5EBAB0}"/>
                </a:ext>
              </a:extLst>
            </p:cNvPr>
            <p:cNvSpPr/>
            <p:nvPr/>
          </p:nvSpPr>
          <p:spPr>
            <a:xfrm>
              <a:off x="2883601" y="2155620"/>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73"/>
                    <a:pt x="0" y="11775"/>
                  </a:cubicBezTo>
                  <a:cubicBezTo>
                    <a:pt x="0" y="17699"/>
                    <a:pt x="3914" y="21600"/>
                    <a:pt x="9785" y="21600"/>
                  </a:cubicBezTo>
                  <a:cubicBezTo>
                    <a:pt x="15729" y="21600"/>
                    <a:pt x="21600" y="17699"/>
                    <a:pt x="21600" y="11775"/>
                  </a:cubicBezTo>
                  <a:cubicBezTo>
                    <a:pt x="21600" y="3973"/>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69" name="Google Shape;4425;p43">
              <a:extLst>
                <a:ext uri="{FF2B5EF4-FFF2-40B4-BE49-F238E27FC236}">
                  <a16:creationId xmlns:a16="http://schemas.microsoft.com/office/drawing/2014/main" id="{04AB5164-34AC-A063-3A0D-4BC2C6D23438}"/>
                </a:ext>
              </a:extLst>
            </p:cNvPr>
            <p:cNvSpPr/>
            <p:nvPr/>
          </p:nvSpPr>
          <p:spPr>
            <a:xfrm>
              <a:off x="2794973" y="2008643"/>
              <a:ext cx="22194"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70" name="Google Shape;4426;p43">
              <a:extLst>
                <a:ext uri="{FF2B5EF4-FFF2-40B4-BE49-F238E27FC236}">
                  <a16:creationId xmlns:a16="http://schemas.microsoft.com/office/drawing/2014/main" id="{331C95D1-F146-6F0F-71CB-723B971BA4AB}"/>
                </a:ext>
              </a:extLst>
            </p:cNvPr>
            <p:cNvSpPr/>
            <p:nvPr/>
          </p:nvSpPr>
          <p:spPr>
            <a:xfrm>
              <a:off x="2794973" y="2077157"/>
              <a:ext cx="22194" cy="14030"/>
            </a:xfrm>
            <a:custGeom>
              <a:avLst/>
              <a:gdLst/>
              <a:ahLst/>
              <a:cxnLst>
                <a:cxn ang="0">
                  <a:pos x="wd2" y="hd2"/>
                </a:cxn>
                <a:cxn ang="5400000">
                  <a:pos x="wd2" y="hd2"/>
                </a:cxn>
                <a:cxn ang="10800000">
                  <a:pos x="wd2" y="hd2"/>
                </a:cxn>
                <a:cxn ang="16200000">
                  <a:pos x="wd2" y="hd2"/>
                </a:cxn>
              </a:cxnLst>
              <a:rect l="0" t="0" r="r" b="b"/>
              <a:pathLst>
                <a:path w="21600" h="21600" extrusionOk="0">
                  <a:moveTo>
                    <a:pt x="7874" y="0"/>
                  </a:moveTo>
                  <a:cubicBezTo>
                    <a:pt x="3901" y="0"/>
                    <a:pt x="1951" y="0"/>
                    <a:pt x="0" y="3086"/>
                  </a:cubicBezTo>
                  <a:cubicBezTo>
                    <a:pt x="0" y="12343"/>
                    <a:pt x="5924" y="21600"/>
                    <a:pt x="11775" y="21600"/>
                  </a:cubicBezTo>
                  <a:cubicBezTo>
                    <a:pt x="17627" y="21600"/>
                    <a:pt x="21600" y="12343"/>
                    <a:pt x="21600" y="3086"/>
                  </a:cubicBezTo>
                  <a:cubicBezTo>
                    <a:pt x="17627" y="0"/>
                    <a:pt x="13726" y="0"/>
                    <a:pt x="7874"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71" name="Google Shape;4427;p43">
              <a:extLst>
                <a:ext uri="{FF2B5EF4-FFF2-40B4-BE49-F238E27FC236}">
                  <a16:creationId xmlns:a16="http://schemas.microsoft.com/office/drawing/2014/main" id="{0CF7BDC7-078D-C7FA-A667-1CAAD72F0FD1}"/>
                </a:ext>
              </a:extLst>
            </p:cNvPr>
            <p:cNvSpPr/>
            <p:nvPr/>
          </p:nvSpPr>
          <p:spPr>
            <a:xfrm>
              <a:off x="2766840" y="2097274"/>
              <a:ext cx="22120" cy="22120"/>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11815"/>
                  </a:cubicBezTo>
                  <a:cubicBezTo>
                    <a:pt x="0" y="15729"/>
                    <a:pt x="3914" y="19643"/>
                    <a:pt x="7828" y="21600"/>
                  </a:cubicBezTo>
                  <a:cubicBezTo>
                    <a:pt x="11742" y="15729"/>
                    <a:pt x="15729" y="11815"/>
                    <a:pt x="21600" y="7828"/>
                  </a:cubicBezTo>
                  <a:cubicBezTo>
                    <a:pt x="19643" y="1957"/>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72" name="Google Shape;4428;p43">
              <a:extLst>
                <a:ext uri="{FF2B5EF4-FFF2-40B4-BE49-F238E27FC236}">
                  <a16:creationId xmlns:a16="http://schemas.microsoft.com/office/drawing/2014/main" id="{9F12950D-8E82-1EA2-1936-6576AFD17D78}"/>
                </a:ext>
              </a:extLst>
            </p:cNvPr>
            <p:cNvSpPr/>
            <p:nvPr/>
          </p:nvSpPr>
          <p:spPr>
            <a:xfrm>
              <a:off x="2796977" y="2125481"/>
              <a:ext cx="20191" cy="241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6512" y="0"/>
                    <a:pt x="2144" y="1794"/>
                    <a:pt x="0" y="3589"/>
                  </a:cubicBezTo>
                  <a:cubicBezTo>
                    <a:pt x="0" y="8972"/>
                    <a:pt x="0" y="12561"/>
                    <a:pt x="0" y="16217"/>
                  </a:cubicBezTo>
                  <a:cubicBezTo>
                    <a:pt x="2144" y="19806"/>
                    <a:pt x="6512" y="21600"/>
                    <a:pt x="10800" y="21600"/>
                  </a:cubicBezTo>
                  <a:cubicBezTo>
                    <a:pt x="17232" y="21600"/>
                    <a:pt x="21600" y="16217"/>
                    <a:pt x="21600" y="10767"/>
                  </a:cubicBezTo>
                  <a:cubicBezTo>
                    <a:pt x="21600" y="5383"/>
                    <a:pt x="17232"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73" name="Google Shape;4429;p43">
              <a:extLst>
                <a:ext uri="{FF2B5EF4-FFF2-40B4-BE49-F238E27FC236}">
                  <a16:creationId xmlns:a16="http://schemas.microsoft.com/office/drawing/2014/main" id="{AF638FCC-6961-34F2-21F3-A73194F40A1E}"/>
                </a:ext>
              </a:extLst>
            </p:cNvPr>
            <p:cNvSpPr/>
            <p:nvPr/>
          </p:nvSpPr>
          <p:spPr>
            <a:xfrm>
              <a:off x="2825184" y="2101282"/>
              <a:ext cx="22120" cy="18113"/>
            </a:xfrm>
            <a:custGeom>
              <a:avLst/>
              <a:gdLst/>
              <a:ahLst/>
              <a:cxnLst>
                <a:cxn ang="0">
                  <a:pos x="wd2" y="hd2"/>
                </a:cxn>
                <a:cxn ang="5400000">
                  <a:pos x="wd2" y="hd2"/>
                </a:cxn>
                <a:cxn ang="10800000">
                  <a:pos x="wd2" y="hd2"/>
                </a:cxn>
                <a:cxn ang="16200000">
                  <a:pos x="wd2" y="hd2"/>
                </a:cxn>
              </a:cxnLst>
              <a:rect l="0" t="0" r="r" b="b"/>
              <a:pathLst>
                <a:path w="21600" h="21600" extrusionOk="0">
                  <a:moveTo>
                    <a:pt x="1957" y="0"/>
                  </a:moveTo>
                  <a:cubicBezTo>
                    <a:pt x="0" y="2390"/>
                    <a:pt x="0" y="4780"/>
                    <a:pt x="0" y="7170"/>
                  </a:cubicBezTo>
                  <a:cubicBezTo>
                    <a:pt x="0" y="16820"/>
                    <a:pt x="3914" y="21600"/>
                    <a:pt x="9858" y="21600"/>
                  </a:cubicBezTo>
                  <a:cubicBezTo>
                    <a:pt x="15729" y="21600"/>
                    <a:pt x="19643" y="19210"/>
                    <a:pt x="21600" y="14430"/>
                  </a:cubicBezTo>
                  <a:cubicBezTo>
                    <a:pt x="15729" y="7170"/>
                    <a:pt x="7901" y="0"/>
                    <a:pt x="195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74" name="Google Shape;4430;p43">
              <a:extLst>
                <a:ext uri="{FF2B5EF4-FFF2-40B4-BE49-F238E27FC236}">
                  <a16:creationId xmlns:a16="http://schemas.microsoft.com/office/drawing/2014/main" id="{78D666D8-7EBC-80FB-4A87-4A3778791A28}"/>
                </a:ext>
              </a:extLst>
            </p:cNvPr>
            <p:cNvSpPr/>
            <p:nvPr/>
          </p:nvSpPr>
          <p:spPr>
            <a:xfrm>
              <a:off x="2794973" y="2183826"/>
              <a:ext cx="22194" cy="24199"/>
            </a:xfrm>
            <a:custGeom>
              <a:avLst/>
              <a:gdLst/>
              <a:ahLst/>
              <a:cxnLst>
                <a:cxn ang="0">
                  <a:pos x="wd2" y="hd2"/>
                </a:cxn>
                <a:cxn ang="5400000">
                  <a:pos x="wd2" y="hd2"/>
                </a:cxn>
                <a:cxn ang="10800000">
                  <a:pos x="wd2" y="hd2"/>
                </a:cxn>
                <a:cxn ang="16200000">
                  <a:pos x="wd2" y="hd2"/>
                </a:cxn>
              </a:cxnLst>
              <a:rect l="0" t="0" r="r" b="b"/>
              <a:pathLst>
                <a:path w="21600" h="21600" extrusionOk="0">
                  <a:moveTo>
                    <a:pt x="11775" y="0"/>
                  </a:moveTo>
                  <a:cubicBezTo>
                    <a:pt x="5924" y="0"/>
                    <a:pt x="0" y="5433"/>
                    <a:pt x="0" y="10800"/>
                  </a:cubicBezTo>
                  <a:cubicBezTo>
                    <a:pt x="0" y="16167"/>
                    <a:pt x="5924" y="21600"/>
                    <a:pt x="11775" y="21600"/>
                  </a:cubicBezTo>
                  <a:cubicBezTo>
                    <a:pt x="17627" y="21600"/>
                    <a:pt x="21600" y="16167"/>
                    <a:pt x="21600" y="10800"/>
                  </a:cubicBezTo>
                  <a:cubicBezTo>
                    <a:pt x="21600" y="5433"/>
                    <a:pt x="17627" y="0"/>
                    <a:pt x="1177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75" name="Google Shape;4431;p43">
              <a:extLst>
                <a:ext uri="{FF2B5EF4-FFF2-40B4-BE49-F238E27FC236}">
                  <a16:creationId xmlns:a16="http://schemas.microsoft.com/office/drawing/2014/main" id="{3A762743-3292-A17D-0DC5-BF3078EF3A2D}"/>
                </a:ext>
              </a:extLst>
            </p:cNvPr>
            <p:cNvSpPr/>
            <p:nvPr/>
          </p:nvSpPr>
          <p:spPr>
            <a:xfrm>
              <a:off x="2825184" y="2155620"/>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11775"/>
                  </a:cubicBezTo>
                  <a:cubicBezTo>
                    <a:pt x="0" y="17699"/>
                    <a:pt x="3914" y="21600"/>
                    <a:pt x="9858" y="21600"/>
                  </a:cubicBezTo>
                  <a:cubicBezTo>
                    <a:pt x="15729" y="21600"/>
                    <a:pt x="21600" y="17699"/>
                    <a:pt x="21600" y="11775"/>
                  </a:cubicBezTo>
                  <a:cubicBezTo>
                    <a:pt x="21600" y="397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76" name="Google Shape;4432;p43">
              <a:extLst>
                <a:ext uri="{FF2B5EF4-FFF2-40B4-BE49-F238E27FC236}">
                  <a16:creationId xmlns:a16="http://schemas.microsoft.com/office/drawing/2014/main" id="{787D66BB-1723-4767-7F70-B3E4210C4586}"/>
                </a:ext>
              </a:extLst>
            </p:cNvPr>
            <p:cNvSpPr/>
            <p:nvPr/>
          </p:nvSpPr>
          <p:spPr>
            <a:xfrm>
              <a:off x="2766840" y="2214037"/>
              <a:ext cx="22120" cy="22121"/>
            </a:xfrm>
            <a:custGeom>
              <a:avLst/>
              <a:gdLst/>
              <a:ahLst/>
              <a:cxnLst>
                <a:cxn ang="0">
                  <a:pos x="wd2" y="hd2"/>
                </a:cxn>
                <a:cxn ang="5400000">
                  <a:pos x="wd2" y="hd2"/>
                </a:cxn>
                <a:cxn ang="10800000">
                  <a:pos x="wd2" y="hd2"/>
                </a:cxn>
                <a:cxn ang="16200000">
                  <a:pos x="wd2" y="hd2"/>
                </a:cxn>
              </a:cxnLst>
              <a:rect l="0" t="0" r="r" b="b"/>
              <a:pathLst>
                <a:path w="21600" h="21600" extrusionOk="0">
                  <a:moveTo>
                    <a:pt x="9785" y="0"/>
                  </a:moveTo>
                  <a:cubicBezTo>
                    <a:pt x="3914" y="0"/>
                    <a:pt x="0" y="3914"/>
                    <a:pt x="0" y="11815"/>
                  </a:cubicBezTo>
                  <a:cubicBezTo>
                    <a:pt x="0" y="17686"/>
                    <a:pt x="3914" y="21600"/>
                    <a:pt x="9785" y="21600"/>
                  </a:cubicBezTo>
                  <a:cubicBezTo>
                    <a:pt x="15729" y="21600"/>
                    <a:pt x="21600" y="17686"/>
                    <a:pt x="21600" y="11815"/>
                  </a:cubicBezTo>
                  <a:cubicBezTo>
                    <a:pt x="21600" y="3914"/>
                    <a:pt x="15729" y="0"/>
                    <a:pt x="978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77" name="Google Shape;4433;p43">
              <a:extLst>
                <a:ext uri="{FF2B5EF4-FFF2-40B4-BE49-F238E27FC236}">
                  <a16:creationId xmlns:a16="http://schemas.microsoft.com/office/drawing/2014/main" id="{0855AB22-B13D-1983-C8EB-89D851EDAC3C}"/>
                </a:ext>
              </a:extLst>
            </p:cNvPr>
            <p:cNvSpPr/>
            <p:nvPr/>
          </p:nvSpPr>
          <p:spPr>
            <a:xfrm>
              <a:off x="2736629" y="2008643"/>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433"/>
                    <a:pt x="0" y="10800"/>
                  </a:cubicBezTo>
                  <a:cubicBezTo>
                    <a:pt x="0" y="16167"/>
                    <a:pt x="5871"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78" name="Google Shape;4434;p43">
              <a:extLst>
                <a:ext uri="{FF2B5EF4-FFF2-40B4-BE49-F238E27FC236}">
                  <a16:creationId xmlns:a16="http://schemas.microsoft.com/office/drawing/2014/main" id="{561BFB72-707B-EC66-64FC-632AE67AD198}"/>
                </a:ext>
              </a:extLst>
            </p:cNvPr>
            <p:cNvSpPr/>
            <p:nvPr/>
          </p:nvSpPr>
          <p:spPr>
            <a:xfrm>
              <a:off x="2708422" y="2038855"/>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01"/>
                    <a:pt x="0" y="9825"/>
                  </a:cubicBezTo>
                  <a:cubicBezTo>
                    <a:pt x="0" y="15676"/>
                    <a:pt x="1957" y="19577"/>
                    <a:pt x="7828" y="21600"/>
                  </a:cubicBezTo>
                  <a:cubicBezTo>
                    <a:pt x="11815" y="15676"/>
                    <a:pt x="15729" y="11775"/>
                    <a:pt x="21600" y="7874"/>
                  </a:cubicBezTo>
                  <a:cubicBezTo>
                    <a:pt x="19643" y="3901"/>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79" name="Google Shape;4435;p43">
              <a:extLst>
                <a:ext uri="{FF2B5EF4-FFF2-40B4-BE49-F238E27FC236}">
                  <a16:creationId xmlns:a16="http://schemas.microsoft.com/office/drawing/2014/main" id="{49297DE8-38ED-A17C-081B-FA0121BAAB0C}"/>
                </a:ext>
              </a:extLst>
            </p:cNvPr>
            <p:cNvSpPr/>
            <p:nvPr/>
          </p:nvSpPr>
          <p:spPr>
            <a:xfrm>
              <a:off x="2736629" y="2069067"/>
              <a:ext cx="22120" cy="22121"/>
            </a:xfrm>
            <a:custGeom>
              <a:avLst/>
              <a:gdLst/>
              <a:ahLst/>
              <a:cxnLst>
                <a:cxn ang="0">
                  <a:pos x="wd2" y="hd2"/>
                </a:cxn>
                <a:cxn ang="5400000">
                  <a:pos x="wd2" y="hd2"/>
                </a:cxn>
                <a:cxn ang="10800000">
                  <a:pos x="wd2" y="hd2"/>
                </a:cxn>
                <a:cxn ang="16200000">
                  <a:pos x="wd2" y="hd2"/>
                </a:cxn>
              </a:cxnLst>
              <a:rect l="0" t="0" r="r" b="b"/>
              <a:pathLst>
                <a:path w="21600" h="21600" extrusionOk="0">
                  <a:moveTo>
                    <a:pt x="15729" y="0"/>
                  </a:moveTo>
                  <a:cubicBezTo>
                    <a:pt x="13772" y="1957"/>
                    <a:pt x="9785" y="3914"/>
                    <a:pt x="7828" y="3914"/>
                  </a:cubicBezTo>
                  <a:cubicBezTo>
                    <a:pt x="3914" y="3914"/>
                    <a:pt x="3914" y="5871"/>
                    <a:pt x="0" y="9858"/>
                  </a:cubicBezTo>
                  <a:cubicBezTo>
                    <a:pt x="0" y="15729"/>
                    <a:pt x="5871" y="21600"/>
                    <a:pt x="11742" y="21600"/>
                  </a:cubicBezTo>
                  <a:cubicBezTo>
                    <a:pt x="17686" y="21600"/>
                    <a:pt x="21600" y="15729"/>
                    <a:pt x="21600" y="9858"/>
                  </a:cubicBezTo>
                  <a:cubicBezTo>
                    <a:pt x="21600" y="5871"/>
                    <a:pt x="19643" y="1957"/>
                    <a:pt x="1572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80" name="Google Shape;4436;p43">
              <a:extLst>
                <a:ext uri="{FF2B5EF4-FFF2-40B4-BE49-F238E27FC236}">
                  <a16:creationId xmlns:a16="http://schemas.microsoft.com/office/drawing/2014/main" id="{101F7408-03E6-979C-552A-8C636EF483D1}"/>
                </a:ext>
              </a:extLst>
            </p:cNvPr>
            <p:cNvSpPr/>
            <p:nvPr/>
          </p:nvSpPr>
          <p:spPr>
            <a:xfrm>
              <a:off x="2763496" y="20516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21600" y="21600"/>
                    <a:pt x="21600" y="21600"/>
                  </a:cubicBezTo>
                  <a:cubicBezTo>
                    <a:pt x="21600" y="21600"/>
                    <a:pt x="21600" y="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81" name="Google Shape;4437;p43">
              <a:extLst>
                <a:ext uri="{FF2B5EF4-FFF2-40B4-BE49-F238E27FC236}">
                  <a16:creationId xmlns:a16="http://schemas.microsoft.com/office/drawing/2014/main" id="{AEAB4736-7986-3971-2735-5226ABBB9559}"/>
                </a:ext>
              </a:extLst>
            </p:cNvPr>
            <p:cNvSpPr/>
            <p:nvPr/>
          </p:nvSpPr>
          <p:spPr>
            <a:xfrm>
              <a:off x="2708422" y="2097274"/>
              <a:ext cx="22120" cy="22120"/>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9785"/>
                  </a:cubicBezTo>
                  <a:cubicBezTo>
                    <a:pt x="0" y="17686"/>
                    <a:pt x="3914" y="21600"/>
                    <a:pt x="9858" y="21600"/>
                  </a:cubicBezTo>
                  <a:cubicBezTo>
                    <a:pt x="15729" y="21600"/>
                    <a:pt x="21600" y="17686"/>
                    <a:pt x="21600" y="9785"/>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82" name="Google Shape;4438;p43">
              <a:extLst>
                <a:ext uri="{FF2B5EF4-FFF2-40B4-BE49-F238E27FC236}">
                  <a16:creationId xmlns:a16="http://schemas.microsoft.com/office/drawing/2014/main" id="{FDE87FCD-C632-165A-D423-23091FBE06CB}"/>
                </a:ext>
              </a:extLst>
            </p:cNvPr>
            <p:cNvSpPr/>
            <p:nvPr/>
          </p:nvSpPr>
          <p:spPr>
            <a:xfrm>
              <a:off x="2736629" y="2125481"/>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383"/>
                    <a:pt x="0" y="10767"/>
                  </a:cubicBezTo>
                  <a:cubicBezTo>
                    <a:pt x="0" y="16217"/>
                    <a:pt x="5871" y="21600"/>
                    <a:pt x="11742" y="21600"/>
                  </a:cubicBezTo>
                  <a:cubicBezTo>
                    <a:pt x="17686" y="21600"/>
                    <a:pt x="21600" y="16217"/>
                    <a:pt x="21600" y="10767"/>
                  </a:cubicBezTo>
                  <a:cubicBezTo>
                    <a:pt x="21600" y="538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83" name="Google Shape;4439;p43">
              <a:extLst>
                <a:ext uri="{FF2B5EF4-FFF2-40B4-BE49-F238E27FC236}">
                  <a16:creationId xmlns:a16="http://schemas.microsoft.com/office/drawing/2014/main" id="{265043BB-D173-0064-5737-1423CC163EE8}"/>
                </a:ext>
              </a:extLst>
            </p:cNvPr>
            <p:cNvSpPr/>
            <p:nvPr/>
          </p:nvSpPr>
          <p:spPr>
            <a:xfrm>
              <a:off x="2764499" y="2155620"/>
              <a:ext cx="12701" cy="201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5400" y="2224"/>
                    <a:pt x="0" y="6512"/>
                    <a:pt x="0" y="12944"/>
                  </a:cubicBezTo>
                  <a:cubicBezTo>
                    <a:pt x="0" y="17232"/>
                    <a:pt x="5400" y="19456"/>
                    <a:pt x="16200" y="21600"/>
                  </a:cubicBezTo>
                  <a:cubicBezTo>
                    <a:pt x="16200" y="15088"/>
                    <a:pt x="16200" y="8656"/>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84" name="Google Shape;4440;p43">
              <a:extLst>
                <a:ext uri="{FF2B5EF4-FFF2-40B4-BE49-F238E27FC236}">
                  <a16:creationId xmlns:a16="http://schemas.microsoft.com/office/drawing/2014/main" id="{4D1C308E-9483-8B19-B748-F13683CD2D63}"/>
                </a:ext>
              </a:extLst>
            </p:cNvPr>
            <p:cNvSpPr/>
            <p:nvPr/>
          </p:nvSpPr>
          <p:spPr>
            <a:xfrm>
              <a:off x="2708422" y="2155620"/>
              <a:ext cx="22120" cy="22195"/>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73"/>
                    <a:pt x="0" y="11775"/>
                  </a:cubicBezTo>
                  <a:cubicBezTo>
                    <a:pt x="0" y="17699"/>
                    <a:pt x="3914" y="21600"/>
                    <a:pt x="9858" y="21600"/>
                  </a:cubicBezTo>
                  <a:cubicBezTo>
                    <a:pt x="15729" y="21600"/>
                    <a:pt x="21600" y="17699"/>
                    <a:pt x="21600" y="11775"/>
                  </a:cubicBezTo>
                  <a:cubicBezTo>
                    <a:pt x="21600" y="3973"/>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85" name="Google Shape;4441;p43">
              <a:extLst>
                <a:ext uri="{FF2B5EF4-FFF2-40B4-BE49-F238E27FC236}">
                  <a16:creationId xmlns:a16="http://schemas.microsoft.com/office/drawing/2014/main" id="{3F528737-F26A-FA1E-F835-DA1B3622A3BB}"/>
                </a:ext>
              </a:extLst>
            </p:cNvPr>
            <p:cNvSpPr/>
            <p:nvPr/>
          </p:nvSpPr>
          <p:spPr>
            <a:xfrm>
              <a:off x="2736629" y="2183826"/>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11742" y="0"/>
                  </a:moveTo>
                  <a:cubicBezTo>
                    <a:pt x="5871" y="0"/>
                    <a:pt x="0" y="5433"/>
                    <a:pt x="0" y="10800"/>
                  </a:cubicBezTo>
                  <a:cubicBezTo>
                    <a:pt x="0" y="16167"/>
                    <a:pt x="5871" y="21600"/>
                    <a:pt x="11742" y="21600"/>
                  </a:cubicBezTo>
                  <a:cubicBezTo>
                    <a:pt x="17686" y="21600"/>
                    <a:pt x="21600" y="16167"/>
                    <a:pt x="21600" y="10800"/>
                  </a:cubicBezTo>
                  <a:cubicBezTo>
                    <a:pt x="21600" y="5433"/>
                    <a:pt x="17686" y="0"/>
                    <a:pt x="1174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86" name="Google Shape;4442;p43">
              <a:extLst>
                <a:ext uri="{FF2B5EF4-FFF2-40B4-BE49-F238E27FC236}">
                  <a16:creationId xmlns:a16="http://schemas.microsoft.com/office/drawing/2014/main" id="{604BC528-EC29-C230-6B35-8F37461FF995}"/>
                </a:ext>
              </a:extLst>
            </p:cNvPr>
            <p:cNvSpPr/>
            <p:nvPr/>
          </p:nvSpPr>
          <p:spPr>
            <a:xfrm>
              <a:off x="2708422" y="2214037"/>
              <a:ext cx="22120" cy="22121"/>
            </a:xfrm>
            <a:custGeom>
              <a:avLst/>
              <a:gdLst/>
              <a:ahLst/>
              <a:cxnLst>
                <a:cxn ang="0">
                  <a:pos x="wd2" y="hd2"/>
                </a:cxn>
                <a:cxn ang="5400000">
                  <a:pos x="wd2" y="hd2"/>
                </a:cxn>
                <a:cxn ang="10800000">
                  <a:pos x="wd2" y="hd2"/>
                </a:cxn>
                <a:cxn ang="16200000">
                  <a:pos x="wd2" y="hd2"/>
                </a:cxn>
              </a:cxnLst>
              <a:rect l="0" t="0" r="r" b="b"/>
              <a:pathLst>
                <a:path w="21600" h="21600" extrusionOk="0">
                  <a:moveTo>
                    <a:pt x="9858" y="0"/>
                  </a:moveTo>
                  <a:cubicBezTo>
                    <a:pt x="3914" y="0"/>
                    <a:pt x="0" y="3914"/>
                    <a:pt x="0" y="11815"/>
                  </a:cubicBezTo>
                  <a:cubicBezTo>
                    <a:pt x="0" y="17686"/>
                    <a:pt x="3914" y="21600"/>
                    <a:pt x="9858" y="21600"/>
                  </a:cubicBezTo>
                  <a:cubicBezTo>
                    <a:pt x="15729" y="21600"/>
                    <a:pt x="21600" y="17686"/>
                    <a:pt x="21600" y="11815"/>
                  </a:cubicBezTo>
                  <a:cubicBezTo>
                    <a:pt x="21600" y="3914"/>
                    <a:pt x="15729" y="0"/>
                    <a:pt x="9858"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87" name="Google Shape;4443;p43">
              <a:extLst>
                <a:ext uri="{FF2B5EF4-FFF2-40B4-BE49-F238E27FC236}">
                  <a16:creationId xmlns:a16="http://schemas.microsoft.com/office/drawing/2014/main" id="{3F6FC479-52F6-DE72-B212-2C1C7EBD5DBA}"/>
                </a:ext>
              </a:extLst>
            </p:cNvPr>
            <p:cNvSpPr/>
            <p:nvPr/>
          </p:nvSpPr>
          <p:spPr>
            <a:xfrm>
              <a:off x="2678213" y="2008643"/>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433"/>
                    <a:pt x="0" y="10800"/>
                  </a:cubicBezTo>
                  <a:cubicBezTo>
                    <a:pt x="0" y="16167"/>
                    <a:pt x="5871" y="21600"/>
                    <a:pt x="11815" y="21600"/>
                  </a:cubicBezTo>
                  <a:cubicBezTo>
                    <a:pt x="17686" y="21600"/>
                    <a:pt x="21600" y="16167"/>
                    <a:pt x="21600" y="10800"/>
                  </a:cubicBezTo>
                  <a:cubicBezTo>
                    <a:pt x="21600" y="543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88" name="Google Shape;4444;p43">
              <a:extLst>
                <a:ext uri="{FF2B5EF4-FFF2-40B4-BE49-F238E27FC236}">
                  <a16:creationId xmlns:a16="http://schemas.microsoft.com/office/drawing/2014/main" id="{462FE78A-D970-9C32-7005-56EA40A42979}"/>
                </a:ext>
              </a:extLst>
            </p:cNvPr>
            <p:cNvSpPr/>
            <p:nvPr/>
          </p:nvSpPr>
          <p:spPr>
            <a:xfrm>
              <a:off x="2648002" y="2038855"/>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01"/>
                    <a:pt x="0" y="9825"/>
                  </a:cubicBezTo>
                  <a:cubicBezTo>
                    <a:pt x="0" y="17627"/>
                    <a:pt x="5433" y="21600"/>
                    <a:pt x="10800" y="21600"/>
                  </a:cubicBezTo>
                  <a:cubicBezTo>
                    <a:pt x="16167" y="21600"/>
                    <a:pt x="21600" y="17627"/>
                    <a:pt x="21600" y="9825"/>
                  </a:cubicBezTo>
                  <a:cubicBezTo>
                    <a:pt x="21600" y="3901"/>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89" name="Google Shape;4445;p43">
              <a:extLst>
                <a:ext uri="{FF2B5EF4-FFF2-40B4-BE49-F238E27FC236}">
                  <a16:creationId xmlns:a16="http://schemas.microsoft.com/office/drawing/2014/main" id="{22282A4B-93F1-14F5-1E47-652B75EB7362}"/>
                </a:ext>
              </a:extLst>
            </p:cNvPr>
            <p:cNvSpPr/>
            <p:nvPr/>
          </p:nvSpPr>
          <p:spPr>
            <a:xfrm>
              <a:off x="2678213" y="2067062"/>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383"/>
                    <a:pt x="0" y="10833"/>
                  </a:cubicBezTo>
                  <a:cubicBezTo>
                    <a:pt x="0" y="16217"/>
                    <a:pt x="5871" y="21600"/>
                    <a:pt x="11815" y="21600"/>
                  </a:cubicBezTo>
                  <a:cubicBezTo>
                    <a:pt x="17686" y="21600"/>
                    <a:pt x="21600" y="16217"/>
                    <a:pt x="21600" y="10833"/>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90" name="Google Shape;4446;p43">
              <a:extLst>
                <a:ext uri="{FF2B5EF4-FFF2-40B4-BE49-F238E27FC236}">
                  <a16:creationId xmlns:a16="http://schemas.microsoft.com/office/drawing/2014/main" id="{3F3996B0-1EFB-D4D7-89C9-9374385C9094}"/>
                </a:ext>
              </a:extLst>
            </p:cNvPr>
            <p:cNvSpPr/>
            <p:nvPr/>
          </p:nvSpPr>
          <p:spPr>
            <a:xfrm>
              <a:off x="2650007" y="2097274"/>
              <a:ext cx="22194" cy="22120"/>
            </a:xfrm>
            <a:custGeom>
              <a:avLst/>
              <a:gdLst/>
              <a:ahLst/>
              <a:cxnLst>
                <a:cxn ang="0">
                  <a:pos x="wd2" y="hd2"/>
                </a:cxn>
                <a:cxn ang="5400000">
                  <a:pos x="wd2" y="hd2"/>
                </a:cxn>
                <a:cxn ang="10800000">
                  <a:pos x="wd2" y="hd2"/>
                </a:cxn>
                <a:cxn ang="16200000">
                  <a:pos x="wd2" y="hd2"/>
                </a:cxn>
              </a:cxnLst>
              <a:rect l="0" t="0" r="r" b="b"/>
              <a:pathLst>
                <a:path w="21600" h="21600" extrusionOk="0">
                  <a:moveTo>
                    <a:pt x="9825" y="0"/>
                  </a:moveTo>
                  <a:cubicBezTo>
                    <a:pt x="3973" y="0"/>
                    <a:pt x="0" y="3914"/>
                    <a:pt x="0" y="9785"/>
                  </a:cubicBezTo>
                  <a:cubicBezTo>
                    <a:pt x="0" y="17686"/>
                    <a:pt x="3973" y="21600"/>
                    <a:pt x="9825" y="21600"/>
                  </a:cubicBezTo>
                  <a:cubicBezTo>
                    <a:pt x="15676" y="21600"/>
                    <a:pt x="21600" y="17686"/>
                    <a:pt x="21600" y="9785"/>
                  </a:cubicBezTo>
                  <a:cubicBezTo>
                    <a:pt x="21600" y="3914"/>
                    <a:pt x="15676" y="0"/>
                    <a:pt x="982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91" name="Google Shape;4447;p43">
              <a:extLst>
                <a:ext uri="{FF2B5EF4-FFF2-40B4-BE49-F238E27FC236}">
                  <a16:creationId xmlns:a16="http://schemas.microsoft.com/office/drawing/2014/main" id="{4BE750D8-800D-6F47-50CA-5BF357AA8804}"/>
                </a:ext>
              </a:extLst>
            </p:cNvPr>
            <p:cNvSpPr/>
            <p:nvPr/>
          </p:nvSpPr>
          <p:spPr>
            <a:xfrm>
              <a:off x="2678213" y="2125481"/>
              <a:ext cx="22120" cy="24125"/>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383"/>
                    <a:pt x="0" y="10767"/>
                  </a:cubicBezTo>
                  <a:cubicBezTo>
                    <a:pt x="0" y="16217"/>
                    <a:pt x="5871" y="21600"/>
                    <a:pt x="11815" y="21600"/>
                  </a:cubicBezTo>
                  <a:cubicBezTo>
                    <a:pt x="17686" y="21600"/>
                    <a:pt x="21600" y="16217"/>
                    <a:pt x="21600" y="10767"/>
                  </a:cubicBezTo>
                  <a:cubicBezTo>
                    <a:pt x="21600" y="538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92" name="Google Shape;4448;p43">
              <a:extLst>
                <a:ext uri="{FF2B5EF4-FFF2-40B4-BE49-F238E27FC236}">
                  <a16:creationId xmlns:a16="http://schemas.microsoft.com/office/drawing/2014/main" id="{CCE1CB5A-F8FB-6FAC-7820-4406A2824CEB}"/>
                </a:ext>
              </a:extLst>
            </p:cNvPr>
            <p:cNvSpPr/>
            <p:nvPr/>
          </p:nvSpPr>
          <p:spPr>
            <a:xfrm>
              <a:off x="2648002" y="2155620"/>
              <a:ext cx="24198" cy="221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73"/>
                    <a:pt x="0" y="11775"/>
                  </a:cubicBezTo>
                  <a:cubicBezTo>
                    <a:pt x="0" y="17699"/>
                    <a:pt x="5433" y="21600"/>
                    <a:pt x="10800" y="21600"/>
                  </a:cubicBezTo>
                  <a:cubicBezTo>
                    <a:pt x="16167" y="21600"/>
                    <a:pt x="21600" y="17699"/>
                    <a:pt x="21600" y="11775"/>
                  </a:cubicBezTo>
                  <a:cubicBezTo>
                    <a:pt x="21600" y="3973"/>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93" name="Google Shape;4449;p43">
              <a:extLst>
                <a:ext uri="{FF2B5EF4-FFF2-40B4-BE49-F238E27FC236}">
                  <a16:creationId xmlns:a16="http://schemas.microsoft.com/office/drawing/2014/main" id="{90882B1A-3CBB-55C6-53D0-F2CBA57CE245}"/>
                </a:ext>
              </a:extLst>
            </p:cNvPr>
            <p:cNvSpPr/>
            <p:nvPr/>
          </p:nvSpPr>
          <p:spPr>
            <a:xfrm>
              <a:off x="2678213" y="2183826"/>
              <a:ext cx="22120" cy="24199"/>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5871" y="0"/>
                    <a:pt x="0" y="5433"/>
                    <a:pt x="0" y="10800"/>
                  </a:cubicBezTo>
                  <a:cubicBezTo>
                    <a:pt x="0" y="16167"/>
                    <a:pt x="5871" y="21600"/>
                    <a:pt x="11815" y="21600"/>
                  </a:cubicBezTo>
                  <a:cubicBezTo>
                    <a:pt x="17686" y="21600"/>
                    <a:pt x="21600" y="16167"/>
                    <a:pt x="21600" y="10800"/>
                  </a:cubicBezTo>
                  <a:cubicBezTo>
                    <a:pt x="21600" y="5433"/>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194" name="Google Shape;4450;p43">
              <a:extLst>
                <a:ext uri="{FF2B5EF4-FFF2-40B4-BE49-F238E27FC236}">
                  <a16:creationId xmlns:a16="http://schemas.microsoft.com/office/drawing/2014/main" id="{0B1C6267-918C-F3EC-C809-202E368F5083}"/>
                </a:ext>
              </a:extLst>
            </p:cNvPr>
            <p:cNvSpPr/>
            <p:nvPr/>
          </p:nvSpPr>
          <p:spPr>
            <a:xfrm>
              <a:off x="2648002" y="2214037"/>
              <a:ext cx="24198" cy="221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33" y="0"/>
                    <a:pt x="0" y="3914"/>
                    <a:pt x="0" y="11815"/>
                  </a:cubicBezTo>
                  <a:cubicBezTo>
                    <a:pt x="0" y="17686"/>
                    <a:pt x="5433" y="21600"/>
                    <a:pt x="10800" y="21600"/>
                  </a:cubicBezTo>
                  <a:cubicBezTo>
                    <a:pt x="16167" y="21600"/>
                    <a:pt x="21600" y="17686"/>
                    <a:pt x="21600" y="11815"/>
                  </a:cubicBezTo>
                  <a:cubicBezTo>
                    <a:pt x="21600" y="3914"/>
                    <a:pt x="16167" y="0"/>
                    <a:pt x="108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201" name="Google Shape;4457;p43">
              <a:extLst>
                <a:ext uri="{FF2B5EF4-FFF2-40B4-BE49-F238E27FC236}">
                  <a16:creationId xmlns:a16="http://schemas.microsoft.com/office/drawing/2014/main" id="{296ECE6D-A3D4-00DF-C3BD-2F7A8D0340BA}"/>
                </a:ext>
              </a:extLst>
            </p:cNvPr>
            <p:cNvSpPr/>
            <p:nvPr/>
          </p:nvSpPr>
          <p:spPr>
            <a:xfrm>
              <a:off x="2923532" y="254290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250" y="0"/>
                    <a:pt x="5350" y="7376"/>
                    <a:pt x="0" y="14488"/>
                  </a:cubicBezTo>
                  <a:cubicBezTo>
                    <a:pt x="5350" y="14488"/>
                    <a:pt x="10899" y="14488"/>
                    <a:pt x="21600" y="21600"/>
                  </a:cubicBezTo>
                  <a:cubicBezTo>
                    <a:pt x="21600" y="14488"/>
                    <a:pt x="21600" y="7376"/>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824" name="Google Shape;5081;p43">
              <a:extLst>
                <a:ext uri="{FF2B5EF4-FFF2-40B4-BE49-F238E27FC236}">
                  <a16:creationId xmlns:a16="http://schemas.microsoft.com/office/drawing/2014/main" id="{77F195C6-2C3C-988C-EBE7-395507CC0B61}"/>
                </a:ext>
              </a:extLst>
            </p:cNvPr>
            <p:cNvSpPr/>
            <p:nvPr/>
          </p:nvSpPr>
          <p:spPr>
            <a:xfrm>
              <a:off x="3350642" y="2040859"/>
              <a:ext cx="18187" cy="20191"/>
            </a:xfrm>
            <a:custGeom>
              <a:avLst/>
              <a:gdLst/>
              <a:ahLst/>
              <a:cxnLst>
                <a:cxn ang="0">
                  <a:pos x="wd2" y="hd2"/>
                </a:cxn>
                <a:cxn ang="5400000">
                  <a:pos x="wd2" y="hd2"/>
                </a:cxn>
                <a:cxn ang="10800000">
                  <a:pos x="wd2" y="hd2"/>
                </a:cxn>
                <a:cxn ang="16200000">
                  <a:pos x="wd2" y="hd2"/>
                </a:cxn>
              </a:cxnLst>
              <a:rect l="0" t="0" r="r" b="b"/>
              <a:pathLst>
                <a:path w="21600" h="21600" extrusionOk="0">
                  <a:moveTo>
                    <a:pt x="4849" y="0"/>
                  </a:moveTo>
                  <a:cubicBezTo>
                    <a:pt x="2469" y="2144"/>
                    <a:pt x="0" y="6512"/>
                    <a:pt x="0" y="8656"/>
                  </a:cubicBezTo>
                  <a:cubicBezTo>
                    <a:pt x="0" y="17232"/>
                    <a:pt x="4849" y="21600"/>
                    <a:pt x="14371" y="21600"/>
                  </a:cubicBezTo>
                  <a:cubicBezTo>
                    <a:pt x="16751" y="21600"/>
                    <a:pt x="19131" y="21600"/>
                    <a:pt x="21600" y="19376"/>
                  </a:cubicBezTo>
                  <a:cubicBezTo>
                    <a:pt x="21600" y="10800"/>
                    <a:pt x="16751" y="10800"/>
                    <a:pt x="16751" y="2144"/>
                  </a:cubicBezTo>
                  <a:cubicBezTo>
                    <a:pt x="14371" y="6512"/>
                    <a:pt x="16751" y="6512"/>
                    <a:pt x="9610" y="6512"/>
                  </a:cubicBezTo>
                  <a:cubicBezTo>
                    <a:pt x="9610" y="4368"/>
                    <a:pt x="7229" y="2144"/>
                    <a:pt x="484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827" name="Google Shape;5084;p43">
              <a:extLst>
                <a:ext uri="{FF2B5EF4-FFF2-40B4-BE49-F238E27FC236}">
                  <a16:creationId xmlns:a16="http://schemas.microsoft.com/office/drawing/2014/main" id="{9B479819-6879-19AD-78D2-DF3D05C7512D}"/>
                </a:ext>
              </a:extLst>
            </p:cNvPr>
            <p:cNvSpPr/>
            <p:nvPr/>
          </p:nvSpPr>
          <p:spPr>
            <a:xfrm>
              <a:off x="3320506" y="2008639"/>
              <a:ext cx="24124" cy="24199"/>
            </a:xfrm>
            <a:custGeom>
              <a:avLst/>
              <a:gdLst/>
              <a:ahLst/>
              <a:cxnLst>
                <a:cxn ang="0">
                  <a:pos x="wd2" y="hd2"/>
                </a:cxn>
                <a:cxn ang="5400000">
                  <a:pos x="wd2" y="hd2"/>
                </a:cxn>
                <a:cxn ang="10800000">
                  <a:pos x="wd2" y="hd2"/>
                </a:cxn>
                <a:cxn ang="16200000">
                  <a:pos x="wd2" y="hd2"/>
                </a:cxn>
              </a:cxnLst>
              <a:rect l="0" t="0" r="r" b="b"/>
              <a:pathLst>
                <a:path w="21600" h="21600" extrusionOk="0">
                  <a:moveTo>
                    <a:pt x="10767" y="0"/>
                  </a:moveTo>
                  <a:cubicBezTo>
                    <a:pt x="5383" y="0"/>
                    <a:pt x="0" y="5433"/>
                    <a:pt x="0" y="10800"/>
                  </a:cubicBezTo>
                  <a:cubicBezTo>
                    <a:pt x="0" y="16167"/>
                    <a:pt x="5383" y="21600"/>
                    <a:pt x="10767" y="21600"/>
                  </a:cubicBezTo>
                  <a:cubicBezTo>
                    <a:pt x="16217" y="21600"/>
                    <a:pt x="21600" y="16167"/>
                    <a:pt x="21600" y="10800"/>
                  </a:cubicBezTo>
                  <a:cubicBezTo>
                    <a:pt x="21600" y="5433"/>
                    <a:pt x="16217" y="0"/>
                    <a:pt x="10767"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828" name="Google Shape;5085;p43">
              <a:extLst>
                <a:ext uri="{FF2B5EF4-FFF2-40B4-BE49-F238E27FC236}">
                  <a16:creationId xmlns:a16="http://schemas.microsoft.com/office/drawing/2014/main" id="{5071A7A0-863B-0586-0A3D-8E5493A6EE6C}"/>
                </a:ext>
              </a:extLst>
            </p:cNvPr>
            <p:cNvSpPr/>
            <p:nvPr/>
          </p:nvSpPr>
          <p:spPr>
            <a:xfrm>
              <a:off x="3292298" y="2038851"/>
              <a:ext cx="22121" cy="16108"/>
            </a:xfrm>
            <a:custGeom>
              <a:avLst/>
              <a:gdLst/>
              <a:ahLst/>
              <a:cxnLst>
                <a:cxn ang="0">
                  <a:pos x="wd2" y="hd2"/>
                </a:cxn>
                <a:cxn ang="5400000">
                  <a:pos x="wd2" y="hd2"/>
                </a:cxn>
                <a:cxn ang="10800000">
                  <a:pos x="wd2" y="hd2"/>
                </a:cxn>
                <a:cxn ang="16200000">
                  <a:pos x="wd2" y="hd2"/>
                </a:cxn>
              </a:cxnLst>
              <a:rect l="0" t="0" r="r" b="b"/>
              <a:pathLst>
                <a:path w="21600" h="21600" extrusionOk="0">
                  <a:moveTo>
                    <a:pt x="11815" y="0"/>
                  </a:moveTo>
                  <a:cubicBezTo>
                    <a:pt x="3914" y="0"/>
                    <a:pt x="0" y="5375"/>
                    <a:pt x="0" y="13537"/>
                  </a:cubicBezTo>
                  <a:cubicBezTo>
                    <a:pt x="0" y="16225"/>
                    <a:pt x="0" y="16225"/>
                    <a:pt x="0" y="18912"/>
                  </a:cubicBezTo>
                  <a:cubicBezTo>
                    <a:pt x="1957" y="18912"/>
                    <a:pt x="5871" y="21600"/>
                    <a:pt x="9785" y="21600"/>
                  </a:cubicBezTo>
                  <a:cubicBezTo>
                    <a:pt x="13772" y="21600"/>
                    <a:pt x="15729" y="18912"/>
                    <a:pt x="19643" y="16225"/>
                  </a:cubicBezTo>
                  <a:cubicBezTo>
                    <a:pt x="21600" y="18912"/>
                    <a:pt x="21600" y="18912"/>
                    <a:pt x="21600" y="18912"/>
                  </a:cubicBezTo>
                  <a:cubicBezTo>
                    <a:pt x="21600" y="16225"/>
                    <a:pt x="21600" y="16225"/>
                    <a:pt x="21600" y="13537"/>
                  </a:cubicBezTo>
                  <a:cubicBezTo>
                    <a:pt x="21600" y="5375"/>
                    <a:pt x="17686" y="0"/>
                    <a:pt x="11815"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830" name="Google Shape;5087;p43">
              <a:extLst>
                <a:ext uri="{FF2B5EF4-FFF2-40B4-BE49-F238E27FC236}">
                  <a16:creationId xmlns:a16="http://schemas.microsoft.com/office/drawing/2014/main" id="{7B238E5C-E052-52DA-9D96-ED0C2E877DF6}"/>
                </a:ext>
              </a:extLst>
            </p:cNvPr>
            <p:cNvSpPr/>
            <p:nvPr/>
          </p:nvSpPr>
          <p:spPr>
            <a:xfrm>
              <a:off x="3266097" y="2010643"/>
              <a:ext cx="20116" cy="22196"/>
            </a:xfrm>
            <a:custGeom>
              <a:avLst/>
              <a:gdLst/>
              <a:ahLst/>
              <a:cxnLst>
                <a:cxn ang="0">
                  <a:pos x="wd2" y="hd2"/>
                </a:cxn>
                <a:cxn ang="5400000">
                  <a:pos x="wd2" y="hd2"/>
                </a:cxn>
                <a:cxn ang="10800000">
                  <a:pos x="wd2" y="hd2"/>
                </a:cxn>
                <a:cxn ang="16200000">
                  <a:pos x="wd2" y="hd2"/>
                </a:cxn>
              </a:cxnLst>
              <a:rect l="0" t="0" r="r" b="b"/>
              <a:pathLst>
                <a:path w="21600" h="21600" extrusionOk="0">
                  <a:moveTo>
                    <a:pt x="12992" y="0"/>
                  </a:moveTo>
                  <a:cubicBezTo>
                    <a:pt x="8688" y="5924"/>
                    <a:pt x="4304" y="11775"/>
                    <a:pt x="0" y="13726"/>
                  </a:cubicBezTo>
                  <a:cubicBezTo>
                    <a:pt x="0" y="17699"/>
                    <a:pt x="2152" y="17699"/>
                    <a:pt x="4304" y="17699"/>
                  </a:cubicBezTo>
                  <a:lnTo>
                    <a:pt x="4304" y="19649"/>
                  </a:lnTo>
                  <a:cubicBezTo>
                    <a:pt x="6536" y="19649"/>
                    <a:pt x="6536" y="21600"/>
                    <a:pt x="8688" y="21600"/>
                  </a:cubicBezTo>
                  <a:cubicBezTo>
                    <a:pt x="15144" y="21600"/>
                    <a:pt x="21600" y="15676"/>
                    <a:pt x="21600" y="9825"/>
                  </a:cubicBezTo>
                  <a:cubicBezTo>
                    <a:pt x="21600" y="5924"/>
                    <a:pt x="17296" y="2023"/>
                    <a:pt x="12992"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836" name="Google Shape;5093;p43">
              <a:extLst>
                <a:ext uri="{FF2B5EF4-FFF2-40B4-BE49-F238E27FC236}">
                  <a16:creationId xmlns:a16="http://schemas.microsoft.com/office/drawing/2014/main" id="{374DE42F-5CB6-47E5-8834-3F05CD9E0DC3}"/>
                </a:ext>
              </a:extLst>
            </p:cNvPr>
            <p:cNvSpPr/>
            <p:nvPr/>
          </p:nvSpPr>
          <p:spPr>
            <a:xfrm>
              <a:off x="2152755" y="2014725"/>
              <a:ext cx="14103" cy="18113"/>
            </a:xfrm>
            <a:custGeom>
              <a:avLst/>
              <a:gdLst/>
              <a:ahLst/>
              <a:cxnLst>
                <a:cxn ang="0">
                  <a:pos x="wd2" y="hd2"/>
                </a:cxn>
                <a:cxn ang="5400000">
                  <a:pos x="wd2" y="hd2"/>
                </a:cxn>
                <a:cxn ang="10800000">
                  <a:pos x="wd2" y="hd2"/>
                </a:cxn>
                <a:cxn ang="16200000">
                  <a:pos x="wd2" y="hd2"/>
                </a:cxn>
              </a:cxnLst>
              <a:rect l="0" t="0" r="r" b="b"/>
              <a:pathLst>
                <a:path w="21600" h="21600" extrusionOk="0">
                  <a:moveTo>
                    <a:pt x="3069" y="0"/>
                  </a:moveTo>
                  <a:cubicBezTo>
                    <a:pt x="0" y="2390"/>
                    <a:pt x="0" y="4780"/>
                    <a:pt x="0" y="7170"/>
                  </a:cubicBezTo>
                  <a:cubicBezTo>
                    <a:pt x="0" y="14341"/>
                    <a:pt x="6139" y="21600"/>
                    <a:pt x="15347" y="21600"/>
                  </a:cubicBezTo>
                  <a:cubicBezTo>
                    <a:pt x="18417" y="21600"/>
                    <a:pt x="21600" y="19210"/>
                    <a:pt x="21600" y="19210"/>
                  </a:cubicBezTo>
                  <a:lnTo>
                    <a:pt x="21600" y="16820"/>
                  </a:lnTo>
                  <a:cubicBezTo>
                    <a:pt x="15347" y="9561"/>
                    <a:pt x="9208" y="4780"/>
                    <a:pt x="3069"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847" name="Google Shape;5105;p43">
              <a:extLst>
                <a:ext uri="{FF2B5EF4-FFF2-40B4-BE49-F238E27FC236}">
                  <a16:creationId xmlns:a16="http://schemas.microsoft.com/office/drawing/2014/main" id="{A276261A-6D48-FE41-DC68-FDF893DF19E7}"/>
                </a:ext>
              </a:extLst>
            </p:cNvPr>
            <p:cNvSpPr/>
            <p:nvPr/>
          </p:nvSpPr>
          <p:spPr>
            <a:xfrm>
              <a:off x="3145321" y="2008644"/>
              <a:ext cx="24124" cy="24199"/>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433"/>
                    <a:pt x="0" y="10800"/>
                  </a:cubicBezTo>
                  <a:cubicBezTo>
                    <a:pt x="0" y="16167"/>
                    <a:pt x="5383" y="21600"/>
                    <a:pt x="10833" y="21600"/>
                  </a:cubicBezTo>
                  <a:cubicBezTo>
                    <a:pt x="16217" y="21600"/>
                    <a:pt x="21600" y="16167"/>
                    <a:pt x="21600" y="10800"/>
                  </a:cubicBezTo>
                  <a:cubicBezTo>
                    <a:pt x="21600" y="5433"/>
                    <a:pt x="16217"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848" name="Google Shape;5106;p43">
              <a:extLst>
                <a:ext uri="{FF2B5EF4-FFF2-40B4-BE49-F238E27FC236}">
                  <a16:creationId xmlns:a16="http://schemas.microsoft.com/office/drawing/2014/main" id="{E4B8D197-594C-9F16-5949-3B55C6ADEC75}"/>
                </a:ext>
              </a:extLst>
            </p:cNvPr>
            <p:cNvSpPr/>
            <p:nvPr/>
          </p:nvSpPr>
          <p:spPr>
            <a:xfrm>
              <a:off x="3145329" y="2067052"/>
              <a:ext cx="24124" cy="24125"/>
            </a:xfrm>
            <a:custGeom>
              <a:avLst/>
              <a:gdLst/>
              <a:ahLst/>
              <a:cxnLst>
                <a:cxn ang="0">
                  <a:pos x="wd2" y="hd2"/>
                </a:cxn>
                <a:cxn ang="5400000">
                  <a:pos x="wd2" y="hd2"/>
                </a:cxn>
                <a:cxn ang="10800000">
                  <a:pos x="wd2" y="hd2"/>
                </a:cxn>
                <a:cxn ang="16200000">
                  <a:pos x="wd2" y="hd2"/>
                </a:cxn>
              </a:cxnLst>
              <a:rect l="0" t="0" r="r" b="b"/>
              <a:pathLst>
                <a:path w="21600" h="21600" extrusionOk="0">
                  <a:moveTo>
                    <a:pt x="10833" y="0"/>
                  </a:moveTo>
                  <a:cubicBezTo>
                    <a:pt x="5383" y="0"/>
                    <a:pt x="0" y="5383"/>
                    <a:pt x="0" y="10833"/>
                  </a:cubicBezTo>
                  <a:cubicBezTo>
                    <a:pt x="0" y="16217"/>
                    <a:pt x="5383" y="21600"/>
                    <a:pt x="10833" y="21600"/>
                  </a:cubicBezTo>
                  <a:cubicBezTo>
                    <a:pt x="16217" y="21600"/>
                    <a:pt x="21600" y="16217"/>
                    <a:pt x="21600" y="10833"/>
                  </a:cubicBezTo>
                  <a:cubicBezTo>
                    <a:pt x="21600" y="10833"/>
                    <a:pt x="19806" y="9039"/>
                    <a:pt x="19806" y="9039"/>
                  </a:cubicBezTo>
                  <a:cubicBezTo>
                    <a:pt x="19806" y="7178"/>
                    <a:pt x="18011" y="5383"/>
                    <a:pt x="18011" y="3589"/>
                  </a:cubicBezTo>
                  <a:cubicBezTo>
                    <a:pt x="16217" y="1794"/>
                    <a:pt x="12628" y="0"/>
                    <a:pt x="10833"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849" name="Google Shape;5107;p43">
              <a:extLst>
                <a:ext uri="{FF2B5EF4-FFF2-40B4-BE49-F238E27FC236}">
                  <a16:creationId xmlns:a16="http://schemas.microsoft.com/office/drawing/2014/main" id="{787C49D9-7786-36CF-20A2-661AE099F4C2}"/>
                </a:ext>
              </a:extLst>
            </p:cNvPr>
            <p:cNvSpPr/>
            <p:nvPr/>
          </p:nvSpPr>
          <p:spPr>
            <a:xfrm>
              <a:off x="3200417" y="207783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4400"/>
                    <a:pt x="0" y="14400"/>
                    <a:pt x="21600" y="21600"/>
                  </a:cubicBezTo>
                  <a:lnTo>
                    <a:pt x="21600" y="0"/>
                  </a:ln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sp>
          <p:nvSpPr>
            <p:cNvPr id="4850" name="Google Shape;5108;p43">
              <a:extLst>
                <a:ext uri="{FF2B5EF4-FFF2-40B4-BE49-F238E27FC236}">
                  <a16:creationId xmlns:a16="http://schemas.microsoft.com/office/drawing/2014/main" id="{12866F66-C80C-6D05-B944-075C7DA78E9C}"/>
                </a:ext>
              </a:extLst>
            </p:cNvPr>
            <p:cNvSpPr/>
            <p:nvPr/>
          </p:nvSpPr>
          <p:spPr>
            <a:xfrm>
              <a:off x="3234675" y="20939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7312" y="0"/>
                  </a:moveTo>
                  <a:cubicBezTo>
                    <a:pt x="8735" y="0"/>
                    <a:pt x="0" y="7200"/>
                    <a:pt x="0" y="21600"/>
                  </a:cubicBezTo>
                  <a:cubicBezTo>
                    <a:pt x="8735" y="21600"/>
                    <a:pt x="17312" y="7200"/>
                    <a:pt x="21600" y="0"/>
                  </a:cubicBezTo>
                  <a:close/>
                </a:path>
              </a:pathLst>
            </a:custGeom>
            <a:solidFill>
              <a:srgbClr val="A5A6A7"/>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a:p>
          </p:txBody>
        </p:sp>
      </p:grpSp>
      <p:sp>
        <p:nvSpPr>
          <p:cNvPr id="4886" name="Google Shape;189;p36">
            <a:extLst>
              <a:ext uri="{FF2B5EF4-FFF2-40B4-BE49-F238E27FC236}">
                <a16:creationId xmlns:a16="http://schemas.microsoft.com/office/drawing/2014/main" id="{9A8F2889-F2CE-7092-3003-3BB134F2EB59}"/>
              </a:ext>
            </a:extLst>
          </p:cNvPr>
          <p:cNvSpPr txBox="1">
            <a:spLocks noGrp="1"/>
          </p:cNvSpPr>
          <p:nvPr>
            <p:ph type="title"/>
          </p:nvPr>
        </p:nvSpPr>
        <p:spPr>
          <a:xfrm>
            <a:off x="4754880" y="1301605"/>
            <a:ext cx="2125980" cy="1637498"/>
          </a:xfrm>
          <a:prstGeom prst="rect">
            <a:avLst/>
          </a:prstGeom>
        </p:spPr>
        <p:txBody>
          <a:bodyPr lIns="91424" tIns="91424" rIns="91424" bIns="91424" anchor="t">
            <a:noAutofit/>
          </a:bodyPr>
          <a:lstStyle>
            <a:lvl1pPr defTabSz="425195">
              <a:lnSpc>
                <a:spcPct val="100000"/>
              </a:lnSpc>
              <a:defRPr sz="1488">
                <a:latin typeface="Antonio Regular"/>
                <a:ea typeface="Antonio Regular"/>
                <a:cs typeface="Antonio Regular"/>
                <a:sym typeface="Antonio Regular"/>
              </a:defRPr>
            </a:lvl1pPr>
          </a:lstStyle>
          <a:p>
            <a:pPr algn="ctr"/>
            <a:r>
              <a:rPr lang="en-US" sz="4800" b="1">
                <a:solidFill>
                  <a:schemeClr val="bg1"/>
                </a:solidFill>
                <a:latin typeface="Big Shoulders Display SemiBold" pitchFamily="2" charset="77"/>
              </a:rPr>
              <a:t>Sabrine Brismeur</a:t>
            </a:r>
          </a:p>
        </p:txBody>
      </p:sp>
      <p:grpSp>
        <p:nvGrpSpPr>
          <p:cNvPr id="4887" name="Google Shape;5109;p43">
            <a:extLst>
              <a:ext uri="{FF2B5EF4-FFF2-40B4-BE49-F238E27FC236}">
                <a16:creationId xmlns:a16="http://schemas.microsoft.com/office/drawing/2014/main" id="{AFA07575-6DE9-1DA9-0AED-28B0604572AA}"/>
              </a:ext>
            </a:extLst>
          </p:cNvPr>
          <p:cNvGrpSpPr/>
          <p:nvPr/>
        </p:nvGrpSpPr>
        <p:grpSpPr>
          <a:xfrm>
            <a:off x="3859826" y="1788482"/>
            <a:ext cx="786598" cy="785115"/>
            <a:chOff x="0" y="0"/>
            <a:chExt cx="941701" cy="594338"/>
          </a:xfrm>
        </p:grpSpPr>
        <p:sp>
          <p:nvSpPr>
            <p:cNvPr id="4888" name="Google Shape;5110;p43">
              <a:extLst>
                <a:ext uri="{FF2B5EF4-FFF2-40B4-BE49-F238E27FC236}">
                  <a16:creationId xmlns:a16="http://schemas.microsoft.com/office/drawing/2014/main" id="{C28016E3-49D8-06C7-8F46-87F90700FBBF}"/>
                </a:ext>
              </a:extLst>
            </p:cNvPr>
            <p:cNvSpPr/>
            <p:nvPr/>
          </p:nvSpPr>
          <p:spPr>
            <a:xfrm>
              <a:off x="0" y="0"/>
              <a:ext cx="941701" cy="5088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032"/>
                  </a:lnTo>
                  <a:lnTo>
                    <a:pt x="18000" y="16032"/>
                  </a:lnTo>
                  <a:lnTo>
                    <a:pt x="12144" y="21600"/>
                  </a:lnTo>
                  <a:lnTo>
                    <a:pt x="12600" y="16032"/>
                  </a:lnTo>
                  <a:lnTo>
                    <a:pt x="0" y="16032"/>
                  </a:lnTo>
                  <a:lnTo>
                    <a:pt x="0" y="9352"/>
                  </a:lnTo>
                  <a:close/>
                </a:path>
              </a:pathLst>
            </a:custGeom>
            <a:solidFill>
              <a:srgbClr val="C0F9EA"/>
            </a:solidFill>
            <a:ln w="12700" cap="flat">
              <a:noFill/>
              <a:miter lim="400000"/>
            </a:ln>
            <a:effectLst/>
          </p:spPr>
          <p:txBody>
            <a:bodyPr wrap="square" lIns="45719" tIns="45719" rIns="45719" bIns="45719" numCol="1" anchor="ctr">
              <a:noAutofit/>
            </a:bodyPr>
            <a:lstStyle/>
            <a:p>
              <a:pPr defTabSz="914400">
                <a:defRPr sz="1400">
                  <a:solidFill>
                    <a:srgbClr val="000000"/>
                  </a:solidFill>
                  <a:latin typeface="Arial"/>
                  <a:ea typeface="Arial"/>
                  <a:cs typeface="Arial"/>
                  <a:sym typeface="Arial"/>
                </a:defRPr>
              </a:pPr>
              <a:endParaRPr sz="1100">
                <a:latin typeface="Schibsted Grotesk Medium" pitchFamily="2" charset="77"/>
                <a:cs typeface="Schibsted Grotesk Medium" pitchFamily="2" charset="77"/>
              </a:endParaRPr>
            </a:p>
          </p:txBody>
        </p:sp>
        <p:sp>
          <p:nvSpPr>
            <p:cNvPr id="4889" name="Google Shape;5111;p43">
              <a:extLst>
                <a:ext uri="{FF2B5EF4-FFF2-40B4-BE49-F238E27FC236}">
                  <a16:creationId xmlns:a16="http://schemas.microsoft.com/office/drawing/2014/main" id="{0FF5CFF6-B4C2-B570-7C67-5E4825B4F215}"/>
                </a:ext>
              </a:extLst>
            </p:cNvPr>
            <p:cNvSpPr txBox="1"/>
            <p:nvPr/>
          </p:nvSpPr>
          <p:spPr>
            <a:xfrm>
              <a:off x="39353" y="7938"/>
              <a:ext cx="859055" cy="586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t">
              <a:spAutoFit/>
            </a:bodyPr>
            <a:lstStyle>
              <a:lvl1pPr algn="ctr" defTabSz="914400">
                <a:defRPr sz="900">
                  <a:solidFill>
                    <a:srgbClr val="E4FBF6"/>
                  </a:solidFill>
                  <a:latin typeface="Roboto Regular"/>
                  <a:ea typeface="Roboto Regular"/>
                  <a:cs typeface="Roboto Regular"/>
                  <a:sym typeface="Roboto Regular"/>
                </a:defRPr>
              </a:lvl1pPr>
            </a:lstStyle>
            <a:p>
              <a:r>
                <a:rPr lang="en-US" sz="1050">
                  <a:solidFill>
                    <a:srgbClr val="2F2766"/>
                  </a:solidFill>
                  <a:latin typeface="Schibsted Grotesk Medium" pitchFamily="2" charset="77"/>
                  <a:cs typeface="Schibsted Grotesk Medium" pitchFamily="2" charset="77"/>
                </a:rPr>
                <a:t>Sint Maarten</a:t>
              </a:r>
              <a:endParaRPr sz="1050">
                <a:solidFill>
                  <a:srgbClr val="2F2766"/>
                </a:solidFill>
                <a:latin typeface="Schibsted Grotesk Medium" pitchFamily="2" charset="77"/>
                <a:cs typeface="Schibsted Grotesk Medium" pitchFamily="2" charset="77"/>
              </a:endParaRPr>
            </a:p>
          </p:txBody>
        </p:sp>
      </p:grpSp>
      <p:sp>
        <p:nvSpPr>
          <p:cNvPr id="4891" name="Google Shape;190;p36">
            <a:extLst>
              <a:ext uri="{FF2B5EF4-FFF2-40B4-BE49-F238E27FC236}">
                <a16:creationId xmlns:a16="http://schemas.microsoft.com/office/drawing/2014/main" id="{4EB23089-A0E0-9814-0E59-11F7A3EFD4D7}"/>
              </a:ext>
            </a:extLst>
          </p:cNvPr>
          <p:cNvSpPr txBox="1"/>
          <p:nvPr/>
        </p:nvSpPr>
        <p:spPr>
          <a:xfrm>
            <a:off x="1979447" y="3355018"/>
            <a:ext cx="5185097" cy="7319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spAutoFit/>
          </a:bodyPr>
          <a:lstStyle/>
          <a:p>
            <a:pPr algn="ctr" defTabSz="685800">
              <a:lnSpc>
                <a:spcPct val="114000"/>
              </a:lnSpc>
              <a:defRPr>
                <a:solidFill>
                  <a:srgbClr val="193441"/>
                </a:solidFill>
                <a:latin typeface="Roboto Regular"/>
                <a:ea typeface="Roboto Regular"/>
                <a:cs typeface="Roboto Regular"/>
                <a:sym typeface="Roboto Regular"/>
              </a:defRPr>
            </a:pPr>
            <a:r>
              <a:rPr lang="en-US" sz="1400" b="1">
                <a:solidFill>
                  <a:schemeClr val="bg1"/>
                </a:solidFill>
                <a:latin typeface="Schibsted Grotesk Medium" pitchFamily="2" charset="77"/>
                <a:cs typeface="Schibsted Grotesk Medium" pitchFamily="2" charset="77"/>
              </a:rPr>
              <a:t>Marine Elasmobranch Nursery Area Advocacy (MENAA)</a:t>
            </a:r>
          </a:p>
          <a:p>
            <a:pPr algn="ctr" defTabSz="685800">
              <a:lnSpc>
                <a:spcPct val="114000"/>
              </a:lnSpc>
              <a:defRPr>
                <a:solidFill>
                  <a:srgbClr val="193441"/>
                </a:solidFill>
                <a:latin typeface="Roboto Regular"/>
                <a:ea typeface="Roboto Regular"/>
                <a:cs typeface="Roboto Regular"/>
                <a:sym typeface="Roboto Regular"/>
              </a:defRPr>
            </a:pPr>
            <a:endParaRPr lang="en-US" sz="600" b="1">
              <a:solidFill>
                <a:schemeClr val="bg1"/>
              </a:solidFill>
              <a:latin typeface="Schibsted Grotesk Medium" pitchFamily="2" charset="77"/>
              <a:cs typeface="Schibsted Grotesk Medium" pitchFamily="2" charset="77"/>
            </a:endParaRPr>
          </a:p>
          <a:p>
            <a:pPr algn="ctr" defTabSz="685800">
              <a:lnSpc>
                <a:spcPct val="114000"/>
              </a:lnSpc>
              <a:defRPr>
                <a:solidFill>
                  <a:srgbClr val="193441"/>
                </a:solidFill>
                <a:latin typeface="Roboto Regular"/>
                <a:ea typeface="Roboto Regular"/>
                <a:cs typeface="Roboto Regular"/>
                <a:sym typeface="Roboto Regular"/>
              </a:defRPr>
            </a:pPr>
            <a:r>
              <a:rPr lang="en-US" sz="1200">
                <a:solidFill>
                  <a:schemeClr val="bg1"/>
                </a:solidFill>
                <a:latin typeface="Schibsted Grotesk Medium" pitchFamily="2" charset="77"/>
                <a:cs typeface="Schibsted Grotesk Medium" pitchFamily="2" charset="77"/>
              </a:rPr>
              <a:t>Implemented by Nature Foundation Sint Maarten</a:t>
            </a:r>
          </a:p>
        </p:txBody>
      </p:sp>
      <p:sp>
        <p:nvSpPr>
          <p:cNvPr id="4" name="Google Shape;44;p8">
            <a:extLst>
              <a:ext uri="{FF2B5EF4-FFF2-40B4-BE49-F238E27FC236}">
                <a16:creationId xmlns:a16="http://schemas.microsoft.com/office/drawing/2014/main" id="{C0EC41BC-7B52-2A75-1E90-5F0C69C4A744}"/>
              </a:ext>
            </a:extLst>
          </p:cNvPr>
          <p:cNvSpPr/>
          <p:nvPr/>
        </p:nvSpPr>
        <p:spPr>
          <a:xfrm>
            <a:off x="7685103" y="4478594"/>
            <a:ext cx="1" cy="666495"/>
          </a:xfrm>
          <a:prstGeom prst="line">
            <a:avLst/>
          </a:prstGeom>
          <a:ln w="19050">
            <a:solidFill>
              <a:srgbClr val="FFFFFF"/>
            </a:solidFill>
          </a:ln>
        </p:spPr>
        <p:txBody>
          <a:bodyPr lIns="45719" rIns="45719"/>
          <a:lstStyle/>
          <a:p>
            <a:endParaRPr/>
          </a:p>
        </p:txBody>
      </p:sp>
      <p:pic>
        <p:nvPicPr>
          <p:cNvPr id="5" name="Picture 4">
            <a:extLst>
              <a:ext uri="{FF2B5EF4-FFF2-40B4-BE49-F238E27FC236}">
                <a16:creationId xmlns:a16="http://schemas.microsoft.com/office/drawing/2014/main" id="{7740A29E-5061-1238-AC20-062C920E2B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57782" y="4404164"/>
            <a:ext cx="961140" cy="425283"/>
          </a:xfrm>
          <a:prstGeom prst="rect">
            <a:avLst/>
          </a:prstGeom>
          <a:ln w="12700">
            <a:miter lim="400000"/>
          </a:ln>
        </p:spPr>
      </p:pic>
    </p:spTree>
    <p:extLst>
      <p:ext uri="{BB962C8B-B14F-4D97-AF65-F5344CB8AC3E}">
        <p14:creationId xmlns:p14="http://schemas.microsoft.com/office/powerpoint/2010/main" val="53938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rgbClr val="211C48"/>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11C48"/>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11C48"/>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11C48"/>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11C48"/>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c120618-bd18-4710-9a98-2c1d70dca7e7" xsi:nil="true"/>
    <lcf76f155ced4ddcb4097134ff3c332f xmlns="d7901865-6681-4634-ab38-3bb13883454c">
      <Terms xmlns="http://schemas.microsoft.com/office/infopath/2007/PartnerControls"/>
    </lcf76f155ced4ddcb4097134ff3c332f>
    <Remarks xmlns="d7901865-6681-4634-ab38-3bb13883454c" xsi:nil="true"/>
    <STATUS xmlns="d7901865-6681-4634-ab38-3bb13883454c">In process</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FE64E20D413724BA97C290B745D3A87" ma:contentTypeVersion="21" ma:contentTypeDescription="Create a new document." ma:contentTypeScope="" ma:versionID="694315296cf25682509e2c34eed3a17a">
  <xsd:schema xmlns:xsd="http://www.w3.org/2001/XMLSchema" xmlns:xs="http://www.w3.org/2001/XMLSchema" xmlns:p="http://schemas.microsoft.com/office/2006/metadata/properties" xmlns:ns2="d7901865-6681-4634-ab38-3bb13883454c" xmlns:ns3="9c120618-bd18-4710-9a98-2c1d70dca7e7" targetNamespace="http://schemas.microsoft.com/office/2006/metadata/properties" ma:root="true" ma:fieldsID="14b39ccd92cc726b282ffddd7621f000" ns2:_="" ns3:_="">
    <xsd:import namespace="d7901865-6681-4634-ab38-3bb13883454c"/>
    <xsd:import namespace="9c120618-bd18-4710-9a98-2c1d70dca7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STATUS" minOccurs="0"/>
                <xsd:element ref="ns2:Remark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01865-6681-4634-ab38-3bb1388345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3e8566c-cd23-4427-80f6-db2d3da7b4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STATUS" ma:index="25" nillable="true" ma:displayName="STATUS" ma:default="In process" ma:format="Dropdown" ma:internalName="STATUS">
      <xsd:simpleType>
        <xsd:union memberTypes="dms:Text">
          <xsd:simpleType>
            <xsd:restriction base="dms:Choice">
              <xsd:enumeration value="In process"/>
              <xsd:enumeration value="Signed"/>
            </xsd:restriction>
          </xsd:simpleType>
        </xsd:union>
      </xsd:simpleType>
    </xsd:element>
    <xsd:element name="Remarks" ma:index="26" nillable="true" ma:displayName="Remarks" ma:description="Describe how this is relevant to the tender" ma:format="Dropdown" ma:internalName="Remark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120618-bd18-4710-9a98-2c1d70dca7e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c9c563d-eedb-4ebe-8b30-f7017ea5b677}" ma:internalName="TaxCatchAll" ma:showField="CatchAllData" ma:web="9c120618-bd18-4710-9a98-2c1d70dca7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8682CC-1B05-4DAB-8431-E6CA17ABB28C}">
  <ds:schemaRefs>
    <ds:schemaRef ds:uri="http://schemas.microsoft.com/sharepoint/v3/contenttype/forms"/>
  </ds:schemaRefs>
</ds:datastoreItem>
</file>

<file path=customXml/itemProps2.xml><?xml version="1.0" encoding="utf-8"?>
<ds:datastoreItem xmlns:ds="http://schemas.openxmlformats.org/officeDocument/2006/customXml" ds:itemID="{18A06673-ABEB-4172-B7CF-CBA4E437BA99}">
  <ds:schemaRefs>
    <ds:schemaRef ds:uri="http://www.w3.org/XML/1998/namespace"/>
    <ds:schemaRef ds:uri="http://schemas.microsoft.com/office/2006/documentManagement/types"/>
    <ds:schemaRef ds:uri="9c120618-bd18-4710-9a98-2c1d70dca7e7"/>
    <ds:schemaRef ds:uri="http://schemas.microsoft.com/office/2006/metadata/properties"/>
    <ds:schemaRef ds:uri="http://purl.org/dc/elements/1.1/"/>
    <ds:schemaRef ds:uri="d7901865-6681-4634-ab38-3bb13883454c"/>
    <ds:schemaRef ds:uri="http://purl.org/dc/dcmitype/"/>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714F82CC-CEE6-444A-A248-BD91DFE62D2F}">
  <ds:schemaRefs>
    <ds:schemaRef ds:uri="9c120618-bd18-4710-9a98-2c1d70dca7e7"/>
    <ds:schemaRef ds:uri="d7901865-6681-4634-ab38-3bb1388345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4041</Words>
  <Application>Microsoft Office PowerPoint</Application>
  <PresentationFormat>On-screen Show (16:9)</PresentationFormat>
  <Paragraphs>258</Paragraphs>
  <Slides>20</Slides>
  <Notes>20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Schibsted Grotesk SemiBold</vt:lpstr>
      <vt:lpstr>Calibri</vt:lpstr>
      <vt:lpstr>Wingdings</vt:lpstr>
      <vt:lpstr>Schibsted Grotesk</vt:lpstr>
      <vt:lpstr>Big Shoulders Display SemiBold</vt:lpstr>
      <vt:lpstr>Schibsted Grotesk Medium</vt:lpstr>
      <vt:lpstr>Big Shoulders Display Light</vt:lpstr>
      <vt:lpstr>Big Shoulders Display</vt:lpstr>
      <vt:lpstr>Big Shoulders Display Medium</vt:lpstr>
      <vt:lpstr>Office Theme</vt:lpstr>
      <vt:lpstr>PowerPoint Presentation</vt:lpstr>
      <vt:lpstr>PowerPoint Presentation</vt:lpstr>
      <vt:lpstr>What we do</vt:lpstr>
      <vt:lpstr>Environmental challenges</vt:lpstr>
      <vt:lpstr>Sociopolitical challenges</vt:lpstr>
      <vt:lpstr>Institutional challenges</vt:lpstr>
      <vt:lpstr>Programmes like BESTLIFE2030 can’t solve all our problems...</vt:lpstr>
      <vt:lpstr>PowerPoint Presentation</vt:lpstr>
      <vt:lpstr>Sabrine Brismeur</vt:lpstr>
      <vt:lpstr>PowerPoint Presentation</vt:lpstr>
      <vt:lpstr>PowerPoint Presentation</vt:lpstr>
      <vt:lpstr>Laëtitia Faivre </vt:lpstr>
      <vt:lpstr>PowerPoint Presentation</vt:lpstr>
      <vt:lpstr>PowerPoint Presentation</vt:lpstr>
      <vt:lpstr>João  Nunes </vt:lpstr>
      <vt:lpstr>PowerPoint Presentation</vt:lpstr>
      <vt:lpstr>PowerPoint Presentation</vt:lpstr>
      <vt:lpstr>PowerPoint Presentation</vt:lpstr>
      <vt:lpstr>Flexible, long-term programmes are needed more than ever to support our work’s sustainability and help meet biodiversity commitments and targets, such as the EU Biodiversity Strategy for 2030 and the Kunming-Montreal Global Biodiversity Framework.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YSEBAERT Margaux</dc:creator>
  <cp:lastModifiedBy>YSEBAERT Margaux</cp:lastModifiedBy>
  <cp:revision>2</cp:revision>
  <dcterms:modified xsi:type="dcterms:W3CDTF">2026-07-07T09:31:20Z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0x0101000FE64E20D413724BA97C290B745D3A87</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{"FileActivityType":"9","FileActivityTimeStamp":"2026-04-02T15:11:24.620Z","FileActivityUsersOnPage":[{"DisplayName":"Sabrine Brismeur","Id":"sabrine@naturefoundationsxm.org"}],"FileActivityNavigationId":null}</vt:lpwstr>
  </property>
  <property fmtid="{D5CDD505-2E9C-101B-9397-08002B2CF9AE}" pid="7" name="TriggerFlowInfo">
    <vt:lpwstr/>
  </property>
</Properties>
</file>